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6" r:id="rId4"/>
    <p:sldMasterId id="2147483648" r:id="rId5"/>
  </p:sldMasterIdLst>
  <p:notesMasterIdLst>
    <p:notesMasterId r:id="rId112"/>
  </p:notesMasterIdLst>
  <p:handoutMasterIdLst>
    <p:handoutMasterId r:id="rId113"/>
  </p:handoutMasterIdLst>
  <p:sldIdLst>
    <p:sldId id="395" r:id="rId6"/>
    <p:sldId id="396" r:id="rId7"/>
    <p:sldId id="397" r:id="rId8"/>
    <p:sldId id="398" r:id="rId9"/>
    <p:sldId id="400" r:id="rId10"/>
    <p:sldId id="401" r:id="rId11"/>
    <p:sldId id="402" r:id="rId12"/>
    <p:sldId id="403" r:id="rId13"/>
    <p:sldId id="404" r:id="rId14"/>
    <p:sldId id="405" r:id="rId15"/>
    <p:sldId id="406" r:id="rId16"/>
    <p:sldId id="407" r:id="rId17"/>
    <p:sldId id="408" r:id="rId18"/>
    <p:sldId id="409" r:id="rId19"/>
    <p:sldId id="411" r:id="rId20"/>
    <p:sldId id="412" r:id="rId21"/>
    <p:sldId id="413" r:id="rId22"/>
    <p:sldId id="414" r:id="rId23"/>
    <p:sldId id="416" r:id="rId24"/>
    <p:sldId id="417" r:id="rId25"/>
    <p:sldId id="418" r:id="rId26"/>
    <p:sldId id="419" r:id="rId27"/>
    <p:sldId id="420" r:id="rId28"/>
    <p:sldId id="421" r:id="rId29"/>
    <p:sldId id="422" r:id="rId30"/>
    <p:sldId id="423" r:id="rId31"/>
    <p:sldId id="424" r:id="rId32"/>
    <p:sldId id="425" r:id="rId33"/>
    <p:sldId id="426" r:id="rId34"/>
    <p:sldId id="427" r:id="rId35"/>
    <p:sldId id="428" r:id="rId36"/>
    <p:sldId id="429" r:id="rId37"/>
    <p:sldId id="430" r:id="rId38"/>
    <p:sldId id="431" r:id="rId39"/>
    <p:sldId id="432" r:id="rId40"/>
    <p:sldId id="434" r:id="rId41"/>
    <p:sldId id="436" r:id="rId42"/>
    <p:sldId id="437" r:id="rId43"/>
    <p:sldId id="438" r:id="rId44"/>
    <p:sldId id="439" r:id="rId45"/>
    <p:sldId id="440" r:id="rId46"/>
    <p:sldId id="441" r:id="rId47"/>
    <p:sldId id="442" r:id="rId48"/>
    <p:sldId id="443" r:id="rId49"/>
    <p:sldId id="444" r:id="rId50"/>
    <p:sldId id="445" r:id="rId51"/>
    <p:sldId id="446" r:id="rId52"/>
    <p:sldId id="500" r:id="rId53"/>
    <p:sldId id="447" r:id="rId54"/>
    <p:sldId id="449" r:id="rId55"/>
    <p:sldId id="451" r:id="rId56"/>
    <p:sldId id="453" r:id="rId57"/>
    <p:sldId id="454" r:id="rId58"/>
    <p:sldId id="455" r:id="rId59"/>
    <p:sldId id="456" r:id="rId60"/>
    <p:sldId id="457" r:id="rId61"/>
    <p:sldId id="458" r:id="rId62"/>
    <p:sldId id="459" r:id="rId63"/>
    <p:sldId id="460" r:id="rId64"/>
    <p:sldId id="461" r:id="rId65"/>
    <p:sldId id="462" r:id="rId66"/>
    <p:sldId id="463" r:id="rId67"/>
    <p:sldId id="464" r:id="rId68"/>
    <p:sldId id="465" r:id="rId69"/>
    <p:sldId id="466" r:id="rId70"/>
    <p:sldId id="467" r:id="rId71"/>
    <p:sldId id="468" r:id="rId72"/>
    <p:sldId id="473" r:id="rId73"/>
    <p:sldId id="469" r:id="rId74"/>
    <p:sldId id="470" r:id="rId75"/>
    <p:sldId id="471" r:id="rId76"/>
    <p:sldId id="474" r:id="rId77"/>
    <p:sldId id="475" r:id="rId78"/>
    <p:sldId id="476" r:id="rId79"/>
    <p:sldId id="477" r:id="rId80"/>
    <p:sldId id="478" r:id="rId81"/>
    <p:sldId id="479" r:id="rId82"/>
    <p:sldId id="480" r:id="rId83"/>
    <p:sldId id="481" r:id="rId84"/>
    <p:sldId id="482" r:id="rId85"/>
    <p:sldId id="483" r:id="rId86"/>
    <p:sldId id="484" r:id="rId87"/>
    <p:sldId id="485" r:id="rId88"/>
    <p:sldId id="486" r:id="rId89"/>
    <p:sldId id="487" r:id="rId90"/>
    <p:sldId id="488" r:id="rId91"/>
    <p:sldId id="489" r:id="rId92"/>
    <p:sldId id="490" r:id="rId93"/>
    <p:sldId id="491" r:id="rId94"/>
    <p:sldId id="492" r:id="rId95"/>
    <p:sldId id="493" r:id="rId96"/>
    <p:sldId id="494" r:id="rId97"/>
    <p:sldId id="495" r:id="rId98"/>
    <p:sldId id="496" r:id="rId99"/>
    <p:sldId id="497" r:id="rId100"/>
    <p:sldId id="498" r:id="rId101"/>
    <p:sldId id="499" r:id="rId102"/>
    <p:sldId id="280" r:id="rId103"/>
    <p:sldId id="350" r:id="rId104"/>
    <p:sldId id="352" r:id="rId105"/>
    <p:sldId id="389" r:id="rId106"/>
    <p:sldId id="354" r:id="rId107"/>
    <p:sldId id="364" r:id="rId108"/>
    <p:sldId id="363" r:id="rId109"/>
    <p:sldId id="365" r:id="rId110"/>
    <p:sldId id="367" r:id="rId111"/>
  </p:sldIdLst>
  <p:sldSz cx="12192000" cy="6858000"/>
  <p:notesSz cx="6858000" cy="9144000"/>
  <p:defaultTextStyle>
    <a:defPPr rtl="0">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86801"/>
    <a:srgbClr val="4078F2"/>
    <a:srgbClr val="E45649"/>
    <a:srgbClr val="9BA8B7"/>
    <a:srgbClr val="383A42"/>
    <a:srgbClr val="50A14F"/>
    <a:srgbClr val="62AA67"/>
    <a:srgbClr val="A87E3B"/>
    <a:srgbClr val="CC8B2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2E71E98-E22B-DD99-1FBD-998A30038CCC}" v="655" dt="2022-08-08T08:25:31.046"/>
    <p1510:client id="{0F602535-C596-7CAC-4C3B-0DF2F80BF109}" v="58" dt="2022-08-05T13:51:01.888"/>
    <p1510:client id="{0FE8885C-AC2F-0CB9-1D66-F93C5AFB3996}" v="563" dt="2022-08-22T14:50:34.150"/>
    <p1510:client id="{3C89F30F-69A0-E492-CFC3-633DBF85ED86}" v="199" dt="2022-08-08T09:15:14.365"/>
    <p1510:client id="{3CE0ACBB-3550-4B80-0B92-9CA56799FEF3}" v="3440" dt="2022-08-26T14:55:03.339"/>
    <p1510:client id="{53F53A6F-5E5F-CBD3-D1E7-3663814F504A}" v="75" dt="2022-08-08T08:54:58.775"/>
    <p1510:client id="{7674791A-CB44-C6B1-178F-DC375A9CDF4B}" v="59" dt="2022-08-08T09:43:22.100"/>
    <p1510:client id="{933A50B7-244D-BB50-513B-A4E6DE636B48}" v="11" dt="2022-10-10T20:26:40.064"/>
    <p1510:client id="{A3CEEBD6-46FE-E64C-5EA3-4ED8A5D53D1C}" v="19" dt="2022-08-25T10:15:59.668"/>
    <p1510:client id="{B02CDEC8-7D60-58DE-984F-0A60784D4C7C}" v="1565" dt="2022-08-26T08:25:45.273"/>
    <p1510:client id="{B0C5AA25-DA31-FD84-FE23-F347AF8E2852}" v="48" dt="2022-10-03T14:44:29.386"/>
    <p1510:client id="{B3A26CF7-5BEF-5A2B-B3E0-BD6E6E61D84E}" v="10" dt="2022-09-06T14:00:55.456"/>
    <p1510:client id="{CFBCA4E5-1397-C4FE-BD2E-9DFE3B84DFA5}" v="2" dt="2022-10-16T21:04:58.542"/>
    <p1510:client id="{D44E0103-8FFA-A2D1-0229-6EDBCA622073}" v="5" dt="2022-10-24T07:53:02.782"/>
    <p1510:client id="{D55767CF-AA2B-5379-6C12-CB75E79C4D8D}" v="739" dt="2022-08-23T13:53:38.054"/>
    <p1510:client id="{D8BE0418-E21C-8F29-1D39-BB8188139470}" v="1" dt="2022-10-13T18:41:33.314"/>
    <p1510:client id="{E241FEEB-EB85-8D60-6661-9D9FD178D337}" v="1" dt="2022-10-09T22:35:32.760"/>
    <p1510:client id="{E31A52C7-6F8C-836B-E005-0ADE174A9989}" v="3" dt="2022-10-11T09:39:46.779"/>
    <p1510:client id="{E61659DF-0AA0-2200-CF8D-AE3E7482E341}" v="6" dt="2022-08-26T07:17:15.555"/>
    <p1510:client id="{E8523948-8C8D-E589-FE1B-71A203A6B5B5}" v="93" dt="2022-08-08T14:39:09.464"/>
    <p1510:client id="{E8B31578-6931-CFD4-2A12-447748F14EB6}" v="2128" dt="2022-08-25T10:13:28.335"/>
    <p1510:client id="{EAD6689F-11D4-86A9-B2F6-45987D519273}" v="15" dt="2022-09-15T12:01:00.461"/>
    <p1510:client id="{F07C1DC0-873A-C9FC-7259-8B5394CB3443}" v="739" dt="2022-08-05T15:07:31.563"/>
    <p1510:client id="{F566CBCB-6B68-B6AA-7391-98979D519CAB}" v="19" dt="2022-08-05T14:00:30.198"/>
    <p1510:client id="{F9779583-243E-2E77-EF78-2B662A6D1A55}" v="140" dt="2022-08-08T09:27:45.211"/>
    <p1510:client id="{FA132497-FDC8-4C9E-88B0-01026039BED3}" v="2602" dt="2022-08-05T13:32:48.663"/>
  </p1510:revLst>
</p1510:revInfo>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117" Type="http://schemas.openxmlformats.org/officeDocument/2006/relationships/tableStyles" Target="tableStyles.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slide" Target="slides/slide79.xml"/><Relationship Id="rId89" Type="http://schemas.openxmlformats.org/officeDocument/2006/relationships/slide" Target="slides/slide84.xml"/><Relationship Id="rId112" Type="http://schemas.openxmlformats.org/officeDocument/2006/relationships/notesMaster" Target="notesMasters/notesMaster1.xml"/><Relationship Id="rId16" Type="http://schemas.openxmlformats.org/officeDocument/2006/relationships/slide" Target="slides/slide11.xml"/><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102" Type="http://schemas.openxmlformats.org/officeDocument/2006/relationships/slide" Target="slides/slide97.xml"/><Relationship Id="rId5" Type="http://schemas.openxmlformats.org/officeDocument/2006/relationships/slideMaster" Target="slideMasters/slideMaster2.xml"/><Relationship Id="rId90" Type="http://schemas.openxmlformats.org/officeDocument/2006/relationships/slide" Target="slides/slide85.xml"/><Relationship Id="rId95" Type="http://schemas.openxmlformats.org/officeDocument/2006/relationships/slide" Target="slides/slide90.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113" Type="http://schemas.openxmlformats.org/officeDocument/2006/relationships/handoutMaster" Target="handoutMasters/handoutMaster1.xml"/><Relationship Id="rId118" Type="http://schemas.microsoft.com/office/2016/11/relationships/changesInfo" Target="changesInfos/changesInfo1.xml"/><Relationship Id="rId80" Type="http://schemas.openxmlformats.org/officeDocument/2006/relationships/slide" Target="slides/slide75.xml"/><Relationship Id="rId85" Type="http://schemas.openxmlformats.org/officeDocument/2006/relationships/slide" Target="slides/slide80.xml"/><Relationship Id="rId12" Type="http://schemas.openxmlformats.org/officeDocument/2006/relationships/slide" Target="slides/slide7.xml"/><Relationship Id="rId17" Type="http://schemas.openxmlformats.org/officeDocument/2006/relationships/slide" Target="slides/slide12.xml"/><Relationship Id="rId33" Type="http://schemas.openxmlformats.org/officeDocument/2006/relationships/slide" Target="slides/slide28.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08" Type="http://schemas.openxmlformats.org/officeDocument/2006/relationships/slide" Target="slides/slide103.xml"/><Relationship Id="rId54" Type="http://schemas.openxmlformats.org/officeDocument/2006/relationships/slide" Target="slides/slide49.xml"/><Relationship Id="rId70" Type="http://schemas.openxmlformats.org/officeDocument/2006/relationships/slide" Target="slides/slide65.xml"/><Relationship Id="rId75" Type="http://schemas.openxmlformats.org/officeDocument/2006/relationships/slide" Target="slides/slide70.xml"/><Relationship Id="rId91" Type="http://schemas.openxmlformats.org/officeDocument/2006/relationships/slide" Target="slides/slide86.xml"/><Relationship Id="rId96" Type="http://schemas.openxmlformats.org/officeDocument/2006/relationships/slide" Target="slides/slide91.xml"/><Relationship Id="rId1" Type="http://schemas.openxmlformats.org/officeDocument/2006/relationships/customXml" Target="../customXml/item1.xml"/><Relationship Id="rId6" Type="http://schemas.openxmlformats.org/officeDocument/2006/relationships/slide" Target="slides/slide1.xml"/><Relationship Id="rId23" Type="http://schemas.openxmlformats.org/officeDocument/2006/relationships/slide" Target="slides/slide18.xml"/><Relationship Id="rId28" Type="http://schemas.openxmlformats.org/officeDocument/2006/relationships/slide" Target="slides/slide23.xml"/><Relationship Id="rId49" Type="http://schemas.openxmlformats.org/officeDocument/2006/relationships/slide" Target="slides/slide44.xml"/><Relationship Id="rId114" Type="http://schemas.openxmlformats.org/officeDocument/2006/relationships/presProps" Target="presProps.xml"/><Relationship Id="rId119" Type="http://schemas.microsoft.com/office/2015/10/relationships/revisionInfo" Target="revisionInfo.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slide" Target="slides/slide81.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slide" Target="slides/slide10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15" Type="http://schemas.openxmlformats.org/officeDocument/2006/relationships/viewProps" Target="viewProps.xml"/><Relationship Id="rId61" Type="http://schemas.openxmlformats.org/officeDocument/2006/relationships/slide" Target="slides/slide56.xml"/><Relationship Id="rId82" Type="http://schemas.openxmlformats.org/officeDocument/2006/relationships/slide" Target="slides/slide77.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3" Type="http://schemas.openxmlformats.org/officeDocument/2006/relationships/customXml" Target="../customXml/item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116" Type="http://schemas.openxmlformats.org/officeDocument/2006/relationships/theme" Target="theme/theme1.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88" Type="http://schemas.openxmlformats.org/officeDocument/2006/relationships/slide" Target="slides/slide83.xml"/><Relationship Id="rId111" Type="http://schemas.openxmlformats.org/officeDocument/2006/relationships/slide" Target="slides/slide106.xml"/><Relationship Id="rId15" Type="http://schemas.openxmlformats.org/officeDocument/2006/relationships/slide" Target="slides/slide10.xml"/><Relationship Id="rId36" Type="http://schemas.openxmlformats.org/officeDocument/2006/relationships/slide" Target="slides/slide31.xml"/><Relationship Id="rId57" Type="http://schemas.openxmlformats.org/officeDocument/2006/relationships/slide" Target="slides/slide52.xml"/><Relationship Id="rId106" Type="http://schemas.openxmlformats.org/officeDocument/2006/relationships/slide" Target="slides/slide10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vany  Lemoine" userId="S::jlemoine@insy2s.fr::18369022-5ca0-4d13-9ac0-07b698121ab1" providerId="AD" clId="Web-{2439A0B8-44F5-DFC4-A9B1-A178ECEB9573}"/>
    <pc:docChg chg="modSld">
      <pc:chgData name="Jovany  Lemoine" userId="S::jlemoine@insy2s.fr::18369022-5ca0-4d13-9ac0-07b698121ab1" providerId="AD" clId="Web-{2439A0B8-44F5-DFC4-A9B1-A178ECEB9573}" dt="2022-02-08T11:16:38.374" v="4" actId="14100"/>
      <pc:docMkLst>
        <pc:docMk/>
      </pc:docMkLst>
      <pc:sldChg chg="addSp delSp modSp">
        <pc:chgData name="Jovany  Lemoine" userId="S::jlemoine@insy2s.fr::18369022-5ca0-4d13-9ac0-07b698121ab1" providerId="AD" clId="Web-{2439A0B8-44F5-DFC4-A9B1-A178ECEB9573}" dt="2022-02-08T11:16:38.374" v="4" actId="14100"/>
        <pc:sldMkLst>
          <pc:docMk/>
          <pc:sldMk cId="652366878" sldId="320"/>
        </pc:sldMkLst>
        <pc:picChg chg="mod">
          <ac:chgData name="Jovany  Lemoine" userId="S::jlemoine@insy2s.fr::18369022-5ca0-4d13-9ac0-07b698121ab1" providerId="AD" clId="Web-{2439A0B8-44F5-DFC4-A9B1-A178ECEB9573}" dt="2022-02-08T11:16:38.374" v="4" actId="14100"/>
          <ac:picMkLst>
            <pc:docMk/>
            <pc:sldMk cId="652366878" sldId="320"/>
            <ac:picMk id="5" creationId="{80AD7888-E67F-4836-A318-D9B1C3864FCF}"/>
          </ac:picMkLst>
        </pc:picChg>
        <pc:picChg chg="add del mod">
          <ac:chgData name="Jovany  Lemoine" userId="S::jlemoine@insy2s.fr::18369022-5ca0-4d13-9ac0-07b698121ab1" providerId="AD" clId="Web-{2439A0B8-44F5-DFC4-A9B1-A178ECEB9573}" dt="2022-02-08T11:16:16.061" v="3"/>
          <ac:picMkLst>
            <pc:docMk/>
            <pc:sldMk cId="652366878" sldId="320"/>
            <ac:picMk id="6" creationId="{C8F5A477-072A-40C6-B813-01831FDA8946}"/>
          </ac:picMkLst>
        </pc:picChg>
      </pc:sldChg>
    </pc:docChg>
  </pc:docChgLst>
  <pc:docChgLst>
    <pc:chgData name="Sylvain Baillot" userId="S::sbaillot@insy2s.fr::100668c0-7dbc-4031-b37e-f12834fa3702" providerId="AD" clId="Web-{0FE8885C-AC2F-0CB9-1D66-F93C5AFB3996}"/>
    <pc:docChg chg="addSld delSld modSld sldOrd addMainMaster delMainMaster">
      <pc:chgData name="Sylvain Baillot" userId="S::sbaillot@insy2s.fr::100668c0-7dbc-4031-b37e-f12834fa3702" providerId="AD" clId="Web-{0FE8885C-AC2F-0CB9-1D66-F93C5AFB3996}" dt="2022-08-22T14:50:34.150" v="408" actId="20577"/>
      <pc:docMkLst>
        <pc:docMk/>
      </pc:docMkLst>
      <pc:sldChg chg="modSp mod ord modClrScheme chgLayout">
        <pc:chgData name="Sylvain Baillot" userId="S::sbaillot@insy2s.fr::100668c0-7dbc-4031-b37e-f12834fa3702" providerId="AD" clId="Web-{0FE8885C-AC2F-0CB9-1D66-F93C5AFB3996}" dt="2022-08-22T09:52:30.788" v="167"/>
        <pc:sldMkLst>
          <pc:docMk/>
          <pc:sldMk cId="4043737824" sldId="257"/>
        </pc:sldMkLst>
        <pc:spChg chg="mod ord">
          <ac:chgData name="Sylvain Baillot" userId="S::sbaillot@insy2s.fr::100668c0-7dbc-4031-b37e-f12834fa3702" providerId="AD" clId="Web-{0FE8885C-AC2F-0CB9-1D66-F93C5AFB3996}" dt="2022-08-22T08:00:05.140" v="17"/>
          <ac:spMkLst>
            <pc:docMk/>
            <pc:sldMk cId="4043737824" sldId="257"/>
            <ac:spMk id="2" creationId="{78FD68DA-43BA-4508-8DE2-BA9BB7B2FA5B}"/>
          </ac:spMkLst>
        </pc:spChg>
        <pc:spChg chg="mod ord">
          <ac:chgData name="Sylvain Baillot" userId="S::sbaillot@insy2s.fr::100668c0-7dbc-4031-b37e-f12834fa3702" providerId="AD" clId="Web-{0FE8885C-AC2F-0CB9-1D66-F93C5AFB3996}" dt="2022-08-22T08:00:05.140" v="17"/>
          <ac:spMkLst>
            <pc:docMk/>
            <pc:sldMk cId="4043737824" sldId="257"/>
            <ac:spMk id="3" creationId="{A8E9CFF2-3777-4FF4-A759-8491175B0B7C}"/>
          </ac:spMkLst>
        </pc:spChg>
      </pc:sldChg>
      <pc:sldChg chg="modSp mod ord modClrScheme chgLayout">
        <pc:chgData name="Sylvain Baillot" userId="S::sbaillot@insy2s.fr::100668c0-7dbc-4031-b37e-f12834fa3702" providerId="AD" clId="Web-{0FE8885C-AC2F-0CB9-1D66-F93C5AFB3996}" dt="2022-08-22T09:52:31.991" v="168"/>
        <pc:sldMkLst>
          <pc:docMk/>
          <pc:sldMk cId="508905307" sldId="261"/>
        </pc:sldMkLst>
        <pc:spChg chg="mod ord">
          <ac:chgData name="Sylvain Baillot" userId="S::sbaillot@insy2s.fr::100668c0-7dbc-4031-b37e-f12834fa3702" providerId="AD" clId="Web-{0FE8885C-AC2F-0CB9-1D66-F93C5AFB3996}" dt="2022-08-22T08:00:05.140" v="17"/>
          <ac:spMkLst>
            <pc:docMk/>
            <pc:sldMk cId="508905307" sldId="261"/>
            <ac:spMk id="2" creationId="{6248284A-CF38-4498-8E0F-E19F23B809BD}"/>
          </ac:spMkLst>
        </pc:spChg>
        <pc:spChg chg="mod ord">
          <ac:chgData name="Sylvain Baillot" userId="S::sbaillot@insy2s.fr::100668c0-7dbc-4031-b37e-f12834fa3702" providerId="AD" clId="Web-{0FE8885C-AC2F-0CB9-1D66-F93C5AFB3996}" dt="2022-08-22T08:00:05.140" v="17"/>
          <ac:spMkLst>
            <pc:docMk/>
            <pc:sldMk cId="508905307" sldId="261"/>
            <ac:spMk id="4" creationId="{3530246A-EF21-4010-8A30-392666242F46}"/>
          </ac:spMkLst>
        </pc:spChg>
        <pc:picChg chg="mod ord modCrop">
          <ac:chgData name="Sylvain Baillot" userId="S::sbaillot@insy2s.fr::100668c0-7dbc-4031-b37e-f12834fa3702" providerId="AD" clId="Web-{0FE8885C-AC2F-0CB9-1D66-F93C5AFB3996}" dt="2022-08-22T08:00:05.140" v="17"/>
          <ac:picMkLst>
            <pc:docMk/>
            <pc:sldMk cId="508905307" sldId="261"/>
            <ac:picMk id="8" creationId="{7376657C-2CDA-4851-84D4-251DAB34E463}"/>
          </ac:picMkLst>
        </pc:picChg>
      </pc:sldChg>
      <pc:sldChg chg="modSp mod ord modClrScheme chgLayout">
        <pc:chgData name="Sylvain Baillot" userId="S::sbaillot@insy2s.fr::100668c0-7dbc-4031-b37e-f12834fa3702" providerId="AD" clId="Web-{0FE8885C-AC2F-0CB9-1D66-F93C5AFB3996}" dt="2022-08-22T09:52:34.507" v="169"/>
        <pc:sldMkLst>
          <pc:docMk/>
          <pc:sldMk cId="3172532102" sldId="262"/>
        </pc:sldMkLst>
        <pc:spChg chg="mod ord">
          <ac:chgData name="Sylvain Baillot" userId="S::sbaillot@insy2s.fr::100668c0-7dbc-4031-b37e-f12834fa3702" providerId="AD" clId="Web-{0FE8885C-AC2F-0CB9-1D66-F93C5AFB3996}" dt="2022-08-22T08:00:05.140" v="17"/>
          <ac:spMkLst>
            <pc:docMk/>
            <pc:sldMk cId="3172532102" sldId="262"/>
            <ac:spMk id="2" creationId="{D418A7AA-1DA4-4AB1-818D-18765EE180C5}"/>
          </ac:spMkLst>
        </pc:spChg>
        <pc:spChg chg="mod ord">
          <ac:chgData name="Sylvain Baillot" userId="S::sbaillot@insy2s.fr::100668c0-7dbc-4031-b37e-f12834fa3702" providerId="AD" clId="Web-{0FE8885C-AC2F-0CB9-1D66-F93C5AFB3996}" dt="2022-08-22T08:00:05.140" v="17"/>
          <ac:spMkLst>
            <pc:docMk/>
            <pc:sldMk cId="3172532102" sldId="262"/>
            <ac:spMk id="3" creationId="{DBE2012B-DEAA-49CE-BB0C-04919FC87805}"/>
          </ac:spMkLst>
        </pc:spChg>
      </pc:sldChg>
      <pc:sldChg chg="modSp mod modClrScheme chgLayout">
        <pc:chgData name="Sylvain Baillot" userId="S::sbaillot@insy2s.fr::100668c0-7dbc-4031-b37e-f12834fa3702" providerId="AD" clId="Web-{0FE8885C-AC2F-0CB9-1D66-F93C5AFB3996}" dt="2022-08-22T08:00:05.140" v="17"/>
        <pc:sldMkLst>
          <pc:docMk/>
          <pc:sldMk cId="2158601631" sldId="268"/>
        </pc:sldMkLst>
        <pc:spChg chg="mod ord">
          <ac:chgData name="Sylvain Baillot" userId="S::sbaillot@insy2s.fr::100668c0-7dbc-4031-b37e-f12834fa3702" providerId="AD" clId="Web-{0FE8885C-AC2F-0CB9-1D66-F93C5AFB3996}" dt="2022-08-22T08:00:05.140" v="17"/>
          <ac:spMkLst>
            <pc:docMk/>
            <pc:sldMk cId="2158601631" sldId="268"/>
            <ac:spMk id="2" creationId="{D418A7AA-1DA4-4AB1-818D-18765EE180C5}"/>
          </ac:spMkLst>
        </pc:spChg>
        <pc:spChg chg="mod ord">
          <ac:chgData name="Sylvain Baillot" userId="S::sbaillot@insy2s.fr::100668c0-7dbc-4031-b37e-f12834fa3702" providerId="AD" clId="Web-{0FE8885C-AC2F-0CB9-1D66-F93C5AFB3996}" dt="2022-08-22T08:00:05.140" v="17"/>
          <ac:spMkLst>
            <pc:docMk/>
            <pc:sldMk cId="2158601631" sldId="268"/>
            <ac:spMk id="3" creationId="{DBE2012B-DEAA-49CE-BB0C-04919FC87805}"/>
          </ac:spMkLst>
        </pc:spChg>
      </pc:sldChg>
      <pc:sldChg chg="modSp mod modClrScheme chgLayout">
        <pc:chgData name="Sylvain Baillot" userId="S::sbaillot@insy2s.fr::100668c0-7dbc-4031-b37e-f12834fa3702" providerId="AD" clId="Web-{0FE8885C-AC2F-0CB9-1D66-F93C5AFB3996}" dt="2022-08-22T08:00:05.140" v="17"/>
        <pc:sldMkLst>
          <pc:docMk/>
          <pc:sldMk cId="2068214237" sldId="271"/>
        </pc:sldMkLst>
        <pc:spChg chg="mod ord">
          <ac:chgData name="Sylvain Baillot" userId="S::sbaillot@insy2s.fr::100668c0-7dbc-4031-b37e-f12834fa3702" providerId="AD" clId="Web-{0FE8885C-AC2F-0CB9-1D66-F93C5AFB3996}" dt="2022-08-22T08:00:05.140" v="17"/>
          <ac:spMkLst>
            <pc:docMk/>
            <pc:sldMk cId="2068214237" sldId="271"/>
            <ac:spMk id="2" creationId="{D418A7AA-1DA4-4AB1-818D-18765EE180C5}"/>
          </ac:spMkLst>
        </pc:spChg>
        <pc:spChg chg="mod ord">
          <ac:chgData name="Sylvain Baillot" userId="S::sbaillot@insy2s.fr::100668c0-7dbc-4031-b37e-f12834fa3702" providerId="AD" clId="Web-{0FE8885C-AC2F-0CB9-1D66-F93C5AFB3996}" dt="2022-08-22T08:00:05.140" v="17"/>
          <ac:spMkLst>
            <pc:docMk/>
            <pc:sldMk cId="2068214237" sldId="271"/>
            <ac:spMk id="3" creationId="{DBE2012B-DEAA-49CE-BB0C-04919FC87805}"/>
          </ac:spMkLst>
        </pc:spChg>
        <pc:spChg chg="mod ord">
          <ac:chgData name="Sylvain Baillot" userId="S::sbaillot@insy2s.fr::100668c0-7dbc-4031-b37e-f12834fa3702" providerId="AD" clId="Web-{0FE8885C-AC2F-0CB9-1D66-F93C5AFB3996}" dt="2022-08-22T08:00:05.140" v="17"/>
          <ac:spMkLst>
            <pc:docMk/>
            <pc:sldMk cId="2068214237" sldId="271"/>
            <ac:spMk id="4" creationId="{D8074C58-10D5-4AD8-B3CE-62D68957D7D3}"/>
          </ac:spMkLst>
        </pc:spChg>
      </pc:sldChg>
      <pc:sldChg chg="modSp mod modClrScheme chgLayout">
        <pc:chgData name="Sylvain Baillot" userId="S::sbaillot@insy2s.fr::100668c0-7dbc-4031-b37e-f12834fa3702" providerId="AD" clId="Web-{0FE8885C-AC2F-0CB9-1D66-F93C5AFB3996}" dt="2022-08-22T08:00:05.140" v="17"/>
        <pc:sldMkLst>
          <pc:docMk/>
          <pc:sldMk cId="3462583402" sldId="272"/>
        </pc:sldMkLst>
        <pc:spChg chg="mod ord">
          <ac:chgData name="Sylvain Baillot" userId="S::sbaillot@insy2s.fr::100668c0-7dbc-4031-b37e-f12834fa3702" providerId="AD" clId="Web-{0FE8885C-AC2F-0CB9-1D66-F93C5AFB3996}" dt="2022-08-22T08:00:05.140" v="17"/>
          <ac:spMkLst>
            <pc:docMk/>
            <pc:sldMk cId="3462583402" sldId="272"/>
            <ac:spMk id="2" creationId="{D418A7AA-1DA4-4AB1-818D-18765EE180C5}"/>
          </ac:spMkLst>
        </pc:spChg>
        <pc:spChg chg="mod ord">
          <ac:chgData name="Sylvain Baillot" userId="S::sbaillot@insy2s.fr::100668c0-7dbc-4031-b37e-f12834fa3702" providerId="AD" clId="Web-{0FE8885C-AC2F-0CB9-1D66-F93C5AFB3996}" dt="2022-08-22T08:00:05.140" v="17"/>
          <ac:spMkLst>
            <pc:docMk/>
            <pc:sldMk cId="3462583402" sldId="272"/>
            <ac:spMk id="3" creationId="{DBE2012B-DEAA-49CE-BB0C-04919FC87805}"/>
          </ac:spMkLst>
        </pc:spChg>
        <pc:spChg chg="mod ord">
          <ac:chgData name="Sylvain Baillot" userId="S::sbaillot@insy2s.fr::100668c0-7dbc-4031-b37e-f12834fa3702" providerId="AD" clId="Web-{0FE8885C-AC2F-0CB9-1D66-F93C5AFB3996}" dt="2022-08-22T08:00:05.140" v="17"/>
          <ac:spMkLst>
            <pc:docMk/>
            <pc:sldMk cId="3462583402" sldId="272"/>
            <ac:spMk id="4" creationId="{D8074C58-10D5-4AD8-B3CE-62D68957D7D3}"/>
          </ac:spMkLst>
        </pc:spChg>
      </pc:sldChg>
      <pc:sldChg chg="modSp mod modClrScheme chgLayout">
        <pc:chgData name="Sylvain Baillot" userId="S::sbaillot@insy2s.fr::100668c0-7dbc-4031-b37e-f12834fa3702" providerId="AD" clId="Web-{0FE8885C-AC2F-0CB9-1D66-F93C5AFB3996}" dt="2022-08-22T08:00:05.140" v="17"/>
        <pc:sldMkLst>
          <pc:docMk/>
          <pc:sldMk cId="3911394232" sldId="279"/>
        </pc:sldMkLst>
        <pc:spChg chg="mod ord">
          <ac:chgData name="Sylvain Baillot" userId="S::sbaillot@insy2s.fr::100668c0-7dbc-4031-b37e-f12834fa3702" providerId="AD" clId="Web-{0FE8885C-AC2F-0CB9-1D66-F93C5AFB3996}" dt="2022-08-22T08:00:05.140" v="17"/>
          <ac:spMkLst>
            <pc:docMk/>
            <pc:sldMk cId="3911394232" sldId="279"/>
            <ac:spMk id="2" creationId="{D418A7AA-1DA4-4AB1-818D-18765EE180C5}"/>
          </ac:spMkLst>
        </pc:spChg>
        <pc:spChg chg="mod ord">
          <ac:chgData name="Sylvain Baillot" userId="S::sbaillot@insy2s.fr::100668c0-7dbc-4031-b37e-f12834fa3702" providerId="AD" clId="Web-{0FE8885C-AC2F-0CB9-1D66-F93C5AFB3996}" dt="2022-08-22T08:00:05.140" v="17"/>
          <ac:spMkLst>
            <pc:docMk/>
            <pc:sldMk cId="3911394232" sldId="279"/>
            <ac:spMk id="4" creationId="{D8074C58-10D5-4AD8-B3CE-62D68957D7D3}"/>
          </ac:spMkLst>
        </pc:spChg>
      </pc:sldChg>
      <pc:sldChg chg="modSp mod modClrScheme chgLayout">
        <pc:chgData name="Sylvain Baillot" userId="S::sbaillot@insy2s.fr::100668c0-7dbc-4031-b37e-f12834fa3702" providerId="AD" clId="Web-{0FE8885C-AC2F-0CB9-1D66-F93C5AFB3996}" dt="2022-08-22T08:00:05.140" v="17"/>
        <pc:sldMkLst>
          <pc:docMk/>
          <pc:sldMk cId="1916007925" sldId="280"/>
        </pc:sldMkLst>
        <pc:spChg chg="mod ord">
          <ac:chgData name="Sylvain Baillot" userId="S::sbaillot@insy2s.fr::100668c0-7dbc-4031-b37e-f12834fa3702" providerId="AD" clId="Web-{0FE8885C-AC2F-0CB9-1D66-F93C5AFB3996}" dt="2022-08-22T08:00:05.140" v="17"/>
          <ac:spMkLst>
            <pc:docMk/>
            <pc:sldMk cId="1916007925" sldId="280"/>
            <ac:spMk id="2" creationId="{D418A7AA-1DA4-4AB1-818D-18765EE180C5}"/>
          </ac:spMkLst>
        </pc:spChg>
      </pc:sldChg>
      <pc:sldChg chg="modSp mod modClrScheme chgLayout">
        <pc:chgData name="Sylvain Baillot" userId="S::sbaillot@insy2s.fr::100668c0-7dbc-4031-b37e-f12834fa3702" providerId="AD" clId="Web-{0FE8885C-AC2F-0CB9-1D66-F93C5AFB3996}" dt="2022-08-22T08:00:05.140" v="17"/>
        <pc:sldMkLst>
          <pc:docMk/>
          <pc:sldMk cId="3823884613" sldId="284"/>
        </pc:sldMkLst>
        <pc:spChg chg="mod ord">
          <ac:chgData name="Sylvain Baillot" userId="S::sbaillot@insy2s.fr::100668c0-7dbc-4031-b37e-f12834fa3702" providerId="AD" clId="Web-{0FE8885C-AC2F-0CB9-1D66-F93C5AFB3996}" dt="2022-08-22T08:00:05.140" v="17"/>
          <ac:spMkLst>
            <pc:docMk/>
            <pc:sldMk cId="3823884613" sldId="284"/>
            <ac:spMk id="2" creationId="{D418A7AA-1DA4-4AB1-818D-18765EE180C5}"/>
          </ac:spMkLst>
        </pc:spChg>
        <pc:spChg chg="mod ord">
          <ac:chgData name="Sylvain Baillot" userId="S::sbaillot@insy2s.fr::100668c0-7dbc-4031-b37e-f12834fa3702" providerId="AD" clId="Web-{0FE8885C-AC2F-0CB9-1D66-F93C5AFB3996}" dt="2022-08-22T08:00:05.140" v="17"/>
          <ac:spMkLst>
            <pc:docMk/>
            <pc:sldMk cId="3823884613" sldId="284"/>
            <ac:spMk id="3" creationId="{DBE2012B-DEAA-49CE-BB0C-04919FC87805}"/>
          </ac:spMkLst>
        </pc:spChg>
        <pc:spChg chg="mod ord">
          <ac:chgData name="Sylvain Baillot" userId="S::sbaillot@insy2s.fr::100668c0-7dbc-4031-b37e-f12834fa3702" providerId="AD" clId="Web-{0FE8885C-AC2F-0CB9-1D66-F93C5AFB3996}" dt="2022-08-22T08:00:05.140" v="17"/>
          <ac:spMkLst>
            <pc:docMk/>
            <pc:sldMk cId="3823884613" sldId="284"/>
            <ac:spMk id="4" creationId="{D8074C58-10D5-4AD8-B3CE-62D68957D7D3}"/>
          </ac:spMkLst>
        </pc:spChg>
      </pc:sldChg>
      <pc:sldChg chg="modSp mod modClrScheme chgLayout">
        <pc:chgData name="Sylvain Baillot" userId="S::sbaillot@insy2s.fr::100668c0-7dbc-4031-b37e-f12834fa3702" providerId="AD" clId="Web-{0FE8885C-AC2F-0CB9-1D66-F93C5AFB3996}" dt="2022-08-22T08:00:05.140" v="17"/>
        <pc:sldMkLst>
          <pc:docMk/>
          <pc:sldMk cId="2951988784" sldId="285"/>
        </pc:sldMkLst>
        <pc:spChg chg="mod ord">
          <ac:chgData name="Sylvain Baillot" userId="S::sbaillot@insy2s.fr::100668c0-7dbc-4031-b37e-f12834fa3702" providerId="AD" clId="Web-{0FE8885C-AC2F-0CB9-1D66-F93C5AFB3996}" dt="2022-08-22T08:00:05.140" v="17"/>
          <ac:spMkLst>
            <pc:docMk/>
            <pc:sldMk cId="2951988784" sldId="285"/>
            <ac:spMk id="2" creationId="{D418A7AA-1DA4-4AB1-818D-18765EE180C5}"/>
          </ac:spMkLst>
        </pc:spChg>
        <pc:spChg chg="mod ord">
          <ac:chgData name="Sylvain Baillot" userId="S::sbaillot@insy2s.fr::100668c0-7dbc-4031-b37e-f12834fa3702" providerId="AD" clId="Web-{0FE8885C-AC2F-0CB9-1D66-F93C5AFB3996}" dt="2022-08-22T08:00:05.140" v="17"/>
          <ac:spMkLst>
            <pc:docMk/>
            <pc:sldMk cId="2951988784" sldId="285"/>
            <ac:spMk id="3" creationId="{DBE2012B-DEAA-49CE-BB0C-04919FC87805}"/>
          </ac:spMkLst>
        </pc:spChg>
        <pc:spChg chg="mod ord">
          <ac:chgData name="Sylvain Baillot" userId="S::sbaillot@insy2s.fr::100668c0-7dbc-4031-b37e-f12834fa3702" providerId="AD" clId="Web-{0FE8885C-AC2F-0CB9-1D66-F93C5AFB3996}" dt="2022-08-22T08:00:05.140" v="17"/>
          <ac:spMkLst>
            <pc:docMk/>
            <pc:sldMk cId="2951988784" sldId="285"/>
            <ac:spMk id="4" creationId="{D8074C58-10D5-4AD8-B3CE-62D68957D7D3}"/>
          </ac:spMkLst>
        </pc:spChg>
      </pc:sldChg>
      <pc:sldChg chg="modSp mod modClrScheme chgLayout">
        <pc:chgData name="Sylvain Baillot" userId="S::sbaillot@insy2s.fr::100668c0-7dbc-4031-b37e-f12834fa3702" providerId="AD" clId="Web-{0FE8885C-AC2F-0CB9-1D66-F93C5AFB3996}" dt="2022-08-22T08:00:05.140" v="17"/>
        <pc:sldMkLst>
          <pc:docMk/>
          <pc:sldMk cId="2727353907" sldId="286"/>
        </pc:sldMkLst>
        <pc:spChg chg="mod ord">
          <ac:chgData name="Sylvain Baillot" userId="S::sbaillot@insy2s.fr::100668c0-7dbc-4031-b37e-f12834fa3702" providerId="AD" clId="Web-{0FE8885C-AC2F-0CB9-1D66-F93C5AFB3996}" dt="2022-08-22T08:00:05.140" v="17"/>
          <ac:spMkLst>
            <pc:docMk/>
            <pc:sldMk cId="2727353907" sldId="286"/>
            <ac:spMk id="2" creationId="{D418A7AA-1DA4-4AB1-818D-18765EE180C5}"/>
          </ac:spMkLst>
        </pc:spChg>
        <pc:spChg chg="mod ord">
          <ac:chgData name="Sylvain Baillot" userId="S::sbaillot@insy2s.fr::100668c0-7dbc-4031-b37e-f12834fa3702" providerId="AD" clId="Web-{0FE8885C-AC2F-0CB9-1D66-F93C5AFB3996}" dt="2022-08-22T08:00:05.140" v="17"/>
          <ac:spMkLst>
            <pc:docMk/>
            <pc:sldMk cId="2727353907" sldId="286"/>
            <ac:spMk id="3" creationId="{DBE2012B-DEAA-49CE-BB0C-04919FC87805}"/>
          </ac:spMkLst>
        </pc:spChg>
      </pc:sldChg>
      <pc:sldChg chg="modSp mod modClrScheme chgLayout">
        <pc:chgData name="Sylvain Baillot" userId="S::sbaillot@insy2s.fr::100668c0-7dbc-4031-b37e-f12834fa3702" providerId="AD" clId="Web-{0FE8885C-AC2F-0CB9-1D66-F93C5AFB3996}" dt="2022-08-22T08:00:05.140" v="17"/>
        <pc:sldMkLst>
          <pc:docMk/>
          <pc:sldMk cId="1645541774" sldId="288"/>
        </pc:sldMkLst>
        <pc:spChg chg="mod ord">
          <ac:chgData name="Sylvain Baillot" userId="S::sbaillot@insy2s.fr::100668c0-7dbc-4031-b37e-f12834fa3702" providerId="AD" clId="Web-{0FE8885C-AC2F-0CB9-1D66-F93C5AFB3996}" dt="2022-08-22T08:00:05.140" v="17"/>
          <ac:spMkLst>
            <pc:docMk/>
            <pc:sldMk cId="1645541774" sldId="288"/>
            <ac:spMk id="2" creationId="{D418A7AA-1DA4-4AB1-818D-18765EE180C5}"/>
          </ac:spMkLst>
        </pc:spChg>
        <pc:spChg chg="mod ord">
          <ac:chgData name="Sylvain Baillot" userId="S::sbaillot@insy2s.fr::100668c0-7dbc-4031-b37e-f12834fa3702" providerId="AD" clId="Web-{0FE8885C-AC2F-0CB9-1D66-F93C5AFB3996}" dt="2022-08-22T08:00:05.140" v="17"/>
          <ac:spMkLst>
            <pc:docMk/>
            <pc:sldMk cId="1645541774" sldId="288"/>
            <ac:spMk id="3" creationId="{DBE2012B-DEAA-49CE-BB0C-04919FC87805}"/>
          </ac:spMkLst>
        </pc:spChg>
        <pc:spChg chg="mod ord">
          <ac:chgData name="Sylvain Baillot" userId="S::sbaillot@insy2s.fr::100668c0-7dbc-4031-b37e-f12834fa3702" providerId="AD" clId="Web-{0FE8885C-AC2F-0CB9-1D66-F93C5AFB3996}" dt="2022-08-22T08:00:05.140" v="17"/>
          <ac:spMkLst>
            <pc:docMk/>
            <pc:sldMk cId="1645541774" sldId="288"/>
            <ac:spMk id="4" creationId="{D8074C58-10D5-4AD8-B3CE-62D68957D7D3}"/>
          </ac:spMkLst>
        </pc:spChg>
      </pc:sldChg>
      <pc:sldChg chg="addSp modSp mod modClrScheme chgLayout">
        <pc:chgData name="Sylvain Baillot" userId="S::sbaillot@insy2s.fr::100668c0-7dbc-4031-b37e-f12834fa3702" providerId="AD" clId="Web-{0FE8885C-AC2F-0CB9-1D66-F93C5AFB3996}" dt="2022-08-22T09:45:48.929" v="163"/>
        <pc:sldMkLst>
          <pc:docMk/>
          <pc:sldMk cId="1457996697" sldId="289"/>
        </pc:sldMkLst>
        <pc:spChg chg="mod ord">
          <ac:chgData name="Sylvain Baillot" userId="S::sbaillot@insy2s.fr::100668c0-7dbc-4031-b37e-f12834fa3702" providerId="AD" clId="Web-{0FE8885C-AC2F-0CB9-1D66-F93C5AFB3996}" dt="2022-08-22T08:00:05.140" v="17"/>
          <ac:spMkLst>
            <pc:docMk/>
            <pc:sldMk cId="1457996697" sldId="289"/>
            <ac:spMk id="2" creationId="{D418A7AA-1DA4-4AB1-818D-18765EE180C5}"/>
          </ac:spMkLst>
        </pc:spChg>
        <pc:spChg chg="mod ord">
          <ac:chgData name="Sylvain Baillot" userId="S::sbaillot@insy2s.fr::100668c0-7dbc-4031-b37e-f12834fa3702" providerId="AD" clId="Web-{0FE8885C-AC2F-0CB9-1D66-F93C5AFB3996}" dt="2022-08-22T08:00:05.140" v="17"/>
          <ac:spMkLst>
            <pc:docMk/>
            <pc:sldMk cId="1457996697" sldId="289"/>
            <ac:spMk id="3" creationId="{DBE2012B-DEAA-49CE-BB0C-04919FC87805}"/>
          </ac:spMkLst>
        </pc:spChg>
        <pc:spChg chg="mod">
          <ac:chgData name="Sylvain Baillot" userId="S::sbaillot@insy2s.fr::100668c0-7dbc-4031-b37e-f12834fa3702" providerId="AD" clId="Web-{0FE8885C-AC2F-0CB9-1D66-F93C5AFB3996}" dt="2022-08-22T09:45:10.084" v="159" actId="1076"/>
          <ac:spMkLst>
            <pc:docMk/>
            <pc:sldMk cId="1457996697" sldId="289"/>
            <ac:spMk id="6" creationId="{CDF0F59E-26F2-4335-8840-AD3EED491961}"/>
          </ac:spMkLst>
        </pc:spChg>
        <pc:grpChg chg="add">
          <ac:chgData name="Sylvain Baillot" userId="S::sbaillot@insy2s.fr::100668c0-7dbc-4031-b37e-f12834fa3702" providerId="AD" clId="Web-{0FE8885C-AC2F-0CB9-1D66-F93C5AFB3996}" dt="2022-08-22T09:44:27.051" v="155"/>
          <ac:grpSpMkLst>
            <pc:docMk/>
            <pc:sldMk cId="1457996697" sldId="289"/>
            <ac:grpSpMk id="4" creationId="{45F807BA-A5DE-74FE-D748-EC8ECDAEEA43}"/>
          </ac:grpSpMkLst>
        </pc:grpChg>
        <pc:grpChg chg="mod">
          <ac:chgData name="Sylvain Baillot" userId="S::sbaillot@insy2s.fr::100668c0-7dbc-4031-b37e-f12834fa3702" providerId="AD" clId="Web-{0FE8885C-AC2F-0CB9-1D66-F93C5AFB3996}" dt="2022-08-22T09:45:16.131" v="160" actId="1076"/>
          <ac:grpSpMkLst>
            <pc:docMk/>
            <pc:sldMk cId="1457996697" sldId="289"/>
            <ac:grpSpMk id="7" creationId="{0CF61D70-15A5-4484-99A3-4F3089ECD453}"/>
          </ac:grpSpMkLst>
        </pc:grpChg>
        <pc:grpChg chg="add">
          <ac:chgData name="Sylvain Baillot" userId="S::sbaillot@insy2s.fr::100668c0-7dbc-4031-b37e-f12834fa3702" providerId="AD" clId="Web-{0FE8885C-AC2F-0CB9-1D66-F93C5AFB3996}" dt="2022-08-22T09:45:33.554" v="161"/>
          <ac:grpSpMkLst>
            <pc:docMk/>
            <pc:sldMk cId="1457996697" sldId="289"/>
            <ac:grpSpMk id="8" creationId="{AE04A326-B7E5-24EF-7516-F77A1F365772}"/>
          </ac:grpSpMkLst>
        </pc:grpChg>
        <pc:grpChg chg="add">
          <ac:chgData name="Sylvain Baillot" userId="S::sbaillot@insy2s.fr::100668c0-7dbc-4031-b37e-f12834fa3702" providerId="AD" clId="Web-{0FE8885C-AC2F-0CB9-1D66-F93C5AFB3996}" dt="2022-08-22T09:45:42.023" v="162"/>
          <ac:grpSpMkLst>
            <pc:docMk/>
            <pc:sldMk cId="1457996697" sldId="289"/>
            <ac:grpSpMk id="10" creationId="{A9FCAE75-0738-5ABA-28E1-7804B06F1D1B}"/>
          </ac:grpSpMkLst>
        </pc:grpChg>
        <pc:grpChg chg="add">
          <ac:chgData name="Sylvain Baillot" userId="S::sbaillot@insy2s.fr::100668c0-7dbc-4031-b37e-f12834fa3702" providerId="AD" clId="Web-{0FE8885C-AC2F-0CB9-1D66-F93C5AFB3996}" dt="2022-08-22T09:45:48.929" v="163"/>
          <ac:grpSpMkLst>
            <pc:docMk/>
            <pc:sldMk cId="1457996697" sldId="289"/>
            <ac:grpSpMk id="13" creationId="{3852D2C6-DF7C-1088-D140-9D6F5A53B3D6}"/>
          </ac:grpSpMkLst>
        </pc:grpChg>
      </pc:sldChg>
      <pc:sldChg chg="modSp mod modClrScheme chgLayout">
        <pc:chgData name="Sylvain Baillot" userId="S::sbaillot@insy2s.fr::100668c0-7dbc-4031-b37e-f12834fa3702" providerId="AD" clId="Web-{0FE8885C-AC2F-0CB9-1D66-F93C5AFB3996}" dt="2022-08-22T08:00:05.140" v="17"/>
        <pc:sldMkLst>
          <pc:docMk/>
          <pc:sldMk cId="1712055628" sldId="290"/>
        </pc:sldMkLst>
        <pc:spChg chg="mod ord">
          <ac:chgData name="Sylvain Baillot" userId="S::sbaillot@insy2s.fr::100668c0-7dbc-4031-b37e-f12834fa3702" providerId="AD" clId="Web-{0FE8885C-AC2F-0CB9-1D66-F93C5AFB3996}" dt="2022-08-22T08:00:05.140" v="17"/>
          <ac:spMkLst>
            <pc:docMk/>
            <pc:sldMk cId="1712055628" sldId="290"/>
            <ac:spMk id="2" creationId="{D418A7AA-1DA4-4AB1-818D-18765EE180C5}"/>
          </ac:spMkLst>
        </pc:spChg>
        <pc:spChg chg="mod ord">
          <ac:chgData name="Sylvain Baillot" userId="S::sbaillot@insy2s.fr::100668c0-7dbc-4031-b37e-f12834fa3702" providerId="AD" clId="Web-{0FE8885C-AC2F-0CB9-1D66-F93C5AFB3996}" dt="2022-08-22T08:00:05.140" v="17"/>
          <ac:spMkLst>
            <pc:docMk/>
            <pc:sldMk cId="1712055628" sldId="290"/>
            <ac:spMk id="3" creationId="{DBE2012B-DEAA-49CE-BB0C-04919FC87805}"/>
          </ac:spMkLst>
        </pc:spChg>
        <pc:spChg chg="mod ord">
          <ac:chgData name="Sylvain Baillot" userId="S::sbaillot@insy2s.fr::100668c0-7dbc-4031-b37e-f12834fa3702" providerId="AD" clId="Web-{0FE8885C-AC2F-0CB9-1D66-F93C5AFB3996}" dt="2022-08-22T08:00:05.140" v="17"/>
          <ac:spMkLst>
            <pc:docMk/>
            <pc:sldMk cId="1712055628" sldId="290"/>
            <ac:spMk id="4" creationId="{D8074C58-10D5-4AD8-B3CE-62D68957D7D3}"/>
          </ac:spMkLst>
        </pc:spChg>
      </pc:sldChg>
      <pc:sldChg chg="modSp mod modClrScheme chgLayout">
        <pc:chgData name="Sylvain Baillot" userId="S::sbaillot@insy2s.fr::100668c0-7dbc-4031-b37e-f12834fa3702" providerId="AD" clId="Web-{0FE8885C-AC2F-0CB9-1D66-F93C5AFB3996}" dt="2022-08-22T12:46:03.976" v="282"/>
        <pc:sldMkLst>
          <pc:docMk/>
          <pc:sldMk cId="112292633" sldId="291"/>
        </pc:sldMkLst>
        <pc:spChg chg="mod ord">
          <ac:chgData name="Sylvain Baillot" userId="S::sbaillot@insy2s.fr::100668c0-7dbc-4031-b37e-f12834fa3702" providerId="AD" clId="Web-{0FE8885C-AC2F-0CB9-1D66-F93C5AFB3996}" dt="2022-08-22T12:46:03.976" v="282"/>
          <ac:spMkLst>
            <pc:docMk/>
            <pc:sldMk cId="112292633" sldId="291"/>
            <ac:spMk id="2" creationId="{D418A7AA-1DA4-4AB1-818D-18765EE180C5}"/>
          </ac:spMkLst>
        </pc:spChg>
        <pc:spChg chg="mod ord">
          <ac:chgData name="Sylvain Baillot" userId="S::sbaillot@insy2s.fr::100668c0-7dbc-4031-b37e-f12834fa3702" providerId="AD" clId="Web-{0FE8885C-AC2F-0CB9-1D66-F93C5AFB3996}" dt="2022-08-22T12:46:03.976" v="282"/>
          <ac:spMkLst>
            <pc:docMk/>
            <pc:sldMk cId="112292633" sldId="291"/>
            <ac:spMk id="3" creationId="{DBE2012B-DEAA-49CE-BB0C-04919FC87805}"/>
          </ac:spMkLst>
        </pc:spChg>
        <pc:spChg chg="mod ord">
          <ac:chgData name="Sylvain Baillot" userId="S::sbaillot@insy2s.fr::100668c0-7dbc-4031-b37e-f12834fa3702" providerId="AD" clId="Web-{0FE8885C-AC2F-0CB9-1D66-F93C5AFB3996}" dt="2022-08-22T12:46:03.976" v="282"/>
          <ac:spMkLst>
            <pc:docMk/>
            <pc:sldMk cId="112292633" sldId="291"/>
            <ac:spMk id="4" creationId="{D8074C58-10D5-4AD8-B3CE-62D68957D7D3}"/>
          </ac:spMkLst>
        </pc:spChg>
      </pc:sldChg>
      <pc:sldChg chg="modSp mod modClrScheme chgLayout">
        <pc:chgData name="Sylvain Baillot" userId="S::sbaillot@insy2s.fr::100668c0-7dbc-4031-b37e-f12834fa3702" providerId="AD" clId="Web-{0FE8885C-AC2F-0CB9-1D66-F93C5AFB3996}" dt="2022-08-22T12:46:24.680" v="284"/>
        <pc:sldMkLst>
          <pc:docMk/>
          <pc:sldMk cId="2959975406" sldId="292"/>
        </pc:sldMkLst>
        <pc:spChg chg="mod ord">
          <ac:chgData name="Sylvain Baillot" userId="S::sbaillot@insy2s.fr::100668c0-7dbc-4031-b37e-f12834fa3702" providerId="AD" clId="Web-{0FE8885C-AC2F-0CB9-1D66-F93C5AFB3996}" dt="2022-08-22T12:46:24.680" v="284"/>
          <ac:spMkLst>
            <pc:docMk/>
            <pc:sldMk cId="2959975406" sldId="292"/>
            <ac:spMk id="2" creationId="{D418A7AA-1DA4-4AB1-818D-18765EE180C5}"/>
          </ac:spMkLst>
        </pc:spChg>
        <pc:spChg chg="mod ord">
          <ac:chgData name="Sylvain Baillot" userId="S::sbaillot@insy2s.fr::100668c0-7dbc-4031-b37e-f12834fa3702" providerId="AD" clId="Web-{0FE8885C-AC2F-0CB9-1D66-F93C5AFB3996}" dt="2022-08-22T12:46:24.680" v="284"/>
          <ac:spMkLst>
            <pc:docMk/>
            <pc:sldMk cId="2959975406" sldId="292"/>
            <ac:spMk id="3" creationId="{DBE2012B-DEAA-49CE-BB0C-04919FC87805}"/>
          </ac:spMkLst>
        </pc:spChg>
        <pc:spChg chg="mod ord">
          <ac:chgData name="Sylvain Baillot" userId="S::sbaillot@insy2s.fr::100668c0-7dbc-4031-b37e-f12834fa3702" providerId="AD" clId="Web-{0FE8885C-AC2F-0CB9-1D66-F93C5AFB3996}" dt="2022-08-22T12:46:24.680" v="284"/>
          <ac:spMkLst>
            <pc:docMk/>
            <pc:sldMk cId="2959975406" sldId="292"/>
            <ac:spMk id="4" creationId="{D8074C58-10D5-4AD8-B3CE-62D68957D7D3}"/>
          </ac:spMkLst>
        </pc:spChg>
      </pc:sldChg>
      <pc:sldChg chg="modSp mod modClrScheme chgLayout">
        <pc:chgData name="Sylvain Baillot" userId="S::sbaillot@insy2s.fr::100668c0-7dbc-4031-b37e-f12834fa3702" providerId="AD" clId="Web-{0FE8885C-AC2F-0CB9-1D66-F93C5AFB3996}" dt="2022-08-22T08:00:05.140" v="17"/>
        <pc:sldMkLst>
          <pc:docMk/>
          <pc:sldMk cId="1083105395" sldId="293"/>
        </pc:sldMkLst>
        <pc:spChg chg="mod ord">
          <ac:chgData name="Sylvain Baillot" userId="S::sbaillot@insy2s.fr::100668c0-7dbc-4031-b37e-f12834fa3702" providerId="AD" clId="Web-{0FE8885C-AC2F-0CB9-1D66-F93C5AFB3996}" dt="2022-08-22T08:00:05.140" v="17"/>
          <ac:spMkLst>
            <pc:docMk/>
            <pc:sldMk cId="1083105395" sldId="293"/>
            <ac:spMk id="2" creationId="{D418A7AA-1DA4-4AB1-818D-18765EE180C5}"/>
          </ac:spMkLst>
        </pc:spChg>
        <pc:spChg chg="mod ord">
          <ac:chgData name="Sylvain Baillot" userId="S::sbaillot@insy2s.fr::100668c0-7dbc-4031-b37e-f12834fa3702" providerId="AD" clId="Web-{0FE8885C-AC2F-0CB9-1D66-F93C5AFB3996}" dt="2022-08-22T08:00:05.140" v="17"/>
          <ac:spMkLst>
            <pc:docMk/>
            <pc:sldMk cId="1083105395" sldId="293"/>
            <ac:spMk id="3" creationId="{DBE2012B-DEAA-49CE-BB0C-04919FC87805}"/>
          </ac:spMkLst>
        </pc:spChg>
        <pc:spChg chg="mod ord">
          <ac:chgData name="Sylvain Baillot" userId="S::sbaillot@insy2s.fr::100668c0-7dbc-4031-b37e-f12834fa3702" providerId="AD" clId="Web-{0FE8885C-AC2F-0CB9-1D66-F93C5AFB3996}" dt="2022-08-22T08:00:05.140" v="17"/>
          <ac:spMkLst>
            <pc:docMk/>
            <pc:sldMk cId="1083105395" sldId="293"/>
            <ac:spMk id="4" creationId="{D8074C58-10D5-4AD8-B3CE-62D68957D7D3}"/>
          </ac:spMkLst>
        </pc:spChg>
      </pc:sldChg>
      <pc:sldChg chg="modSp mod modClrScheme chgLayout">
        <pc:chgData name="Sylvain Baillot" userId="S::sbaillot@insy2s.fr::100668c0-7dbc-4031-b37e-f12834fa3702" providerId="AD" clId="Web-{0FE8885C-AC2F-0CB9-1D66-F93C5AFB3996}" dt="2022-08-22T08:00:05.140" v="17"/>
        <pc:sldMkLst>
          <pc:docMk/>
          <pc:sldMk cId="4278794828" sldId="294"/>
        </pc:sldMkLst>
        <pc:spChg chg="mod ord">
          <ac:chgData name="Sylvain Baillot" userId="S::sbaillot@insy2s.fr::100668c0-7dbc-4031-b37e-f12834fa3702" providerId="AD" clId="Web-{0FE8885C-AC2F-0CB9-1D66-F93C5AFB3996}" dt="2022-08-22T08:00:05.140" v="17"/>
          <ac:spMkLst>
            <pc:docMk/>
            <pc:sldMk cId="4278794828" sldId="294"/>
            <ac:spMk id="2" creationId="{D418A7AA-1DA4-4AB1-818D-18765EE180C5}"/>
          </ac:spMkLst>
        </pc:spChg>
        <pc:spChg chg="mod ord">
          <ac:chgData name="Sylvain Baillot" userId="S::sbaillot@insy2s.fr::100668c0-7dbc-4031-b37e-f12834fa3702" providerId="AD" clId="Web-{0FE8885C-AC2F-0CB9-1D66-F93C5AFB3996}" dt="2022-08-22T08:00:05.140" v="17"/>
          <ac:spMkLst>
            <pc:docMk/>
            <pc:sldMk cId="4278794828" sldId="294"/>
            <ac:spMk id="3" creationId="{DBE2012B-DEAA-49CE-BB0C-04919FC87805}"/>
          </ac:spMkLst>
        </pc:spChg>
        <pc:spChg chg="mod ord">
          <ac:chgData name="Sylvain Baillot" userId="S::sbaillot@insy2s.fr::100668c0-7dbc-4031-b37e-f12834fa3702" providerId="AD" clId="Web-{0FE8885C-AC2F-0CB9-1D66-F93C5AFB3996}" dt="2022-08-22T08:00:05.140" v="17"/>
          <ac:spMkLst>
            <pc:docMk/>
            <pc:sldMk cId="4278794828" sldId="294"/>
            <ac:spMk id="4" creationId="{D8074C58-10D5-4AD8-B3CE-62D68957D7D3}"/>
          </ac:spMkLst>
        </pc:spChg>
      </pc:sldChg>
      <pc:sldChg chg="modSp mod modClrScheme chgLayout">
        <pc:chgData name="Sylvain Baillot" userId="S::sbaillot@insy2s.fr::100668c0-7dbc-4031-b37e-f12834fa3702" providerId="AD" clId="Web-{0FE8885C-AC2F-0CB9-1D66-F93C5AFB3996}" dt="2022-08-22T08:00:05.140" v="17"/>
        <pc:sldMkLst>
          <pc:docMk/>
          <pc:sldMk cId="3066096057" sldId="295"/>
        </pc:sldMkLst>
        <pc:spChg chg="mod ord">
          <ac:chgData name="Sylvain Baillot" userId="S::sbaillot@insy2s.fr::100668c0-7dbc-4031-b37e-f12834fa3702" providerId="AD" clId="Web-{0FE8885C-AC2F-0CB9-1D66-F93C5AFB3996}" dt="2022-08-22T08:00:05.140" v="17"/>
          <ac:spMkLst>
            <pc:docMk/>
            <pc:sldMk cId="3066096057" sldId="295"/>
            <ac:spMk id="2" creationId="{D418A7AA-1DA4-4AB1-818D-18765EE180C5}"/>
          </ac:spMkLst>
        </pc:spChg>
        <pc:spChg chg="mod ord">
          <ac:chgData name="Sylvain Baillot" userId="S::sbaillot@insy2s.fr::100668c0-7dbc-4031-b37e-f12834fa3702" providerId="AD" clId="Web-{0FE8885C-AC2F-0CB9-1D66-F93C5AFB3996}" dt="2022-08-22T08:00:05.140" v="17"/>
          <ac:spMkLst>
            <pc:docMk/>
            <pc:sldMk cId="3066096057" sldId="295"/>
            <ac:spMk id="3" creationId="{DBE2012B-DEAA-49CE-BB0C-04919FC87805}"/>
          </ac:spMkLst>
        </pc:spChg>
        <pc:spChg chg="mod ord">
          <ac:chgData name="Sylvain Baillot" userId="S::sbaillot@insy2s.fr::100668c0-7dbc-4031-b37e-f12834fa3702" providerId="AD" clId="Web-{0FE8885C-AC2F-0CB9-1D66-F93C5AFB3996}" dt="2022-08-22T08:00:05.140" v="17"/>
          <ac:spMkLst>
            <pc:docMk/>
            <pc:sldMk cId="3066096057" sldId="295"/>
            <ac:spMk id="4" creationId="{D8074C58-10D5-4AD8-B3CE-62D68957D7D3}"/>
          </ac:spMkLst>
        </pc:spChg>
      </pc:sldChg>
      <pc:sldChg chg="modSp mod modClrScheme chgLayout">
        <pc:chgData name="Sylvain Baillot" userId="S::sbaillot@insy2s.fr::100668c0-7dbc-4031-b37e-f12834fa3702" providerId="AD" clId="Web-{0FE8885C-AC2F-0CB9-1D66-F93C5AFB3996}" dt="2022-08-22T08:00:05.140" v="17"/>
        <pc:sldMkLst>
          <pc:docMk/>
          <pc:sldMk cId="1793502334" sldId="296"/>
        </pc:sldMkLst>
        <pc:spChg chg="mod ord">
          <ac:chgData name="Sylvain Baillot" userId="S::sbaillot@insy2s.fr::100668c0-7dbc-4031-b37e-f12834fa3702" providerId="AD" clId="Web-{0FE8885C-AC2F-0CB9-1D66-F93C5AFB3996}" dt="2022-08-22T08:00:05.140" v="17"/>
          <ac:spMkLst>
            <pc:docMk/>
            <pc:sldMk cId="1793502334" sldId="296"/>
            <ac:spMk id="3" creationId="{DBE2012B-DEAA-49CE-BB0C-04919FC87805}"/>
          </ac:spMkLst>
        </pc:spChg>
        <pc:spChg chg="mod ord">
          <ac:chgData name="Sylvain Baillot" userId="S::sbaillot@insy2s.fr::100668c0-7dbc-4031-b37e-f12834fa3702" providerId="AD" clId="Web-{0FE8885C-AC2F-0CB9-1D66-F93C5AFB3996}" dt="2022-08-22T08:00:05.140" v="17"/>
          <ac:spMkLst>
            <pc:docMk/>
            <pc:sldMk cId="1793502334" sldId="296"/>
            <ac:spMk id="4" creationId="{D8074C58-10D5-4AD8-B3CE-62D68957D7D3}"/>
          </ac:spMkLst>
        </pc:spChg>
      </pc:sldChg>
      <pc:sldChg chg="modSp mod modClrScheme chgLayout">
        <pc:chgData name="Sylvain Baillot" userId="S::sbaillot@insy2s.fr::100668c0-7dbc-4031-b37e-f12834fa3702" providerId="AD" clId="Web-{0FE8885C-AC2F-0CB9-1D66-F93C5AFB3996}" dt="2022-08-22T08:00:05.140" v="17"/>
        <pc:sldMkLst>
          <pc:docMk/>
          <pc:sldMk cId="473959791" sldId="297"/>
        </pc:sldMkLst>
        <pc:spChg chg="mod ord">
          <ac:chgData name="Sylvain Baillot" userId="S::sbaillot@insy2s.fr::100668c0-7dbc-4031-b37e-f12834fa3702" providerId="AD" clId="Web-{0FE8885C-AC2F-0CB9-1D66-F93C5AFB3996}" dt="2022-08-22T08:00:05.140" v="17"/>
          <ac:spMkLst>
            <pc:docMk/>
            <pc:sldMk cId="473959791" sldId="297"/>
            <ac:spMk id="3" creationId="{DBE2012B-DEAA-49CE-BB0C-04919FC87805}"/>
          </ac:spMkLst>
        </pc:spChg>
        <pc:spChg chg="mod ord">
          <ac:chgData name="Sylvain Baillot" userId="S::sbaillot@insy2s.fr::100668c0-7dbc-4031-b37e-f12834fa3702" providerId="AD" clId="Web-{0FE8885C-AC2F-0CB9-1D66-F93C5AFB3996}" dt="2022-08-22T08:00:05.140" v="17"/>
          <ac:spMkLst>
            <pc:docMk/>
            <pc:sldMk cId="473959791" sldId="297"/>
            <ac:spMk id="4" creationId="{D8074C58-10D5-4AD8-B3CE-62D68957D7D3}"/>
          </ac:spMkLst>
        </pc:spChg>
      </pc:sldChg>
      <pc:sldChg chg="modSp mod modClrScheme chgLayout">
        <pc:chgData name="Sylvain Baillot" userId="S::sbaillot@insy2s.fr::100668c0-7dbc-4031-b37e-f12834fa3702" providerId="AD" clId="Web-{0FE8885C-AC2F-0CB9-1D66-F93C5AFB3996}" dt="2022-08-22T08:00:05.140" v="17"/>
        <pc:sldMkLst>
          <pc:docMk/>
          <pc:sldMk cId="1010206683" sldId="298"/>
        </pc:sldMkLst>
        <pc:spChg chg="mod ord">
          <ac:chgData name="Sylvain Baillot" userId="S::sbaillot@insy2s.fr::100668c0-7dbc-4031-b37e-f12834fa3702" providerId="AD" clId="Web-{0FE8885C-AC2F-0CB9-1D66-F93C5AFB3996}" dt="2022-08-22T08:00:05.140" v="17"/>
          <ac:spMkLst>
            <pc:docMk/>
            <pc:sldMk cId="1010206683" sldId="298"/>
            <ac:spMk id="2" creationId="{D418A7AA-1DA4-4AB1-818D-18765EE180C5}"/>
          </ac:spMkLst>
        </pc:spChg>
        <pc:spChg chg="mod ord">
          <ac:chgData name="Sylvain Baillot" userId="S::sbaillot@insy2s.fr::100668c0-7dbc-4031-b37e-f12834fa3702" providerId="AD" clId="Web-{0FE8885C-AC2F-0CB9-1D66-F93C5AFB3996}" dt="2022-08-22T08:00:05.140" v="17"/>
          <ac:spMkLst>
            <pc:docMk/>
            <pc:sldMk cId="1010206683" sldId="298"/>
            <ac:spMk id="3" creationId="{DBE2012B-DEAA-49CE-BB0C-04919FC87805}"/>
          </ac:spMkLst>
        </pc:spChg>
        <pc:spChg chg="mod ord">
          <ac:chgData name="Sylvain Baillot" userId="S::sbaillot@insy2s.fr::100668c0-7dbc-4031-b37e-f12834fa3702" providerId="AD" clId="Web-{0FE8885C-AC2F-0CB9-1D66-F93C5AFB3996}" dt="2022-08-22T08:00:05.140" v="17"/>
          <ac:spMkLst>
            <pc:docMk/>
            <pc:sldMk cId="1010206683" sldId="298"/>
            <ac:spMk id="4" creationId="{D8074C58-10D5-4AD8-B3CE-62D68957D7D3}"/>
          </ac:spMkLst>
        </pc:spChg>
      </pc:sldChg>
      <pc:sldChg chg="modSp mod modClrScheme chgLayout">
        <pc:chgData name="Sylvain Baillot" userId="S::sbaillot@insy2s.fr::100668c0-7dbc-4031-b37e-f12834fa3702" providerId="AD" clId="Web-{0FE8885C-AC2F-0CB9-1D66-F93C5AFB3996}" dt="2022-08-22T08:00:05.140" v="17"/>
        <pc:sldMkLst>
          <pc:docMk/>
          <pc:sldMk cId="702390357" sldId="299"/>
        </pc:sldMkLst>
        <pc:spChg chg="mod ord">
          <ac:chgData name="Sylvain Baillot" userId="S::sbaillot@insy2s.fr::100668c0-7dbc-4031-b37e-f12834fa3702" providerId="AD" clId="Web-{0FE8885C-AC2F-0CB9-1D66-F93C5AFB3996}" dt="2022-08-22T08:00:05.140" v="17"/>
          <ac:spMkLst>
            <pc:docMk/>
            <pc:sldMk cId="702390357" sldId="299"/>
            <ac:spMk id="3" creationId="{DBE2012B-DEAA-49CE-BB0C-04919FC87805}"/>
          </ac:spMkLst>
        </pc:spChg>
        <pc:spChg chg="mod ord">
          <ac:chgData name="Sylvain Baillot" userId="S::sbaillot@insy2s.fr::100668c0-7dbc-4031-b37e-f12834fa3702" providerId="AD" clId="Web-{0FE8885C-AC2F-0CB9-1D66-F93C5AFB3996}" dt="2022-08-22T08:00:05.140" v="17"/>
          <ac:spMkLst>
            <pc:docMk/>
            <pc:sldMk cId="702390357" sldId="299"/>
            <ac:spMk id="4" creationId="{D8074C58-10D5-4AD8-B3CE-62D68957D7D3}"/>
          </ac:spMkLst>
        </pc:spChg>
      </pc:sldChg>
      <pc:sldChg chg="modSp mod modClrScheme chgLayout">
        <pc:chgData name="Sylvain Baillot" userId="S::sbaillot@insy2s.fr::100668c0-7dbc-4031-b37e-f12834fa3702" providerId="AD" clId="Web-{0FE8885C-AC2F-0CB9-1D66-F93C5AFB3996}" dt="2022-08-22T08:00:05.140" v="17"/>
        <pc:sldMkLst>
          <pc:docMk/>
          <pc:sldMk cId="442029573" sldId="300"/>
        </pc:sldMkLst>
        <pc:spChg chg="mod ord">
          <ac:chgData name="Sylvain Baillot" userId="S::sbaillot@insy2s.fr::100668c0-7dbc-4031-b37e-f12834fa3702" providerId="AD" clId="Web-{0FE8885C-AC2F-0CB9-1D66-F93C5AFB3996}" dt="2022-08-22T08:00:05.140" v="17"/>
          <ac:spMkLst>
            <pc:docMk/>
            <pc:sldMk cId="442029573" sldId="300"/>
            <ac:spMk id="3" creationId="{DBE2012B-DEAA-49CE-BB0C-04919FC87805}"/>
          </ac:spMkLst>
        </pc:spChg>
        <pc:spChg chg="mod ord">
          <ac:chgData name="Sylvain Baillot" userId="S::sbaillot@insy2s.fr::100668c0-7dbc-4031-b37e-f12834fa3702" providerId="AD" clId="Web-{0FE8885C-AC2F-0CB9-1D66-F93C5AFB3996}" dt="2022-08-22T08:00:05.140" v="17"/>
          <ac:spMkLst>
            <pc:docMk/>
            <pc:sldMk cId="442029573" sldId="300"/>
            <ac:spMk id="4" creationId="{D8074C58-10D5-4AD8-B3CE-62D68957D7D3}"/>
          </ac:spMkLst>
        </pc:spChg>
      </pc:sldChg>
      <pc:sldChg chg="modSp mod modClrScheme chgLayout">
        <pc:chgData name="Sylvain Baillot" userId="S::sbaillot@insy2s.fr::100668c0-7dbc-4031-b37e-f12834fa3702" providerId="AD" clId="Web-{0FE8885C-AC2F-0CB9-1D66-F93C5AFB3996}" dt="2022-08-22T08:00:05.140" v="17"/>
        <pc:sldMkLst>
          <pc:docMk/>
          <pc:sldMk cId="3012553855" sldId="301"/>
        </pc:sldMkLst>
        <pc:spChg chg="mod ord">
          <ac:chgData name="Sylvain Baillot" userId="S::sbaillot@insy2s.fr::100668c0-7dbc-4031-b37e-f12834fa3702" providerId="AD" clId="Web-{0FE8885C-AC2F-0CB9-1D66-F93C5AFB3996}" dt="2022-08-22T08:00:05.140" v="17"/>
          <ac:spMkLst>
            <pc:docMk/>
            <pc:sldMk cId="3012553855" sldId="301"/>
            <ac:spMk id="2" creationId="{D418A7AA-1DA4-4AB1-818D-18765EE180C5}"/>
          </ac:spMkLst>
        </pc:spChg>
        <pc:spChg chg="mod ord">
          <ac:chgData name="Sylvain Baillot" userId="S::sbaillot@insy2s.fr::100668c0-7dbc-4031-b37e-f12834fa3702" providerId="AD" clId="Web-{0FE8885C-AC2F-0CB9-1D66-F93C5AFB3996}" dt="2022-08-22T08:00:05.140" v="17"/>
          <ac:spMkLst>
            <pc:docMk/>
            <pc:sldMk cId="3012553855" sldId="301"/>
            <ac:spMk id="3" creationId="{DBE2012B-DEAA-49CE-BB0C-04919FC87805}"/>
          </ac:spMkLst>
        </pc:spChg>
        <pc:spChg chg="mod ord">
          <ac:chgData name="Sylvain Baillot" userId="S::sbaillot@insy2s.fr::100668c0-7dbc-4031-b37e-f12834fa3702" providerId="AD" clId="Web-{0FE8885C-AC2F-0CB9-1D66-F93C5AFB3996}" dt="2022-08-22T08:00:05.140" v="17"/>
          <ac:spMkLst>
            <pc:docMk/>
            <pc:sldMk cId="3012553855" sldId="301"/>
            <ac:spMk id="4" creationId="{D8074C58-10D5-4AD8-B3CE-62D68957D7D3}"/>
          </ac:spMkLst>
        </pc:spChg>
      </pc:sldChg>
      <pc:sldChg chg="modSp mod modClrScheme chgLayout">
        <pc:chgData name="Sylvain Baillot" userId="S::sbaillot@insy2s.fr::100668c0-7dbc-4031-b37e-f12834fa3702" providerId="AD" clId="Web-{0FE8885C-AC2F-0CB9-1D66-F93C5AFB3996}" dt="2022-08-22T08:00:05.140" v="17"/>
        <pc:sldMkLst>
          <pc:docMk/>
          <pc:sldMk cId="4259709401" sldId="302"/>
        </pc:sldMkLst>
        <pc:spChg chg="mod ord">
          <ac:chgData name="Sylvain Baillot" userId="S::sbaillot@insy2s.fr::100668c0-7dbc-4031-b37e-f12834fa3702" providerId="AD" clId="Web-{0FE8885C-AC2F-0CB9-1D66-F93C5AFB3996}" dt="2022-08-22T08:00:05.140" v="17"/>
          <ac:spMkLst>
            <pc:docMk/>
            <pc:sldMk cId="4259709401" sldId="302"/>
            <ac:spMk id="2" creationId="{5D648595-5350-452C-A816-8DD036CAB6AB}"/>
          </ac:spMkLst>
        </pc:spChg>
        <pc:picChg chg="mod ord">
          <ac:chgData name="Sylvain Baillot" userId="S::sbaillot@insy2s.fr::100668c0-7dbc-4031-b37e-f12834fa3702" providerId="AD" clId="Web-{0FE8885C-AC2F-0CB9-1D66-F93C5AFB3996}" dt="2022-08-22T08:00:05.140" v="17"/>
          <ac:picMkLst>
            <pc:docMk/>
            <pc:sldMk cId="4259709401" sldId="302"/>
            <ac:picMk id="5" creationId="{78BEF15F-E250-476E-858D-C3194E325282}"/>
          </ac:picMkLst>
        </pc:picChg>
      </pc:sldChg>
      <pc:sldChg chg="modSp mod modClrScheme chgLayout">
        <pc:chgData name="Sylvain Baillot" userId="S::sbaillot@insy2s.fr::100668c0-7dbc-4031-b37e-f12834fa3702" providerId="AD" clId="Web-{0FE8885C-AC2F-0CB9-1D66-F93C5AFB3996}" dt="2022-08-22T08:00:05.140" v="17"/>
        <pc:sldMkLst>
          <pc:docMk/>
          <pc:sldMk cId="4240466185" sldId="303"/>
        </pc:sldMkLst>
        <pc:spChg chg="mod ord">
          <ac:chgData name="Sylvain Baillot" userId="S::sbaillot@insy2s.fr::100668c0-7dbc-4031-b37e-f12834fa3702" providerId="AD" clId="Web-{0FE8885C-AC2F-0CB9-1D66-F93C5AFB3996}" dt="2022-08-22T08:00:05.140" v="17"/>
          <ac:spMkLst>
            <pc:docMk/>
            <pc:sldMk cId="4240466185" sldId="303"/>
            <ac:spMk id="2" creationId="{8D1406FA-F0D2-498D-9DA7-BF97D8BA8113}"/>
          </ac:spMkLst>
        </pc:spChg>
        <pc:spChg chg="mod ord">
          <ac:chgData name="Sylvain Baillot" userId="S::sbaillot@insy2s.fr::100668c0-7dbc-4031-b37e-f12834fa3702" providerId="AD" clId="Web-{0FE8885C-AC2F-0CB9-1D66-F93C5AFB3996}" dt="2022-08-22T08:00:05.140" v="17"/>
          <ac:spMkLst>
            <pc:docMk/>
            <pc:sldMk cId="4240466185" sldId="303"/>
            <ac:spMk id="3" creationId="{7E101975-81A5-4EA3-81C0-1EDB27230D8C}"/>
          </ac:spMkLst>
        </pc:spChg>
      </pc:sldChg>
      <pc:sldChg chg="modSp mod modClrScheme chgLayout">
        <pc:chgData name="Sylvain Baillot" userId="S::sbaillot@insy2s.fr::100668c0-7dbc-4031-b37e-f12834fa3702" providerId="AD" clId="Web-{0FE8885C-AC2F-0CB9-1D66-F93C5AFB3996}" dt="2022-08-22T08:00:05.140" v="17"/>
        <pc:sldMkLst>
          <pc:docMk/>
          <pc:sldMk cId="1644520134" sldId="304"/>
        </pc:sldMkLst>
        <pc:spChg chg="mod ord">
          <ac:chgData name="Sylvain Baillot" userId="S::sbaillot@insy2s.fr::100668c0-7dbc-4031-b37e-f12834fa3702" providerId="AD" clId="Web-{0FE8885C-AC2F-0CB9-1D66-F93C5AFB3996}" dt="2022-08-22T08:00:05.140" v="17"/>
          <ac:spMkLst>
            <pc:docMk/>
            <pc:sldMk cId="1644520134" sldId="304"/>
            <ac:spMk id="2" creationId="{BE901C68-5D88-4188-94E1-14A161B87373}"/>
          </ac:spMkLst>
        </pc:spChg>
      </pc:sldChg>
      <pc:sldChg chg="modSp mod modClrScheme chgLayout">
        <pc:chgData name="Sylvain Baillot" userId="S::sbaillot@insy2s.fr::100668c0-7dbc-4031-b37e-f12834fa3702" providerId="AD" clId="Web-{0FE8885C-AC2F-0CB9-1D66-F93C5AFB3996}" dt="2022-08-22T08:00:05.140" v="17"/>
        <pc:sldMkLst>
          <pc:docMk/>
          <pc:sldMk cId="4035015502" sldId="305"/>
        </pc:sldMkLst>
        <pc:spChg chg="mod ord">
          <ac:chgData name="Sylvain Baillot" userId="S::sbaillot@insy2s.fr::100668c0-7dbc-4031-b37e-f12834fa3702" providerId="AD" clId="Web-{0FE8885C-AC2F-0CB9-1D66-F93C5AFB3996}" dt="2022-08-22T08:00:05.140" v="17"/>
          <ac:spMkLst>
            <pc:docMk/>
            <pc:sldMk cId="4035015502" sldId="305"/>
            <ac:spMk id="2" creationId="{BE901C68-5D88-4188-94E1-14A161B87373}"/>
          </ac:spMkLst>
        </pc:spChg>
      </pc:sldChg>
      <pc:sldChg chg="modSp mod modClrScheme chgLayout">
        <pc:chgData name="Sylvain Baillot" userId="S::sbaillot@insy2s.fr::100668c0-7dbc-4031-b37e-f12834fa3702" providerId="AD" clId="Web-{0FE8885C-AC2F-0CB9-1D66-F93C5AFB3996}" dt="2022-08-22T08:00:05.140" v="17"/>
        <pc:sldMkLst>
          <pc:docMk/>
          <pc:sldMk cId="2373821796" sldId="306"/>
        </pc:sldMkLst>
        <pc:spChg chg="mod ord">
          <ac:chgData name="Sylvain Baillot" userId="S::sbaillot@insy2s.fr::100668c0-7dbc-4031-b37e-f12834fa3702" providerId="AD" clId="Web-{0FE8885C-AC2F-0CB9-1D66-F93C5AFB3996}" dt="2022-08-22T08:00:05.140" v="17"/>
          <ac:spMkLst>
            <pc:docMk/>
            <pc:sldMk cId="2373821796" sldId="306"/>
            <ac:spMk id="2" creationId="{BE901C68-5D88-4188-94E1-14A161B87373}"/>
          </ac:spMkLst>
        </pc:spChg>
      </pc:sldChg>
      <pc:sldChg chg="modSp mod modClrScheme chgLayout">
        <pc:chgData name="Sylvain Baillot" userId="S::sbaillot@insy2s.fr::100668c0-7dbc-4031-b37e-f12834fa3702" providerId="AD" clId="Web-{0FE8885C-AC2F-0CB9-1D66-F93C5AFB3996}" dt="2022-08-22T08:00:05.140" v="17"/>
        <pc:sldMkLst>
          <pc:docMk/>
          <pc:sldMk cId="930223061" sldId="307"/>
        </pc:sldMkLst>
        <pc:spChg chg="mod ord">
          <ac:chgData name="Sylvain Baillot" userId="S::sbaillot@insy2s.fr::100668c0-7dbc-4031-b37e-f12834fa3702" providerId="AD" clId="Web-{0FE8885C-AC2F-0CB9-1D66-F93C5AFB3996}" dt="2022-08-22T08:00:05.140" v="17"/>
          <ac:spMkLst>
            <pc:docMk/>
            <pc:sldMk cId="930223061" sldId="307"/>
            <ac:spMk id="2" creationId="{BE901C68-5D88-4188-94E1-14A161B87373}"/>
          </ac:spMkLst>
        </pc:spChg>
      </pc:sldChg>
      <pc:sldChg chg="modSp mod modClrScheme chgLayout">
        <pc:chgData name="Sylvain Baillot" userId="S::sbaillot@insy2s.fr::100668c0-7dbc-4031-b37e-f12834fa3702" providerId="AD" clId="Web-{0FE8885C-AC2F-0CB9-1D66-F93C5AFB3996}" dt="2022-08-22T08:00:05.140" v="17"/>
        <pc:sldMkLst>
          <pc:docMk/>
          <pc:sldMk cId="2716232660" sldId="308"/>
        </pc:sldMkLst>
        <pc:spChg chg="mod ord">
          <ac:chgData name="Sylvain Baillot" userId="S::sbaillot@insy2s.fr::100668c0-7dbc-4031-b37e-f12834fa3702" providerId="AD" clId="Web-{0FE8885C-AC2F-0CB9-1D66-F93C5AFB3996}" dt="2022-08-22T08:00:05.140" v="17"/>
          <ac:spMkLst>
            <pc:docMk/>
            <pc:sldMk cId="2716232660" sldId="308"/>
            <ac:spMk id="2" creationId="{BE901C68-5D88-4188-94E1-14A161B87373}"/>
          </ac:spMkLst>
        </pc:spChg>
      </pc:sldChg>
      <pc:sldChg chg="modSp mod modClrScheme chgLayout">
        <pc:chgData name="Sylvain Baillot" userId="S::sbaillot@insy2s.fr::100668c0-7dbc-4031-b37e-f12834fa3702" providerId="AD" clId="Web-{0FE8885C-AC2F-0CB9-1D66-F93C5AFB3996}" dt="2022-08-22T08:00:05.140" v="17"/>
        <pc:sldMkLst>
          <pc:docMk/>
          <pc:sldMk cId="3083329753" sldId="310"/>
        </pc:sldMkLst>
        <pc:spChg chg="mod ord">
          <ac:chgData name="Sylvain Baillot" userId="S::sbaillot@insy2s.fr::100668c0-7dbc-4031-b37e-f12834fa3702" providerId="AD" clId="Web-{0FE8885C-AC2F-0CB9-1D66-F93C5AFB3996}" dt="2022-08-22T08:00:05.140" v="17"/>
          <ac:spMkLst>
            <pc:docMk/>
            <pc:sldMk cId="3083329753" sldId="310"/>
            <ac:spMk id="2" creationId="{BE901C68-5D88-4188-94E1-14A161B87373}"/>
          </ac:spMkLst>
        </pc:spChg>
      </pc:sldChg>
      <pc:sldChg chg="modSp mod modClrScheme chgLayout">
        <pc:chgData name="Sylvain Baillot" userId="S::sbaillot@insy2s.fr::100668c0-7dbc-4031-b37e-f12834fa3702" providerId="AD" clId="Web-{0FE8885C-AC2F-0CB9-1D66-F93C5AFB3996}" dt="2022-08-22T08:00:05.140" v="17"/>
        <pc:sldMkLst>
          <pc:docMk/>
          <pc:sldMk cId="3440035944" sldId="311"/>
        </pc:sldMkLst>
        <pc:spChg chg="mod ord">
          <ac:chgData name="Sylvain Baillot" userId="S::sbaillot@insy2s.fr::100668c0-7dbc-4031-b37e-f12834fa3702" providerId="AD" clId="Web-{0FE8885C-AC2F-0CB9-1D66-F93C5AFB3996}" dt="2022-08-22T08:00:05.140" v="17"/>
          <ac:spMkLst>
            <pc:docMk/>
            <pc:sldMk cId="3440035944" sldId="311"/>
            <ac:spMk id="2" creationId="{BE901C68-5D88-4188-94E1-14A161B87373}"/>
          </ac:spMkLst>
        </pc:spChg>
      </pc:sldChg>
      <pc:sldChg chg="modSp mod modClrScheme chgLayout">
        <pc:chgData name="Sylvain Baillot" userId="S::sbaillot@insy2s.fr::100668c0-7dbc-4031-b37e-f12834fa3702" providerId="AD" clId="Web-{0FE8885C-AC2F-0CB9-1D66-F93C5AFB3996}" dt="2022-08-22T08:00:05.140" v="17"/>
        <pc:sldMkLst>
          <pc:docMk/>
          <pc:sldMk cId="830348660" sldId="312"/>
        </pc:sldMkLst>
        <pc:spChg chg="mod ord">
          <ac:chgData name="Sylvain Baillot" userId="S::sbaillot@insy2s.fr::100668c0-7dbc-4031-b37e-f12834fa3702" providerId="AD" clId="Web-{0FE8885C-AC2F-0CB9-1D66-F93C5AFB3996}" dt="2022-08-22T08:00:05.140" v="17"/>
          <ac:spMkLst>
            <pc:docMk/>
            <pc:sldMk cId="830348660" sldId="312"/>
            <ac:spMk id="2" creationId="{BE901C68-5D88-4188-94E1-14A161B87373}"/>
          </ac:spMkLst>
        </pc:spChg>
      </pc:sldChg>
      <pc:sldChg chg="modSp mod modClrScheme chgLayout">
        <pc:chgData name="Sylvain Baillot" userId="S::sbaillot@insy2s.fr::100668c0-7dbc-4031-b37e-f12834fa3702" providerId="AD" clId="Web-{0FE8885C-AC2F-0CB9-1D66-F93C5AFB3996}" dt="2022-08-22T08:00:05.140" v="17"/>
        <pc:sldMkLst>
          <pc:docMk/>
          <pc:sldMk cId="1582246125" sldId="313"/>
        </pc:sldMkLst>
        <pc:spChg chg="mod ord">
          <ac:chgData name="Sylvain Baillot" userId="S::sbaillot@insy2s.fr::100668c0-7dbc-4031-b37e-f12834fa3702" providerId="AD" clId="Web-{0FE8885C-AC2F-0CB9-1D66-F93C5AFB3996}" dt="2022-08-22T08:00:05.140" v="17"/>
          <ac:spMkLst>
            <pc:docMk/>
            <pc:sldMk cId="1582246125" sldId="313"/>
            <ac:spMk id="2" creationId="{BE901C68-5D88-4188-94E1-14A161B87373}"/>
          </ac:spMkLst>
        </pc:spChg>
      </pc:sldChg>
      <pc:sldChg chg="modSp mod modClrScheme chgLayout">
        <pc:chgData name="Sylvain Baillot" userId="S::sbaillot@insy2s.fr::100668c0-7dbc-4031-b37e-f12834fa3702" providerId="AD" clId="Web-{0FE8885C-AC2F-0CB9-1D66-F93C5AFB3996}" dt="2022-08-22T08:00:05.140" v="17"/>
        <pc:sldMkLst>
          <pc:docMk/>
          <pc:sldMk cId="1112832485" sldId="314"/>
        </pc:sldMkLst>
        <pc:spChg chg="mod ord">
          <ac:chgData name="Sylvain Baillot" userId="S::sbaillot@insy2s.fr::100668c0-7dbc-4031-b37e-f12834fa3702" providerId="AD" clId="Web-{0FE8885C-AC2F-0CB9-1D66-F93C5AFB3996}" dt="2022-08-22T08:00:05.140" v="17"/>
          <ac:spMkLst>
            <pc:docMk/>
            <pc:sldMk cId="1112832485" sldId="314"/>
            <ac:spMk id="2" creationId="{BE901C68-5D88-4188-94E1-14A161B87373}"/>
          </ac:spMkLst>
        </pc:spChg>
      </pc:sldChg>
      <pc:sldChg chg="modSp mod modClrScheme chgLayout">
        <pc:chgData name="Sylvain Baillot" userId="S::sbaillot@insy2s.fr::100668c0-7dbc-4031-b37e-f12834fa3702" providerId="AD" clId="Web-{0FE8885C-AC2F-0CB9-1D66-F93C5AFB3996}" dt="2022-08-22T08:00:05.140" v="17"/>
        <pc:sldMkLst>
          <pc:docMk/>
          <pc:sldMk cId="2925356190" sldId="315"/>
        </pc:sldMkLst>
        <pc:spChg chg="mod ord">
          <ac:chgData name="Sylvain Baillot" userId="S::sbaillot@insy2s.fr::100668c0-7dbc-4031-b37e-f12834fa3702" providerId="AD" clId="Web-{0FE8885C-AC2F-0CB9-1D66-F93C5AFB3996}" dt="2022-08-22T08:00:05.140" v="17"/>
          <ac:spMkLst>
            <pc:docMk/>
            <pc:sldMk cId="2925356190" sldId="315"/>
            <ac:spMk id="2" creationId="{BE901C68-5D88-4188-94E1-14A161B87373}"/>
          </ac:spMkLst>
        </pc:spChg>
      </pc:sldChg>
      <pc:sldChg chg="modSp mod modClrScheme chgLayout">
        <pc:chgData name="Sylvain Baillot" userId="S::sbaillot@insy2s.fr::100668c0-7dbc-4031-b37e-f12834fa3702" providerId="AD" clId="Web-{0FE8885C-AC2F-0CB9-1D66-F93C5AFB3996}" dt="2022-08-22T08:00:05.140" v="17"/>
        <pc:sldMkLst>
          <pc:docMk/>
          <pc:sldMk cId="3606046014" sldId="316"/>
        </pc:sldMkLst>
        <pc:spChg chg="mod ord">
          <ac:chgData name="Sylvain Baillot" userId="S::sbaillot@insy2s.fr::100668c0-7dbc-4031-b37e-f12834fa3702" providerId="AD" clId="Web-{0FE8885C-AC2F-0CB9-1D66-F93C5AFB3996}" dt="2022-08-22T08:00:05.140" v="17"/>
          <ac:spMkLst>
            <pc:docMk/>
            <pc:sldMk cId="3606046014" sldId="316"/>
            <ac:spMk id="2" creationId="{BE901C68-5D88-4188-94E1-14A161B87373}"/>
          </ac:spMkLst>
        </pc:spChg>
      </pc:sldChg>
      <pc:sldChg chg="modSp mod modClrScheme chgLayout">
        <pc:chgData name="Sylvain Baillot" userId="S::sbaillot@insy2s.fr::100668c0-7dbc-4031-b37e-f12834fa3702" providerId="AD" clId="Web-{0FE8885C-AC2F-0CB9-1D66-F93C5AFB3996}" dt="2022-08-22T08:00:05.140" v="17"/>
        <pc:sldMkLst>
          <pc:docMk/>
          <pc:sldMk cId="3643266859" sldId="317"/>
        </pc:sldMkLst>
        <pc:spChg chg="mod ord">
          <ac:chgData name="Sylvain Baillot" userId="S::sbaillot@insy2s.fr::100668c0-7dbc-4031-b37e-f12834fa3702" providerId="AD" clId="Web-{0FE8885C-AC2F-0CB9-1D66-F93C5AFB3996}" dt="2022-08-22T08:00:05.140" v="17"/>
          <ac:spMkLst>
            <pc:docMk/>
            <pc:sldMk cId="3643266859" sldId="317"/>
            <ac:spMk id="2" creationId="{BE901C68-5D88-4188-94E1-14A161B87373}"/>
          </ac:spMkLst>
        </pc:spChg>
      </pc:sldChg>
      <pc:sldChg chg="modSp mod modClrScheme chgLayout">
        <pc:chgData name="Sylvain Baillot" userId="S::sbaillot@insy2s.fr::100668c0-7dbc-4031-b37e-f12834fa3702" providerId="AD" clId="Web-{0FE8885C-AC2F-0CB9-1D66-F93C5AFB3996}" dt="2022-08-22T08:00:05.140" v="17"/>
        <pc:sldMkLst>
          <pc:docMk/>
          <pc:sldMk cId="4065600764" sldId="318"/>
        </pc:sldMkLst>
        <pc:spChg chg="mod ord">
          <ac:chgData name="Sylvain Baillot" userId="S::sbaillot@insy2s.fr::100668c0-7dbc-4031-b37e-f12834fa3702" providerId="AD" clId="Web-{0FE8885C-AC2F-0CB9-1D66-F93C5AFB3996}" dt="2022-08-22T08:00:05.140" v="17"/>
          <ac:spMkLst>
            <pc:docMk/>
            <pc:sldMk cId="4065600764" sldId="318"/>
            <ac:spMk id="2" creationId="{BE901C68-5D88-4188-94E1-14A161B87373}"/>
          </ac:spMkLst>
        </pc:spChg>
      </pc:sldChg>
      <pc:sldChg chg="modSp mod modClrScheme chgLayout">
        <pc:chgData name="Sylvain Baillot" userId="S::sbaillot@insy2s.fr::100668c0-7dbc-4031-b37e-f12834fa3702" providerId="AD" clId="Web-{0FE8885C-AC2F-0CB9-1D66-F93C5AFB3996}" dt="2022-08-22T08:00:05.140" v="17"/>
        <pc:sldMkLst>
          <pc:docMk/>
          <pc:sldMk cId="3217933885" sldId="319"/>
        </pc:sldMkLst>
        <pc:spChg chg="mod ord">
          <ac:chgData name="Sylvain Baillot" userId="S::sbaillot@insy2s.fr::100668c0-7dbc-4031-b37e-f12834fa3702" providerId="AD" clId="Web-{0FE8885C-AC2F-0CB9-1D66-F93C5AFB3996}" dt="2022-08-22T08:00:05.140" v="17"/>
          <ac:spMkLst>
            <pc:docMk/>
            <pc:sldMk cId="3217933885" sldId="319"/>
            <ac:spMk id="2" creationId="{BE901C68-5D88-4188-94E1-14A161B87373}"/>
          </ac:spMkLst>
        </pc:spChg>
      </pc:sldChg>
      <pc:sldChg chg="modSp mod modClrScheme chgLayout">
        <pc:chgData name="Sylvain Baillot" userId="S::sbaillot@insy2s.fr::100668c0-7dbc-4031-b37e-f12834fa3702" providerId="AD" clId="Web-{0FE8885C-AC2F-0CB9-1D66-F93C5AFB3996}" dt="2022-08-22T08:00:05.140" v="17"/>
        <pc:sldMkLst>
          <pc:docMk/>
          <pc:sldMk cId="652366878" sldId="320"/>
        </pc:sldMkLst>
        <pc:spChg chg="mod ord">
          <ac:chgData name="Sylvain Baillot" userId="S::sbaillot@insy2s.fr::100668c0-7dbc-4031-b37e-f12834fa3702" providerId="AD" clId="Web-{0FE8885C-AC2F-0CB9-1D66-F93C5AFB3996}" dt="2022-08-22T08:00:05.140" v="17"/>
          <ac:spMkLst>
            <pc:docMk/>
            <pc:sldMk cId="652366878" sldId="320"/>
            <ac:spMk id="2" creationId="{BE901C68-5D88-4188-94E1-14A161B87373}"/>
          </ac:spMkLst>
        </pc:spChg>
      </pc:sldChg>
      <pc:sldChg chg="modSp mod modClrScheme chgLayout">
        <pc:chgData name="Sylvain Baillot" userId="S::sbaillot@insy2s.fr::100668c0-7dbc-4031-b37e-f12834fa3702" providerId="AD" clId="Web-{0FE8885C-AC2F-0CB9-1D66-F93C5AFB3996}" dt="2022-08-22T08:00:05.140" v="17"/>
        <pc:sldMkLst>
          <pc:docMk/>
          <pc:sldMk cId="4173990761" sldId="321"/>
        </pc:sldMkLst>
        <pc:spChg chg="mod ord">
          <ac:chgData name="Sylvain Baillot" userId="S::sbaillot@insy2s.fr::100668c0-7dbc-4031-b37e-f12834fa3702" providerId="AD" clId="Web-{0FE8885C-AC2F-0CB9-1D66-F93C5AFB3996}" dt="2022-08-22T08:00:05.140" v="17"/>
          <ac:spMkLst>
            <pc:docMk/>
            <pc:sldMk cId="4173990761" sldId="321"/>
            <ac:spMk id="2" creationId="{BE901C68-5D88-4188-94E1-14A161B87373}"/>
          </ac:spMkLst>
        </pc:spChg>
      </pc:sldChg>
      <pc:sldChg chg="modSp mod modClrScheme chgLayout">
        <pc:chgData name="Sylvain Baillot" userId="S::sbaillot@insy2s.fr::100668c0-7dbc-4031-b37e-f12834fa3702" providerId="AD" clId="Web-{0FE8885C-AC2F-0CB9-1D66-F93C5AFB3996}" dt="2022-08-22T08:00:05.140" v="17"/>
        <pc:sldMkLst>
          <pc:docMk/>
          <pc:sldMk cId="2065896896" sldId="322"/>
        </pc:sldMkLst>
        <pc:spChg chg="mod ord">
          <ac:chgData name="Sylvain Baillot" userId="S::sbaillot@insy2s.fr::100668c0-7dbc-4031-b37e-f12834fa3702" providerId="AD" clId="Web-{0FE8885C-AC2F-0CB9-1D66-F93C5AFB3996}" dt="2022-08-22T08:00:05.140" v="17"/>
          <ac:spMkLst>
            <pc:docMk/>
            <pc:sldMk cId="2065896896" sldId="322"/>
            <ac:spMk id="2" creationId="{BE901C68-5D88-4188-94E1-14A161B87373}"/>
          </ac:spMkLst>
        </pc:spChg>
      </pc:sldChg>
      <pc:sldChg chg="modSp mod modClrScheme chgLayout">
        <pc:chgData name="Sylvain Baillot" userId="S::sbaillot@insy2s.fr::100668c0-7dbc-4031-b37e-f12834fa3702" providerId="AD" clId="Web-{0FE8885C-AC2F-0CB9-1D66-F93C5AFB3996}" dt="2022-08-22T08:00:05.140" v="17"/>
        <pc:sldMkLst>
          <pc:docMk/>
          <pc:sldMk cId="1187329103" sldId="323"/>
        </pc:sldMkLst>
        <pc:spChg chg="mod ord">
          <ac:chgData name="Sylvain Baillot" userId="S::sbaillot@insy2s.fr::100668c0-7dbc-4031-b37e-f12834fa3702" providerId="AD" clId="Web-{0FE8885C-AC2F-0CB9-1D66-F93C5AFB3996}" dt="2022-08-22T08:00:05.140" v="17"/>
          <ac:spMkLst>
            <pc:docMk/>
            <pc:sldMk cId="1187329103" sldId="323"/>
            <ac:spMk id="2" creationId="{BE901C68-5D88-4188-94E1-14A161B87373}"/>
          </ac:spMkLst>
        </pc:spChg>
      </pc:sldChg>
      <pc:sldChg chg="modSp mod modClrScheme chgLayout">
        <pc:chgData name="Sylvain Baillot" userId="S::sbaillot@insy2s.fr::100668c0-7dbc-4031-b37e-f12834fa3702" providerId="AD" clId="Web-{0FE8885C-AC2F-0CB9-1D66-F93C5AFB3996}" dt="2022-08-22T08:00:05.140" v="17"/>
        <pc:sldMkLst>
          <pc:docMk/>
          <pc:sldMk cId="1834230481" sldId="324"/>
        </pc:sldMkLst>
        <pc:spChg chg="mod ord">
          <ac:chgData name="Sylvain Baillot" userId="S::sbaillot@insy2s.fr::100668c0-7dbc-4031-b37e-f12834fa3702" providerId="AD" clId="Web-{0FE8885C-AC2F-0CB9-1D66-F93C5AFB3996}" dt="2022-08-22T08:00:05.140" v="17"/>
          <ac:spMkLst>
            <pc:docMk/>
            <pc:sldMk cId="1834230481" sldId="324"/>
            <ac:spMk id="2" creationId="{BE901C68-5D88-4188-94E1-14A161B87373}"/>
          </ac:spMkLst>
        </pc:spChg>
      </pc:sldChg>
      <pc:sldChg chg="modSp mod modClrScheme chgLayout">
        <pc:chgData name="Sylvain Baillot" userId="S::sbaillot@insy2s.fr::100668c0-7dbc-4031-b37e-f12834fa3702" providerId="AD" clId="Web-{0FE8885C-AC2F-0CB9-1D66-F93C5AFB3996}" dt="2022-08-22T08:00:05.140" v="17"/>
        <pc:sldMkLst>
          <pc:docMk/>
          <pc:sldMk cId="2278270939" sldId="325"/>
        </pc:sldMkLst>
        <pc:spChg chg="mod ord">
          <ac:chgData name="Sylvain Baillot" userId="S::sbaillot@insy2s.fr::100668c0-7dbc-4031-b37e-f12834fa3702" providerId="AD" clId="Web-{0FE8885C-AC2F-0CB9-1D66-F93C5AFB3996}" dt="2022-08-22T08:00:05.140" v="17"/>
          <ac:spMkLst>
            <pc:docMk/>
            <pc:sldMk cId="2278270939" sldId="325"/>
            <ac:spMk id="2" creationId="{BE901C68-5D88-4188-94E1-14A161B87373}"/>
          </ac:spMkLst>
        </pc:spChg>
      </pc:sldChg>
      <pc:sldChg chg="modSp mod modClrScheme chgLayout">
        <pc:chgData name="Sylvain Baillot" userId="S::sbaillot@insy2s.fr::100668c0-7dbc-4031-b37e-f12834fa3702" providerId="AD" clId="Web-{0FE8885C-AC2F-0CB9-1D66-F93C5AFB3996}" dt="2022-08-22T08:00:05.140" v="17"/>
        <pc:sldMkLst>
          <pc:docMk/>
          <pc:sldMk cId="3935919632" sldId="326"/>
        </pc:sldMkLst>
        <pc:spChg chg="mod ord">
          <ac:chgData name="Sylvain Baillot" userId="S::sbaillot@insy2s.fr::100668c0-7dbc-4031-b37e-f12834fa3702" providerId="AD" clId="Web-{0FE8885C-AC2F-0CB9-1D66-F93C5AFB3996}" dt="2022-08-22T08:00:05.140" v="17"/>
          <ac:spMkLst>
            <pc:docMk/>
            <pc:sldMk cId="3935919632" sldId="326"/>
            <ac:spMk id="2" creationId="{86CA4CA9-4612-40D2-BC49-CB23D7886561}"/>
          </ac:spMkLst>
        </pc:spChg>
        <pc:spChg chg="mod ord">
          <ac:chgData name="Sylvain Baillot" userId="S::sbaillot@insy2s.fr::100668c0-7dbc-4031-b37e-f12834fa3702" providerId="AD" clId="Web-{0FE8885C-AC2F-0CB9-1D66-F93C5AFB3996}" dt="2022-08-22T08:00:05.140" v="17"/>
          <ac:spMkLst>
            <pc:docMk/>
            <pc:sldMk cId="3935919632" sldId="326"/>
            <ac:spMk id="3" creationId="{25EEF5D2-9CD1-4947-9D42-CAA6B9CF41AE}"/>
          </ac:spMkLst>
        </pc:spChg>
      </pc:sldChg>
      <pc:sldChg chg="modSp mod modClrScheme chgLayout">
        <pc:chgData name="Sylvain Baillot" userId="S::sbaillot@insy2s.fr::100668c0-7dbc-4031-b37e-f12834fa3702" providerId="AD" clId="Web-{0FE8885C-AC2F-0CB9-1D66-F93C5AFB3996}" dt="2022-08-22T08:00:05.140" v="17"/>
        <pc:sldMkLst>
          <pc:docMk/>
          <pc:sldMk cId="2041904902" sldId="327"/>
        </pc:sldMkLst>
        <pc:spChg chg="mod ord">
          <ac:chgData name="Sylvain Baillot" userId="S::sbaillot@insy2s.fr::100668c0-7dbc-4031-b37e-f12834fa3702" providerId="AD" clId="Web-{0FE8885C-AC2F-0CB9-1D66-F93C5AFB3996}" dt="2022-08-22T08:00:05.140" v="17"/>
          <ac:spMkLst>
            <pc:docMk/>
            <pc:sldMk cId="2041904902" sldId="327"/>
            <ac:spMk id="2" creationId="{86CA4CA9-4612-40D2-BC49-CB23D7886561}"/>
          </ac:spMkLst>
        </pc:spChg>
      </pc:sldChg>
      <pc:sldChg chg="modSp mod modClrScheme chgLayout">
        <pc:chgData name="Sylvain Baillot" userId="S::sbaillot@insy2s.fr::100668c0-7dbc-4031-b37e-f12834fa3702" providerId="AD" clId="Web-{0FE8885C-AC2F-0CB9-1D66-F93C5AFB3996}" dt="2022-08-22T08:00:05.140" v="17"/>
        <pc:sldMkLst>
          <pc:docMk/>
          <pc:sldMk cId="2761563008" sldId="328"/>
        </pc:sldMkLst>
        <pc:spChg chg="mod ord">
          <ac:chgData name="Sylvain Baillot" userId="S::sbaillot@insy2s.fr::100668c0-7dbc-4031-b37e-f12834fa3702" providerId="AD" clId="Web-{0FE8885C-AC2F-0CB9-1D66-F93C5AFB3996}" dt="2022-08-22T08:00:05.140" v="17"/>
          <ac:spMkLst>
            <pc:docMk/>
            <pc:sldMk cId="2761563008" sldId="328"/>
            <ac:spMk id="2" creationId="{86CA4CA9-4612-40D2-BC49-CB23D7886561}"/>
          </ac:spMkLst>
        </pc:spChg>
        <pc:spChg chg="mod ord">
          <ac:chgData name="Sylvain Baillot" userId="S::sbaillot@insy2s.fr::100668c0-7dbc-4031-b37e-f12834fa3702" providerId="AD" clId="Web-{0FE8885C-AC2F-0CB9-1D66-F93C5AFB3996}" dt="2022-08-22T08:00:05.140" v="17"/>
          <ac:spMkLst>
            <pc:docMk/>
            <pc:sldMk cId="2761563008" sldId="328"/>
            <ac:spMk id="3" creationId="{42CF0D45-BE26-4107-A1D4-79AB9A50A7F0}"/>
          </ac:spMkLst>
        </pc:spChg>
      </pc:sldChg>
      <pc:sldChg chg="modSp mod modClrScheme chgLayout">
        <pc:chgData name="Sylvain Baillot" userId="S::sbaillot@insy2s.fr::100668c0-7dbc-4031-b37e-f12834fa3702" providerId="AD" clId="Web-{0FE8885C-AC2F-0CB9-1D66-F93C5AFB3996}" dt="2022-08-22T08:00:05.140" v="17"/>
        <pc:sldMkLst>
          <pc:docMk/>
          <pc:sldMk cId="3390789947" sldId="329"/>
        </pc:sldMkLst>
        <pc:spChg chg="mod ord">
          <ac:chgData name="Sylvain Baillot" userId="S::sbaillot@insy2s.fr::100668c0-7dbc-4031-b37e-f12834fa3702" providerId="AD" clId="Web-{0FE8885C-AC2F-0CB9-1D66-F93C5AFB3996}" dt="2022-08-22T08:00:05.140" v="17"/>
          <ac:spMkLst>
            <pc:docMk/>
            <pc:sldMk cId="3390789947" sldId="329"/>
            <ac:spMk id="2" creationId="{BE901C68-5D88-4188-94E1-14A161B87373}"/>
          </ac:spMkLst>
        </pc:spChg>
      </pc:sldChg>
      <pc:sldChg chg="modSp mod modClrScheme chgLayout">
        <pc:chgData name="Sylvain Baillot" userId="S::sbaillot@insy2s.fr::100668c0-7dbc-4031-b37e-f12834fa3702" providerId="AD" clId="Web-{0FE8885C-AC2F-0CB9-1D66-F93C5AFB3996}" dt="2022-08-22T08:00:05.140" v="17"/>
        <pc:sldMkLst>
          <pc:docMk/>
          <pc:sldMk cId="3568006332" sldId="330"/>
        </pc:sldMkLst>
        <pc:spChg chg="mod ord">
          <ac:chgData name="Sylvain Baillot" userId="S::sbaillot@insy2s.fr::100668c0-7dbc-4031-b37e-f12834fa3702" providerId="AD" clId="Web-{0FE8885C-AC2F-0CB9-1D66-F93C5AFB3996}" dt="2022-08-22T08:00:05.140" v="17"/>
          <ac:spMkLst>
            <pc:docMk/>
            <pc:sldMk cId="3568006332" sldId="330"/>
            <ac:spMk id="2" creationId="{86CA4CA9-4612-40D2-BC49-CB23D7886561}"/>
          </ac:spMkLst>
        </pc:spChg>
        <pc:spChg chg="mod ord">
          <ac:chgData name="Sylvain Baillot" userId="S::sbaillot@insy2s.fr::100668c0-7dbc-4031-b37e-f12834fa3702" providerId="AD" clId="Web-{0FE8885C-AC2F-0CB9-1D66-F93C5AFB3996}" dt="2022-08-22T08:00:05.140" v="17"/>
          <ac:spMkLst>
            <pc:docMk/>
            <pc:sldMk cId="3568006332" sldId="330"/>
            <ac:spMk id="3" creationId="{42CF0D45-BE26-4107-A1D4-79AB9A50A7F0}"/>
          </ac:spMkLst>
        </pc:spChg>
      </pc:sldChg>
      <pc:sldChg chg="modSp mod modClrScheme chgLayout">
        <pc:chgData name="Sylvain Baillot" userId="S::sbaillot@insy2s.fr::100668c0-7dbc-4031-b37e-f12834fa3702" providerId="AD" clId="Web-{0FE8885C-AC2F-0CB9-1D66-F93C5AFB3996}" dt="2022-08-22T08:00:05.140" v="17"/>
        <pc:sldMkLst>
          <pc:docMk/>
          <pc:sldMk cId="1965455497" sldId="331"/>
        </pc:sldMkLst>
        <pc:spChg chg="mod ord">
          <ac:chgData name="Sylvain Baillot" userId="S::sbaillot@insy2s.fr::100668c0-7dbc-4031-b37e-f12834fa3702" providerId="AD" clId="Web-{0FE8885C-AC2F-0CB9-1D66-F93C5AFB3996}" dt="2022-08-22T08:00:05.140" v="17"/>
          <ac:spMkLst>
            <pc:docMk/>
            <pc:sldMk cId="1965455497" sldId="331"/>
            <ac:spMk id="2" creationId="{86CA4CA9-4612-40D2-BC49-CB23D7886561}"/>
          </ac:spMkLst>
        </pc:spChg>
        <pc:spChg chg="mod ord">
          <ac:chgData name="Sylvain Baillot" userId="S::sbaillot@insy2s.fr::100668c0-7dbc-4031-b37e-f12834fa3702" providerId="AD" clId="Web-{0FE8885C-AC2F-0CB9-1D66-F93C5AFB3996}" dt="2022-08-22T08:00:05.140" v="17"/>
          <ac:spMkLst>
            <pc:docMk/>
            <pc:sldMk cId="1965455497" sldId="331"/>
            <ac:spMk id="3" creationId="{42CF0D45-BE26-4107-A1D4-79AB9A50A7F0}"/>
          </ac:spMkLst>
        </pc:spChg>
      </pc:sldChg>
      <pc:sldChg chg="modSp mod modClrScheme chgLayout">
        <pc:chgData name="Sylvain Baillot" userId="S::sbaillot@insy2s.fr::100668c0-7dbc-4031-b37e-f12834fa3702" providerId="AD" clId="Web-{0FE8885C-AC2F-0CB9-1D66-F93C5AFB3996}" dt="2022-08-22T08:00:05.140" v="17"/>
        <pc:sldMkLst>
          <pc:docMk/>
          <pc:sldMk cId="1712315287" sldId="334"/>
        </pc:sldMkLst>
        <pc:spChg chg="mod ord">
          <ac:chgData name="Sylvain Baillot" userId="S::sbaillot@insy2s.fr::100668c0-7dbc-4031-b37e-f12834fa3702" providerId="AD" clId="Web-{0FE8885C-AC2F-0CB9-1D66-F93C5AFB3996}" dt="2022-08-22T08:00:05.140" v="17"/>
          <ac:spMkLst>
            <pc:docMk/>
            <pc:sldMk cId="1712315287" sldId="334"/>
            <ac:spMk id="2" creationId="{86CA4CA9-4612-40D2-BC49-CB23D7886561}"/>
          </ac:spMkLst>
        </pc:spChg>
        <pc:spChg chg="mod ord">
          <ac:chgData name="Sylvain Baillot" userId="S::sbaillot@insy2s.fr::100668c0-7dbc-4031-b37e-f12834fa3702" providerId="AD" clId="Web-{0FE8885C-AC2F-0CB9-1D66-F93C5AFB3996}" dt="2022-08-22T08:00:05.140" v="17"/>
          <ac:spMkLst>
            <pc:docMk/>
            <pc:sldMk cId="1712315287" sldId="334"/>
            <ac:spMk id="3" creationId="{42CF0D45-BE26-4107-A1D4-79AB9A50A7F0}"/>
          </ac:spMkLst>
        </pc:spChg>
      </pc:sldChg>
      <pc:sldChg chg="modSp mod modClrScheme chgLayout">
        <pc:chgData name="Sylvain Baillot" userId="S::sbaillot@insy2s.fr::100668c0-7dbc-4031-b37e-f12834fa3702" providerId="AD" clId="Web-{0FE8885C-AC2F-0CB9-1D66-F93C5AFB3996}" dt="2022-08-22T08:00:05.140" v="17"/>
        <pc:sldMkLst>
          <pc:docMk/>
          <pc:sldMk cId="3601425938" sldId="335"/>
        </pc:sldMkLst>
        <pc:spChg chg="mod ord">
          <ac:chgData name="Sylvain Baillot" userId="S::sbaillot@insy2s.fr::100668c0-7dbc-4031-b37e-f12834fa3702" providerId="AD" clId="Web-{0FE8885C-AC2F-0CB9-1D66-F93C5AFB3996}" dt="2022-08-22T08:00:05.140" v="17"/>
          <ac:spMkLst>
            <pc:docMk/>
            <pc:sldMk cId="3601425938" sldId="335"/>
            <ac:spMk id="2" creationId="{86CA4CA9-4612-40D2-BC49-CB23D7886561}"/>
          </ac:spMkLst>
        </pc:spChg>
        <pc:spChg chg="mod ord">
          <ac:chgData name="Sylvain Baillot" userId="S::sbaillot@insy2s.fr::100668c0-7dbc-4031-b37e-f12834fa3702" providerId="AD" clId="Web-{0FE8885C-AC2F-0CB9-1D66-F93C5AFB3996}" dt="2022-08-22T08:00:05.140" v="17"/>
          <ac:spMkLst>
            <pc:docMk/>
            <pc:sldMk cId="3601425938" sldId="335"/>
            <ac:spMk id="3" creationId="{42CF0D45-BE26-4107-A1D4-79AB9A50A7F0}"/>
          </ac:spMkLst>
        </pc:spChg>
      </pc:sldChg>
      <pc:sldChg chg="modSp mod modClrScheme chgLayout">
        <pc:chgData name="Sylvain Baillot" userId="S::sbaillot@insy2s.fr::100668c0-7dbc-4031-b37e-f12834fa3702" providerId="AD" clId="Web-{0FE8885C-AC2F-0CB9-1D66-F93C5AFB3996}" dt="2022-08-22T08:00:05.140" v="17"/>
        <pc:sldMkLst>
          <pc:docMk/>
          <pc:sldMk cId="3523317865" sldId="336"/>
        </pc:sldMkLst>
        <pc:spChg chg="mod ord">
          <ac:chgData name="Sylvain Baillot" userId="S::sbaillot@insy2s.fr::100668c0-7dbc-4031-b37e-f12834fa3702" providerId="AD" clId="Web-{0FE8885C-AC2F-0CB9-1D66-F93C5AFB3996}" dt="2022-08-22T08:00:05.140" v="17"/>
          <ac:spMkLst>
            <pc:docMk/>
            <pc:sldMk cId="3523317865" sldId="336"/>
            <ac:spMk id="2" creationId="{86CA4CA9-4612-40D2-BC49-CB23D7886561}"/>
          </ac:spMkLst>
        </pc:spChg>
        <pc:spChg chg="mod ord">
          <ac:chgData name="Sylvain Baillot" userId="S::sbaillot@insy2s.fr::100668c0-7dbc-4031-b37e-f12834fa3702" providerId="AD" clId="Web-{0FE8885C-AC2F-0CB9-1D66-F93C5AFB3996}" dt="2022-08-22T08:00:05.140" v="17"/>
          <ac:spMkLst>
            <pc:docMk/>
            <pc:sldMk cId="3523317865" sldId="336"/>
            <ac:spMk id="3" creationId="{42CF0D45-BE26-4107-A1D4-79AB9A50A7F0}"/>
          </ac:spMkLst>
        </pc:spChg>
      </pc:sldChg>
      <pc:sldChg chg="modSp mod modClrScheme chgLayout">
        <pc:chgData name="Sylvain Baillot" userId="S::sbaillot@insy2s.fr::100668c0-7dbc-4031-b37e-f12834fa3702" providerId="AD" clId="Web-{0FE8885C-AC2F-0CB9-1D66-F93C5AFB3996}" dt="2022-08-22T08:00:05.140" v="17"/>
        <pc:sldMkLst>
          <pc:docMk/>
          <pc:sldMk cId="1407559876" sldId="337"/>
        </pc:sldMkLst>
        <pc:spChg chg="mod ord">
          <ac:chgData name="Sylvain Baillot" userId="S::sbaillot@insy2s.fr::100668c0-7dbc-4031-b37e-f12834fa3702" providerId="AD" clId="Web-{0FE8885C-AC2F-0CB9-1D66-F93C5AFB3996}" dt="2022-08-22T08:00:05.140" v="17"/>
          <ac:spMkLst>
            <pc:docMk/>
            <pc:sldMk cId="1407559876" sldId="337"/>
            <ac:spMk id="2" creationId="{86CA4CA9-4612-40D2-BC49-CB23D7886561}"/>
          </ac:spMkLst>
        </pc:spChg>
        <pc:spChg chg="mod ord">
          <ac:chgData name="Sylvain Baillot" userId="S::sbaillot@insy2s.fr::100668c0-7dbc-4031-b37e-f12834fa3702" providerId="AD" clId="Web-{0FE8885C-AC2F-0CB9-1D66-F93C5AFB3996}" dt="2022-08-22T08:00:05.140" v="17"/>
          <ac:spMkLst>
            <pc:docMk/>
            <pc:sldMk cId="1407559876" sldId="337"/>
            <ac:spMk id="3" creationId="{42CF0D45-BE26-4107-A1D4-79AB9A50A7F0}"/>
          </ac:spMkLst>
        </pc:spChg>
      </pc:sldChg>
      <pc:sldChg chg="modSp mod modClrScheme chgLayout">
        <pc:chgData name="Sylvain Baillot" userId="S::sbaillot@insy2s.fr::100668c0-7dbc-4031-b37e-f12834fa3702" providerId="AD" clId="Web-{0FE8885C-AC2F-0CB9-1D66-F93C5AFB3996}" dt="2022-08-22T08:00:05.140" v="17"/>
        <pc:sldMkLst>
          <pc:docMk/>
          <pc:sldMk cId="1581860874" sldId="338"/>
        </pc:sldMkLst>
        <pc:spChg chg="mod ord">
          <ac:chgData name="Sylvain Baillot" userId="S::sbaillot@insy2s.fr::100668c0-7dbc-4031-b37e-f12834fa3702" providerId="AD" clId="Web-{0FE8885C-AC2F-0CB9-1D66-F93C5AFB3996}" dt="2022-08-22T08:00:05.140" v="17"/>
          <ac:spMkLst>
            <pc:docMk/>
            <pc:sldMk cId="1581860874" sldId="338"/>
            <ac:spMk id="2" creationId="{86CA4CA9-4612-40D2-BC49-CB23D7886561}"/>
          </ac:spMkLst>
        </pc:spChg>
        <pc:spChg chg="mod ord">
          <ac:chgData name="Sylvain Baillot" userId="S::sbaillot@insy2s.fr::100668c0-7dbc-4031-b37e-f12834fa3702" providerId="AD" clId="Web-{0FE8885C-AC2F-0CB9-1D66-F93C5AFB3996}" dt="2022-08-22T08:00:05.140" v="17"/>
          <ac:spMkLst>
            <pc:docMk/>
            <pc:sldMk cId="1581860874" sldId="338"/>
            <ac:spMk id="3" creationId="{42CF0D45-BE26-4107-A1D4-79AB9A50A7F0}"/>
          </ac:spMkLst>
        </pc:spChg>
      </pc:sldChg>
      <pc:sldChg chg="modSp mod modClrScheme chgLayout">
        <pc:chgData name="Sylvain Baillot" userId="S::sbaillot@insy2s.fr::100668c0-7dbc-4031-b37e-f12834fa3702" providerId="AD" clId="Web-{0FE8885C-AC2F-0CB9-1D66-F93C5AFB3996}" dt="2022-08-22T08:00:05.140" v="17"/>
        <pc:sldMkLst>
          <pc:docMk/>
          <pc:sldMk cId="1304107845" sldId="339"/>
        </pc:sldMkLst>
        <pc:spChg chg="mod ord">
          <ac:chgData name="Sylvain Baillot" userId="S::sbaillot@insy2s.fr::100668c0-7dbc-4031-b37e-f12834fa3702" providerId="AD" clId="Web-{0FE8885C-AC2F-0CB9-1D66-F93C5AFB3996}" dt="2022-08-22T08:00:05.140" v="17"/>
          <ac:spMkLst>
            <pc:docMk/>
            <pc:sldMk cId="1304107845" sldId="339"/>
            <ac:spMk id="2" creationId="{86CA4CA9-4612-40D2-BC49-CB23D7886561}"/>
          </ac:spMkLst>
        </pc:spChg>
        <pc:spChg chg="mod ord">
          <ac:chgData name="Sylvain Baillot" userId="S::sbaillot@insy2s.fr::100668c0-7dbc-4031-b37e-f12834fa3702" providerId="AD" clId="Web-{0FE8885C-AC2F-0CB9-1D66-F93C5AFB3996}" dt="2022-08-22T08:00:05.140" v="17"/>
          <ac:spMkLst>
            <pc:docMk/>
            <pc:sldMk cId="1304107845" sldId="339"/>
            <ac:spMk id="3" creationId="{42CF0D45-BE26-4107-A1D4-79AB9A50A7F0}"/>
          </ac:spMkLst>
        </pc:spChg>
      </pc:sldChg>
      <pc:sldChg chg="modSp mod modClrScheme chgLayout">
        <pc:chgData name="Sylvain Baillot" userId="S::sbaillot@insy2s.fr::100668c0-7dbc-4031-b37e-f12834fa3702" providerId="AD" clId="Web-{0FE8885C-AC2F-0CB9-1D66-F93C5AFB3996}" dt="2022-08-22T08:00:05.140" v="17"/>
        <pc:sldMkLst>
          <pc:docMk/>
          <pc:sldMk cId="636051044" sldId="340"/>
        </pc:sldMkLst>
        <pc:spChg chg="mod ord">
          <ac:chgData name="Sylvain Baillot" userId="S::sbaillot@insy2s.fr::100668c0-7dbc-4031-b37e-f12834fa3702" providerId="AD" clId="Web-{0FE8885C-AC2F-0CB9-1D66-F93C5AFB3996}" dt="2022-08-22T08:00:05.140" v="17"/>
          <ac:spMkLst>
            <pc:docMk/>
            <pc:sldMk cId="636051044" sldId="340"/>
            <ac:spMk id="2" creationId="{86CA4CA9-4612-40D2-BC49-CB23D7886561}"/>
          </ac:spMkLst>
        </pc:spChg>
        <pc:spChg chg="mod ord">
          <ac:chgData name="Sylvain Baillot" userId="S::sbaillot@insy2s.fr::100668c0-7dbc-4031-b37e-f12834fa3702" providerId="AD" clId="Web-{0FE8885C-AC2F-0CB9-1D66-F93C5AFB3996}" dt="2022-08-22T08:00:05.140" v="17"/>
          <ac:spMkLst>
            <pc:docMk/>
            <pc:sldMk cId="636051044" sldId="340"/>
            <ac:spMk id="3" creationId="{42CF0D45-BE26-4107-A1D4-79AB9A50A7F0}"/>
          </ac:spMkLst>
        </pc:spChg>
      </pc:sldChg>
      <pc:sldChg chg="modSp mod modClrScheme chgLayout">
        <pc:chgData name="Sylvain Baillot" userId="S::sbaillot@insy2s.fr::100668c0-7dbc-4031-b37e-f12834fa3702" providerId="AD" clId="Web-{0FE8885C-AC2F-0CB9-1D66-F93C5AFB3996}" dt="2022-08-22T08:00:05.140" v="17"/>
        <pc:sldMkLst>
          <pc:docMk/>
          <pc:sldMk cId="474176656" sldId="341"/>
        </pc:sldMkLst>
        <pc:spChg chg="mod ord">
          <ac:chgData name="Sylvain Baillot" userId="S::sbaillot@insy2s.fr::100668c0-7dbc-4031-b37e-f12834fa3702" providerId="AD" clId="Web-{0FE8885C-AC2F-0CB9-1D66-F93C5AFB3996}" dt="2022-08-22T08:00:05.140" v="17"/>
          <ac:spMkLst>
            <pc:docMk/>
            <pc:sldMk cId="474176656" sldId="341"/>
            <ac:spMk id="2" creationId="{86CA4CA9-4612-40D2-BC49-CB23D7886561}"/>
          </ac:spMkLst>
        </pc:spChg>
        <pc:spChg chg="mod ord">
          <ac:chgData name="Sylvain Baillot" userId="S::sbaillot@insy2s.fr::100668c0-7dbc-4031-b37e-f12834fa3702" providerId="AD" clId="Web-{0FE8885C-AC2F-0CB9-1D66-F93C5AFB3996}" dt="2022-08-22T08:00:05.140" v="17"/>
          <ac:spMkLst>
            <pc:docMk/>
            <pc:sldMk cId="474176656" sldId="341"/>
            <ac:spMk id="3" creationId="{42CF0D45-BE26-4107-A1D4-79AB9A50A7F0}"/>
          </ac:spMkLst>
        </pc:spChg>
      </pc:sldChg>
      <pc:sldChg chg="modSp mod modClrScheme chgLayout">
        <pc:chgData name="Sylvain Baillot" userId="S::sbaillot@insy2s.fr::100668c0-7dbc-4031-b37e-f12834fa3702" providerId="AD" clId="Web-{0FE8885C-AC2F-0CB9-1D66-F93C5AFB3996}" dt="2022-08-22T08:00:05.140" v="17"/>
        <pc:sldMkLst>
          <pc:docMk/>
          <pc:sldMk cId="3516070306" sldId="342"/>
        </pc:sldMkLst>
        <pc:spChg chg="mod ord">
          <ac:chgData name="Sylvain Baillot" userId="S::sbaillot@insy2s.fr::100668c0-7dbc-4031-b37e-f12834fa3702" providerId="AD" clId="Web-{0FE8885C-AC2F-0CB9-1D66-F93C5AFB3996}" dt="2022-08-22T08:00:05.140" v="17"/>
          <ac:spMkLst>
            <pc:docMk/>
            <pc:sldMk cId="3516070306" sldId="342"/>
            <ac:spMk id="2" creationId="{86CA4CA9-4612-40D2-BC49-CB23D7886561}"/>
          </ac:spMkLst>
        </pc:spChg>
        <pc:spChg chg="mod ord">
          <ac:chgData name="Sylvain Baillot" userId="S::sbaillot@insy2s.fr::100668c0-7dbc-4031-b37e-f12834fa3702" providerId="AD" clId="Web-{0FE8885C-AC2F-0CB9-1D66-F93C5AFB3996}" dt="2022-08-22T08:00:05.140" v="17"/>
          <ac:spMkLst>
            <pc:docMk/>
            <pc:sldMk cId="3516070306" sldId="342"/>
            <ac:spMk id="3" creationId="{42CF0D45-BE26-4107-A1D4-79AB9A50A7F0}"/>
          </ac:spMkLst>
        </pc:spChg>
      </pc:sldChg>
      <pc:sldChg chg="modSp mod modClrScheme chgLayout">
        <pc:chgData name="Sylvain Baillot" userId="S::sbaillot@insy2s.fr::100668c0-7dbc-4031-b37e-f12834fa3702" providerId="AD" clId="Web-{0FE8885C-AC2F-0CB9-1D66-F93C5AFB3996}" dt="2022-08-22T08:00:05.140" v="17"/>
        <pc:sldMkLst>
          <pc:docMk/>
          <pc:sldMk cId="2880208573" sldId="343"/>
        </pc:sldMkLst>
        <pc:spChg chg="mod ord">
          <ac:chgData name="Sylvain Baillot" userId="S::sbaillot@insy2s.fr::100668c0-7dbc-4031-b37e-f12834fa3702" providerId="AD" clId="Web-{0FE8885C-AC2F-0CB9-1D66-F93C5AFB3996}" dt="2022-08-22T08:00:05.140" v="17"/>
          <ac:spMkLst>
            <pc:docMk/>
            <pc:sldMk cId="2880208573" sldId="343"/>
            <ac:spMk id="2" creationId="{86CA4CA9-4612-40D2-BC49-CB23D7886561}"/>
          </ac:spMkLst>
        </pc:spChg>
        <pc:spChg chg="mod ord">
          <ac:chgData name="Sylvain Baillot" userId="S::sbaillot@insy2s.fr::100668c0-7dbc-4031-b37e-f12834fa3702" providerId="AD" clId="Web-{0FE8885C-AC2F-0CB9-1D66-F93C5AFB3996}" dt="2022-08-22T08:00:05.140" v="17"/>
          <ac:spMkLst>
            <pc:docMk/>
            <pc:sldMk cId="2880208573" sldId="343"/>
            <ac:spMk id="3" creationId="{42CF0D45-BE26-4107-A1D4-79AB9A50A7F0}"/>
          </ac:spMkLst>
        </pc:spChg>
      </pc:sldChg>
      <pc:sldChg chg="modSp mod modClrScheme chgLayout">
        <pc:chgData name="Sylvain Baillot" userId="S::sbaillot@insy2s.fr::100668c0-7dbc-4031-b37e-f12834fa3702" providerId="AD" clId="Web-{0FE8885C-AC2F-0CB9-1D66-F93C5AFB3996}" dt="2022-08-22T08:00:05.140" v="17"/>
        <pc:sldMkLst>
          <pc:docMk/>
          <pc:sldMk cId="1777629132" sldId="344"/>
        </pc:sldMkLst>
        <pc:spChg chg="mod ord">
          <ac:chgData name="Sylvain Baillot" userId="S::sbaillot@insy2s.fr::100668c0-7dbc-4031-b37e-f12834fa3702" providerId="AD" clId="Web-{0FE8885C-AC2F-0CB9-1D66-F93C5AFB3996}" dt="2022-08-22T08:00:05.140" v="17"/>
          <ac:spMkLst>
            <pc:docMk/>
            <pc:sldMk cId="1777629132" sldId="344"/>
            <ac:spMk id="2" creationId="{86CA4CA9-4612-40D2-BC49-CB23D7886561}"/>
          </ac:spMkLst>
        </pc:spChg>
        <pc:spChg chg="mod ord">
          <ac:chgData name="Sylvain Baillot" userId="S::sbaillot@insy2s.fr::100668c0-7dbc-4031-b37e-f12834fa3702" providerId="AD" clId="Web-{0FE8885C-AC2F-0CB9-1D66-F93C5AFB3996}" dt="2022-08-22T08:00:05.140" v="17"/>
          <ac:spMkLst>
            <pc:docMk/>
            <pc:sldMk cId="1777629132" sldId="344"/>
            <ac:spMk id="3" creationId="{42CF0D45-BE26-4107-A1D4-79AB9A50A7F0}"/>
          </ac:spMkLst>
        </pc:spChg>
      </pc:sldChg>
      <pc:sldChg chg="modSp mod modClrScheme chgLayout">
        <pc:chgData name="Sylvain Baillot" userId="S::sbaillot@insy2s.fr::100668c0-7dbc-4031-b37e-f12834fa3702" providerId="AD" clId="Web-{0FE8885C-AC2F-0CB9-1D66-F93C5AFB3996}" dt="2022-08-22T08:00:05.140" v="17"/>
        <pc:sldMkLst>
          <pc:docMk/>
          <pc:sldMk cId="2362155243" sldId="345"/>
        </pc:sldMkLst>
        <pc:spChg chg="mod ord">
          <ac:chgData name="Sylvain Baillot" userId="S::sbaillot@insy2s.fr::100668c0-7dbc-4031-b37e-f12834fa3702" providerId="AD" clId="Web-{0FE8885C-AC2F-0CB9-1D66-F93C5AFB3996}" dt="2022-08-22T08:00:05.140" v="17"/>
          <ac:spMkLst>
            <pc:docMk/>
            <pc:sldMk cId="2362155243" sldId="345"/>
            <ac:spMk id="2" creationId="{86CA4CA9-4612-40D2-BC49-CB23D7886561}"/>
          </ac:spMkLst>
        </pc:spChg>
        <pc:spChg chg="mod ord">
          <ac:chgData name="Sylvain Baillot" userId="S::sbaillot@insy2s.fr::100668c0-7dbc-4031-b37e-f12834fa3702" providerId="AD" clId="Web-{0FE8885C-AC2F-0CB9-1D66-F93C5AFB3996}" dt="2022-08-22T08:00:05.140" v="17"/>
          <ac:spMkLst>
            <pc:docMk/>
            <pc:sldMk cId="2362155243" sldId="345"/>
            <ac:spMk id="3" creationId="{42CF0D45-BE26-4107-A1D4-79AB9A50A7F0}"/>
          </ac:spMkLst>
        </pc:spChg>
      </pc:sldChg>
      <pc:sldChg chg="modSp mod modClrScheme chgLayout">
        <pc:chgData name="Sylvain Baillot" userId="S::sbaillot@insy2s.fr::100668c0-7dbc-4031-b37e-f12834fa3702" providerId="AD" clId="Web-{0FE8885C-AC2F-0CB9-1D66-F93C5AFB3996}" dt="2022-08-22T08:00:05.140" v="17"/>
        <pc:sldMkLst>
          <pc:docMk/>
          <pc:sldMk cId="154801121" sldId="346"/>
        </pc:sldMkLst>
        <pc:spChg chg="mod ord">
          <ac:chgData name="Sylvain Baillot" userId="S::sbaillot@insy2s.fr::100668c0-7dbc-4031-b37e-f12834fa3702" providerId="AD" clId="Web-{0FE8885C-AC2F-0CB9-1D66-F93C5AFB3996}" dt="2022-08-22T08:00:05.140" v="17"/>
          <ac:spMkLst>
            <pc:docMk/>
            <pc:sldMk cId="154801121" sldId="346"/>
            <ac:spMk id="2" creationId="{86CA4CA9-4612-40D2-BC49-CB23D7886561}"/>
          </ac:spMkLst>
        </pc:spChg>
        <pc:spChg chg="mod ord">
          <ac:chgData name="Sylvain Baillot" userId="S::sbaillot@insy2s.fr::100668c0-7dbc-4031-b37e-f12834fa3702" providerId="AD" clId="Web-{0FE8885C-AC2F-0CB9-1D66-F93C5AFB3996}" dt="2022-08-22T08:00:05.140" v="17"/>
          <ac:spMkLst>
            <pc:docMk/>
            <pc:sldMk cId="154801121" sldId="346"/>
            <ac:spMk id="3" creationId="{42CF0D45-BE26-4107-A1D4-79AB9A50A7F0}"/>
          </ac:spMkLst>
        </pc:spChg>
      </pc:sldChg>
      <pc:sldChg chg="modSp mod modClrScheme chgLayout">
        <pc:chgData name="Sylvain Baillot" userId="S::sbaillot@insy2s.fr::100668c0-7dbc-4031-b37e-f12834fa3702" providerId="AD" clId="Web-{0FE8885C-AC2F-0CB9-1D66-F93C5AFB3996}" dt="2022-08-22T08:00:05.140" v="17"/>
        <pc:sldMkLst>
          <pc:docMk/>
          <pc:sldMk cId="1298679673" sldId="347"/>
        </pc:sldMkLst>
        <pc:spChg chg="mod ord">
          <ac:chgData name="Sylvain Baillot" userId="S::sbaillot@insy2s.fr::100668c0-7dbc-4031-b37e-f12834fa3702" providerId="AD" clId="Web-{0FE8885C-AC2F-0CB9-1D66-F93C5AFB3996}" dt="2022-08-22T08:00:05.140" v="17"/>
          <ac:spMkLst>
            <pc:docMk/>
            <pc:sldMk cId="1298679673" sldId="347"/>
            <ac:spMk id="2" creationId="{86CA4CA9-4612-40D2-BC49-CB23D7886561}"/>
          </ac:spMkLst>
        </pc:spChg>
      </pc:sldChg>
      <pc:sldChg chg="modSp mod modClrScheme chgLayout">
        <pc:chgData name="Sylvain Baillot" userId="S::sbaillot@insy2s.fr::100668c0-7dbc-4031-b37e-f12834fa3702" providerId="AD" clId="Web-{0FE8885C-AC2F-0CB9-1D66-F93C5AFB3996}" dt="2022-08-22T08:00:05.140" v="17"/>
        <pc:sldMkLst>
          <pc:docMk/>
          <pc:sldMk cId="326848238" sldId="348"/>
        </pc:sldMkLst>
        <pc:spChg chg="mod ord">
          <ac:chgData name="Sylvain Baillot" userId="S::sbaillot@insy2s.fr::100668c0-7dbc-4031-b37e-f12834fa3702" providerId="AD" clId="Web-{0FE8885C-AC2F-0CB9-1D66-F93C5AFB3996}" dt="2022-08-22T08:00:05.140" v="17"/>
          <ac:spMkLst>
            <pc:docMk/>
            <pc:sldMk cId="326848238" sldId="348"/>
            <ac:spMk id="2" creationId="{86CA4CA9-4612-40D2-BC49-CB23D7886561}"/>
          </ac:spMkLst>
        </pc:spChg>
        <pc:spChg chg="mod ord">
          <ac:chgData name="Sylvain Baillot" userId="S::sbaillot@insy2s.fr::100668c0-7dbc-4031-b37e-f12834fa3702" providerId="AD" clId="Web-{0FE8885C-AC2F-0CB9-1D66-F93C5AFB3996}" dt="2022-08-22T08:00:05.140" v="17"/>
          <ac:spMkLst>
            <pc:docMk/>
            <pc:sldMk cId="326848238" sldId="348"/>
            <ac:spMk id="3" creationId="{42CF0D45-BE26-4107-A1D4-79AB9A50A7F0}"/>
          </ac:spMkLst>
        </pc:spChg>
      </pc:sldChg>
      <pc:sldChg chg="modSp mod modClrScheme chgLayout">
        <pc:chgData name="Sylvain Baillot" userId="S::sbaillot@insy2s.fr::100668c0-7dbc-4031-b37e-f12834fa3702" providerId="AD" clId="Web-{0FE8885C-AC2F-0CB9-1D66-F93C5AFB3996}" dt="2022-08-22T08:00:05.140" v="17"/>
        <pc:sldMkLst>
          <pc:docMk/>
          <pc:sldMk cId="3160163727" sldId="349"/>
        </pc:sldMkLst>
        <pc:spChg chg="mod ord">
          <ac:chgData name="Sylvain Baillot" userId="S::sbaillot@insy2s.fr::100668c0-7dbc-4031-b37e-f12834fa3702" providerId="AD" clId="Web-{0FE8885C-AC2F-0CB9-1D66-F93C5AFB3996}" dt="2022-08-22T08:00:05.140" v="17"/>
          <ac:spMkLst>
            <pc:docMk/>
            <pc:sldMk cId="3160163727" sldId="349"/>
            <ac:spMk id="2" creationId="{86CA4CA9-4612-40D2-BC49-CB23D7886561}"/>
          </ac:spMkLst>
        </pc:spChg>
        <pc:spChg chg="mod ord">
          <ac:chgData name="Sylvain Baillot" userId="S::sbaillot@insy2s.fr::100668c0-7dbc-4031-b37e-f12834fa3702" providerId="AD" clId="Web-{0FE8885C-AC2F-0CB9-1D66-F93C5AFB3996}" dt="2022-08-22T08:00:05.140" v="17"/>
          <ac:spMkLst>
            <pc:docMk/>
            <pc:sldMk cId="3160163727" sldId="349"/>
            <ac:spMk id="3" creationId="{42CF0D45-BE26-4107-A1D4-79AB9A50A7F0}"/>
          </ac:spMkLst>
        </pc:spChg>
      </pc:sldChg>
      <pc:sldChg chg="modSp mod modClrScheme chgLayout">
        <pc:chgData name="Sylvain Baillot" userId="S::sbaillot@insy2s.fr::100668c0-7dbc-4031-b37e-f12834fa3702" providerId="AD" clId="Web-{0FE8885C-AC2F-0CB9-1D66-F93C5AFB3996}" dt="2022-08-22T08:00:05.140" v="17"/>
        <pc:sldMkLst>
          <pc:docMk/>
          <pc:sldMk cId="658412775" sldId="350"/>
        </pc:sldMkLst>
        <pc:spChg chg="mod ord">
          <ac:chgData name="Sylvain Baillot" userId="S::sbaillot@insy2s.fr::100668c0-7dbc-4031-b37e-f12834fa3702" providerId="AD" clId="Web-{0FE8885C-AC2F-0CB9-1D66-F93C5AFB3996}" dt="2022-08-22T08:00:05.140" v="17"/>
          <ac:spMkLst>
            <pc:docMk/>
            <pc:sldMk cId="658412775" sldId="350"/>
            <ac:spMk id="2" creationId="{86CA4CA9-4612-40D2-BC49-CB23D7886561}"/>
          </ac:spMkLst>
        </pc:spChg>
        <pc:spChg chg="mod ord">
          <ac:chgData name="Sylvain Baillot" userId="S::sbaillot@insy2s.fr::100668c0-7dbc-4031-b37e-f12834fa3702" providerId="AD" clId="Web-{0FE8885C-AC2F-0CB9-1D66-F93C5AFB3996}" dt="2022-08-22T08:00:05.140" v="17"/>
          <ac:spMkLst>
            <pc:docMk/>
            <pc:sldMk cId="658412775" sldId="350"/>
            <ac:spMk id="3" creationId="{42CF0D45-BE26-4107-A1D4-79AB9A50A7F0}"/>
          </ac:spMkLst>
        </pc:spChg>
      </pc:sldChg>
      <pc:sldChg chg="modSp mod modClrScheme chgLayout">
        <pc:chgData name="Sylvain Baillot" userId="S::sbaillot@insy2s.fr::100668c0-7dbc-4031-b37e-f12834fa3702" providerId="AD" clId="Web-{0FE8885C-AC2F-0CB9-1D66-F93C5AFB3996}" dt="2022-08-22T08:00:05.140" v="17"/>
        <pc:sldMkLst>
          <pc:docMk/>
          <pc:sldMk cId="3319495385" sldId="351"/>
        </pc:sldMkLst>
        <pc:spChg chg="mod ord">
          <ac:chgData name="Sylvain Baillot" userId="S::sbaillot@insy2s.fr::100668c0-7dbc-4031-b37e-f12834fa3702" providerId="AD" clId="Web-{0FE8885C-AC2F-0CB9-1D66-F93C5AFB3996}" dt="2022-08-22T08:00:05.140" v="17"/>
          <ac:spMkLst>
            <pc:docMk/>
            <pc:sldMk cId="3319495385" sldId="351"/>
            <ac:spMk id="2" creationId="{86CA4CA9-4612-40D2-BC49-CB23D7886561}"/>
          </ac:spMkLst>
        </pc:spChg>
        <pc:spChg chg="mod ord">
          <ac:chgData name="Sylvain Baillot" userId="S::sbaillot@insy2s.fr::100668c0-7dbc-4031-b37e-f12834fa3702" providerId="AD" clId="Web-{0FE8885C-AC2F-0CB9-1D66-F93C5AFB3996}" dt="2022-08-22T08:00:05.140" v="17"/>
          <ac:spMkLst>
            <pc:docMk/>
            <pc:sldMk cId="3319495385" sldId="351"/>
            <ac:spMk id="3" creationId="{42CF0D45-BE26-4107-A1D4-79AB9A50A7F0}"/>
          </ac:spMkLst>
        </pc:spChg>
      </pc:sldChg>
      <pc:sldChg chg="modSp mod modClrScheme chgLayout">
        <pc:chgData name="Sylvain Baillot" userId="S::sbaillot@insy2s.fr::100668c0-7dbc-4031-b37e-f12834fa3702" providerId="AD" clId="Web-{0FE8885C-AC2F-0CB9-1D66-F93C5AFB3996}" dt="2022-08-22T08:00:05.140" v="17"/>
        <pc:sldMkLst>
          <pc:docMk/>
          <pc:sldMk cId="434362959" sldId="352"/>
        </pc:sldMkLst>
        <pc:spChg chg="mod ord">
          <ac:chgData name="Sylvain Baillot" userId="S::sbaillot@insy2s.fr::100668c0-7dbc-4031-b37e-f12834fa3702" providerId="AD" clId="Web-{0FE8885C-AC2F-0CB9-1D66-F93C5AFB3996}" dt="2022-08-22T08:00:05.140" v="17"/>
          <ac:spMkLst>
            <pc:docMk/>
            <pc:sldMk cId="434362959" sldId="352"/>
            <ac:spMk id="2" creationId="{86CA4CA9-4612-40D2-BC49-CB23D7886561}"/>
          </ac:spMkLst>
        </pc:spChg>
        <pc:spChg chg="mod ord">
          <ac:chgData name="Sylvain Baillot" userId="S::sbaillot@insy2s.fr::100668c0-7dbc-4031-b37e-f12834fa3702" providerId="AD" clId="Web-{0FE8885C-AC2F-0CB9-1D66-F93C5AFB3996}" dt="2022-08-22T08:00:05.140" v="17"/>
          <ac:spMkLst>
            <pc:docMk/>
            <pc:sldMk cId="434362959" sldId="352"/>
            <ac:spMk id="3" creationId="{42CF0D45-BE26-4107-A1D4-79AB9A50A7F0}"/>
          </ac:spMkLst>
        </pc:spChg>
      </pc:sldChg>
      <pc:sldChg chg="modSp mod modClrScheme chgLayout">
        <pc:chgData name="Sylvain Baillot" userId="S::sbaillot@insy2s.fr::100668c0-7dbc-4031-b37e-f12834fa3702" providerId="AD" clId="Web-{0FE8885C-AC2F-0CB9-1D66-F93C5AFB3996}" dt="2022-08-22T08:00:05.140" v="17"/>
        <pc:sldMkLst>
          <pc:docMk/>
          <pc:sldMk cId="4121506786" sldId="353"/>
        </pc:sldMkLst>
        <pc:spChg chg="mod ord">
          <ac:chgData name="Sylvain Baillot" userId="S::sbaillot@insy2s.fr::100668c0-7dbc-4031-b37e-f12834fa3702" providerId="AD" clId="Web-{0FE8885C-AC2F-0CB9-1D66-F93C5AFB3996}" dt="2022-08-22T08:00:05.140" v="17"/>
          <ac:spMkLst>
            <pc:docMk/>
            <pc:sldMk cId="4121506786" sldId="353"/>
            <ac:spMk id="2" creationId="{86CA4CA9-4612-40D2-BC49-CB23D7886561}"/>
          </ac:spMkLst>
        </pc:spChg>
        <pc:spChg chg="mod ord">
          <ac:chgData name="Sylvain Baillot" userId="S::sbaillot@insy2s.fr::100668c0-7dbc-4031-b37e-f12834fa3702" providerId="AD" clId="Web-{0FE8885C-AC2F-0CB9-1D66-F93C5AFB3996}" dt="2022-08-22T08:00:05.140" v="17"/>
          <ac:spMkLst>
            <pc:docMk/>
            <pc:sldMk cId="4121506786" sldId="353"/>
            <ac:spMk id="3" creationId="{42CF0D45-BE26-4107-A1D4-79AB9A50A7F0}"/>
          </ac:spMkLst>
        </pc:spChg>
      </pc:sldChg>
      <pc:sldChg chg="modSp mod modClrScheme chgLayout">
        <pc:chgData name="Sylvain Baillot" userId="S::sbaillot@insy2s.fr::100668c0-7dbc-4031-b37e-f12834fa3702" providerId="AD" clId="Web-{0FE8885C-AC2F-0CB9-1D66-F93C5AFB3996}" dt="2022-08-22T08:00:05.140" v="17"/>
        <pc:sldMkLst>
          <pc:docMk/>
          <pc:sldMk cId="1594037024" sldId="354"/>
        </pc:sldMkLst>
        <pc:spChg chg="mod ord">
          <ac:chgData name="Sylvain Baillot" userId="S::sbaillot@insy2s.fr::100668c0-7dbc-4031-b37e-f12834fa3702" providerId="AD" clId="Web-{0FE8885C-AC2F-0CB9-1D66-F93C5AFB3996}" dt="2022-08-22T08:00:05.140" v="17"/>
          <ac:spMkLst>
            <pc:docMk/>
            <pc:sldMk cId="1594037024" sldId="354"/>
            <ac:spMk id="2" creationId="{86CA4CA9-4612-40D2-BC49-CB23D7886561}"/>
          </ac:spMkLst>
        </pc:spChg>
        <pc:spChg chg="mod ord">
          <ac:chgData name="Sylvain Baillot" userId="S::sbaillot@insy2s.fr::100668c0-7dbc-4031-b37e-f12834fa3702" providerId="AD" clId="Web-{0FE8885C-AC2F-0CB9-1D66-F93C5AFB3996}" dt="2022-08-22T08:00:05.140" v="17"/>
          <ac:spMkLst>
            <pc:docMk/>
            <pc:sldMk cId="1594037024" sldId="354"/>
            <ac:spMk id="3" creationId="{42CF0D45-BE26-4107-A1D4-79AB9A50A7F0}"/>
          </ac:spMkLst>
        </pc:spChg>
      </pc:sldChg>
      <pc:sldChg chg="modSp mod modClrScheme chgLayout">
        <pc:chgData name="Sylvain Baillot" userId="S::sbaillot@insy2s.fr::100668c0-7dbc-4031-b37e-f12834fa3702" providerId="AD" clId="Web-{0FE8885C-AC2F-0CB9-1D66-F93C5AFB3996}" dt="2022-08-22T08:00:05.140" v="17"/>
        <pc:sldMkLst>
          <pc:docMk/>
          <pc:sldMk cId="2423239844" sldId="355"/>
        </pc:sldMkLst>
        <pc:spChg chg="mod ord">
          <ac:chgData name="Sylvain Baillot" userId="S::sbaillot@insy2s.fr::100668c0-7dbc-4031-b37e-f12834fa3702" providerId="AD" clId="Web-{0FE8885C-AC2F-0CB9-1D66-F93C5AFB3996}" dt="2022-08-22T08:00:05.140" v="17"/>
          <ac:spMkLst>
            <pc:docMk/>
            <pc:sldMk cId="2423239844" sldId="355"/>
            <ac:spMk id="2" creationId="{86CA4CA9-4612-40D2-BC49-CB23D7886561}"/>
          </ac:spMkLst>
        </pc:spChg>
        <pc:spChg chg="mod ord">
          <ac:chgData name="Sylvain Baillot" userId="S::sbaillot@insy2s.fr::100668c0-7dbc-4031-b37e-f12834fa3702" providerId="AD" clId="Web-{0FE8885C-AC2F-0CB9-1D66-F93C5AFB3996}" dt="2022-08-22T08:00:05.140" v="17"/>
          <ac:spMkLst>
            <pc:docMk/>
            <pc:sldMk cId="2423239844" sldId="355"/>
            <ac:spMk id="3" creationId="{42CF0D45-BE26-4107-A1D4-79AB9A50A7F0}"/>
          </ac:spMkLst>
        </pc:spChg>
      </pc:sldChg>
      <pc:sldChg chg="modSp mod modClrScheme chgLayout">
        <pc:chgData name="Sylvain Baillot" userId="S::sbaillot@insy2s.fr::100668c0-7dbc-4031-b37e-f12834fa3702" providerId="AD" clId="Web-{0FE8885C-AC2F-0CB9-1D66-F93C5AFB3996}" dt="2022-08-22T08:00:05.140" v="17"/>
        <pc:sldMkLst>
          <pc:docMk/>
          <pc:sldMk cId="2764160189" sldId="356"/>
        </pc:sldMkLst>
        <pc:spChg chg="mod ord">
          <ac:chgData name="Sylvain Baillot" userId="S::sbaillot@insy2s.fr::100668c0-7dbc-4031-b37e-f12834fa3702" providerId="AD" clId="Web-{0FE8885C-AC2F-0CB9-1D66-F93C5AFB3996}" dt="2022-08-22T08:00:05.140" v="17"/>
          <ac:spMkLst>
            <pc:docMk/>
            <pc:sldMk cId="2764160189" sldId="356"/>
            <ac:spMk id="2" creationId="{86CA4CA9-4612-40D2-BC49-CB23D7886561}"/>
          </ac:spMkLst>
        </pc:spChg>
        <pc:spChg chg="mod ord">
          <ac:chgData name="Sylvain Baillot" userId="S::sbaillot@insy2s.fr::100668c0-7dbc-4031-b37e-f12834fa3702" providerId="AD" clId="Web-{0FE8885C-AC2F-0CB9-1D66-F93C5AFB3996}" dt="2022-08-22T08:00:05.140" v="17"/>
          <ac:spMkLst>
            <pc:docMk/>
            <pc:sldMk cId="2764160189" sldId="356"/>
            <ac:spMk id="3" creationId="{42CF0D45-BE26-4107-A1D4-79AB9A50A7F0}"/>
          </ac:spMkLst>
        </pc:spChg>
      </pc:sldChg>
      <pc:sldChg chg="modSp mod modClrScheme chgLayout">
        <pc:chgData name="Sylvain Baillot" userId="S::sbaillot@insy2s.fr::100668c0-7dbc-4031-b37e-f12834fa3702" providerId="AD" clId="Web-{0FE8885C-AC2F-0CB9-1D66-F93C5AFB3996}" dt="2022-08-22T08:00:05.140" v="17"/>
        <pc:sldMkLst>
          <pc:docMk/>
          <pc:sldMk cId="2512335758" sldId="357"/>
        </pc:sldMkLst>
        <pc:spChg chg="mod ord">
          <ac:chgData name="Sylvain Baillot" userId="S::sbaillot@insy2s.fr::100668c0-7dbc-4031-b37e-f12834fa3702" providerId="AD" clId="Web-{0FE8885C-AC2F-0CB9-1D66-F93C5AFB3996}" dt="2022-08-22T08:00:05.140" v="17"/>
          <ac:spMkLst>
            <pc:docMk/>
            <pc:sldMk cId="2512335758" sldId="357"/>
            <ac:spMk id="2" creationId="{86CA4CA9-4612-40D2-BC49-CB23D7886561}"/>
          </ac:spMkLst>
        </pc:spChg>
        <pc:spChg chg="mod ord">
          <ac:chgData name="Sylvain Baillot" userId="S::sbaillot@insy2s.fr::100668c0-7dbc-4031-b37e-f12834fa3702" providerId="AD" clId="Web-{0FE8885C-AC2F-0CB9-1D66-F93C5AFB3996}" dt="2022-08-22T08:00:05.140" v="17"/>
          <ac:spMkLst>
            <pc:docMk/>
            <pc:sldMk cId="2512335758" sldId="357"/>
            <ac:spMk id="3" creationId="{42CF0D45-BE26-4107-A1D4-79AB9A50A7F0}"/>
          </ac:spMkLst>
        </pc:spChg>
      </pc:sldChg>
      <pc:sldChg chg="modSp mod modClrScheme chgLayout">
        <pc:chgData name="Sylvain Baillot" userId="S::sbaillot@insy2s.fr::100668c0-7dbc-4031-b37e-f12834fa3702" providerId="AD" clId="Web-{0FE8885C-AC2F-0CB9-1D66-F93C5AFB3996}" dt="2022-08-22T08:00:05.140" v="17"/>
        <pc:sldMkLst>
          <pc:docMk/>
          <pc:sldMk cId="3463034309" sldId="358"/>
        </pc:sldMkLst>
        <pc:spChg chg="mod ord">
          <ac:chgData name="Sylvain Baillot" userId="S::sbaillot@insy2s.fr::100668c0-7dbc-4031-b37e-f12834fa3702" providerId="AD" clId="Web-{0FE8885C-AC2F-0CB9-1D66-F93C5AFB3996}" dt="2022-08-22T08:00:05.140" v="17"/>
          <ac:spMkLst>
            <pc:docMk/>
            <pc:sldMk cId="3463034309" sldId="358"/>
            <ac:spMk id="2" creationId="{86CA4CA9-4612-40D2-BC49-CB23D7886561}"/>
          </ac:spMkLst>
        </pc:spChg>
        <pc:spChg chg="mod ord">
          <ac:chgData name="Sylvain Baillot" userId="S::sbaillot@insy2s.fr::100668c0-7dbc-4031-b37e-f12834fa3702" providerId="AD" clId="Web-{0FE8885C-AC2F-0CB9-1D66-F93C5AFB3996}" dt="2022-08-22T08:00:05.140" v="17"/>
          <ac:spMkLst>
            <pc:docMk/>
            <pc:sldMk cId="3463034309" sldId="358"/>
            <ac:spMk id="3" creationId="{42CF0D45-BE26-4107-A1D4-79AB9A50A7F0}"/>
          </ac:spMkLst>
        </pc:spChg>
      </pc:sldChg>
      <pc:sldChg chg="modSp mod modClrScheme chgLayout">
        <pc:chgData name="Sylvain Baillot" userId="S::sbaillot@insy2s.fr::100668c0-7dbc-4031-b37e-f12834fa3702" providerId="AD" clId="Web-{0FE8885C-AC2F-0CB9-1D66-F93C5AFB3996}" dt="2022-08-22T08:00:05.140" v="17"/>
        <pc:sldMkLst>
          <pc:docMk/>
          <pc:sldMk cId="3624644631" sldId="359"/>
        </pc:sldMkLst>
        <pc:spChg chg="mod ord">
          <ac:chgData name="Sylvain Baillot" userId="S::sbaillot@insy2s.fr::100668c0-7dbc-4031-b37e-f12834fa3702" providerId="AD" clId="Web-{0FE8885C-AC2F-0CB9-1D66-F93C5AFB3996}" dt="2022-08-22T08:00:05.140" v="17"/>
          <ac:spMkLst>
            <pc:docMk/>
            <pc:sldMk cId="3624644631" sldId="359"/>
            <ac:spMk id="2" creationId="{86CA4CA9-4612-40D2-BC49-CB23D7886561}"/>
          </ac:spMkLst>
        </pc:spChg>
        <pc:spChg chg="mod ord">
          <ac:chgData name="Sylvain Baillot" userId="S::sbaillot@insy2s.fr::100668c0-7dbc-4031-b37e-f12834fa3702" providerId="AD" clId="Web-{0FE8885C-AC2F-0CB9-1D66-F93C5AFB3996}" dt="2022-08-22T08:00:05.140" v="17"/>
          <ac:spMkLst>
            <pc:docMk/>
            <pc:sldMk cId="3624644631" sldId="359"/>
            <ac:spMk id="3" creationId="{42CF0D45-BE26-4107-A1D4-79AB9A50A7F0}"/>
          </ac:spMkLst>
        </pc:spChg>
      </pc:sldChg>
      <pc:sldChg chg="modSp mod modClrScheme chgLayout">
        <pc:chgData name="Sylvain Baillot" userId="S::sbaillot@insy2s.fr::100668c0-7dbc-4031-b37e-f12834fa3702" providerId="AD" clId="Web-{0FE8885C-AC2F-0CB9-1D66-F93C5AFB3996}" dt="2022-08-22T08:00:05.140" v="17"/>
        <pc:sldMkLst>
          <pc:docMk/>
          <pc:sldMk cId="2879750410" sldId="360"/>
        </pc:sldMkLst>
        <pc:spChg chg="mod ord">
          <ac:chgData name="Sylvain Baillot" userId="S::sbaillot@insy2s.fr::100668c0-7dbc-4031-b37e-f12834fa3702" providerId="AD" clId="Web-{0FE8885C-AC2F-0CB9-1D66-F93C5AFB3996}" dt="2022-08-22T08:00:05.140" v="17"/>
          <ac:spMkLst>
            <pc:docMk/>
            <pc:sldMk cId="2879750410" sldId="360"/>
            <ac:spMk id="2" creationId="{86CA4CA9-4612-40D2-BC49-CB23D7886561}"/>
          </ac:spMkLst>
        </pc:spChg>
        <pc:spChg chg="mod ord">
          <ac:chgData name="Sylvain Baillot" userId="S::sbaillot@insy2s.fr::100668c0-7dbc-4031-b37e-f12834fa3702" providerId="AD" clId="Web-{0FE8885C-AC2F-0CB9-1D66-F93C5AFB3996}" dt="2022-08-22T08:00:05.140" v="17"/>
          <ac:spMkLst>
            <pc:docMk/>
            <pc:sldMk cId="2879750410" sldId="360"/>
            <ac:spMk id="3" creationId="{42CF0D45-BE26-4107-A1D4-79AB9A50A7F0}"/>
          </ac:spMkLst>
        </pc:spChg>
      </pc:sldChg>
      <pc:sldChg chg="modSp mod modClrScheme chgLayout">
        <pc:chgData name="Sylvain Baillot" userId="S::sbaillot@insy2s.fr::100668c0-7dbc-4031-b37e-f12834fa3702" providerId="AD" clId="Web-{0FE8885C-AC2F-0CB9-1D66-F93C5AFB3996}" dt="2022-08-22T08:00:05.140" v="17"/>
        <pc:sldMkLst>
          <pc:docMk/>
          <pc:sldMk cId="240620980" sldId="361"/>
        </pc:sldMkLst>
        <pc:spChg chg="mod ord">
          <ac:chgData name="Sylvain Baillot" userId="S::sbaillot@insy2s.fr::100668c0-7dbc-4031-b37e-f12834fa3702" providerId="AD" clId="Web-{0FE8885C-AC2F-0CB9-1D66-F93C5AFB3996}" dt="2022-08-22T08:00:05.140" v="17"/>
          <ac:spMkLst>
            <pc:docMk/>
            <pc:sldMk cId="240620980" sldId="361"/>
            <ac:spMk id="2" creationId="{86CA4CA9-4612-40D2-BC49-CB23D7886561}"/>
          </ac:spMkLst>
        </pc:spChg>
        <pc:spChg chg="mod ord">
          <ac:chgData name="Sylvain Baillot" userId="S::sbaillot@insy2s.fr::100668c0-7dbc-4031-b37e-f12834fa3702" providerId="AD" clId="Web-{0FE8885C-AC2F-0CB9-1D66-F93C5AFB3996}" dt="2022-08-22T08:00:05.140" v="17"/>
          <ac:spMkLst>
            <pc:docMk/>
            <pc:sldMk cId="240620980" sldId="361"/>
            <ac:spMk id="3" creationId="{42CF0D45-BE26-4107-A1D4-79AB9A50A7F0}"/>
          </ac:spMkLst>
        </pc:spChg>
      </pc:sldChg>
      <pc:sldChg chg="modSp mod modClrScheme chgLayout">
        <pc:chgData name="Sylvain Baillot" userId="S::sbaillot@insy2s.fr::100668c0-7dbc-4031-b37e-f12834fa3702" providerId="AD" clId="Web-{0FE8885C-AC2F-0CB9-1D66-F93C5AFB3996}" dt="2022-08-22T08:00:05.140" v="17"/>
        <pc:sldMkLst>
          <pc:docMk/>
          <pc:sldMk cId="3869781018" sldId="362"/>
        </pc:sldMkLst>
        <pc:spChg chg="mod ord">
          <ac:chgData name="Sylvain Baillot" userId="S::sbaillot@insy2s.fr::100668c0-7dbc-4031-b37e-f12834fa3702" providerId="AD" clId="Web-{0FE8885C-AC2F-0CB9-1D66-F93C5AFB3996}" dt="2022-08-22T08:00:05.140" v="17"/>
          <ac:spMkLst>
            <pc:docMk/>
            <pc:sldMk cId="3869781018" sldId="362"/>
            <ac:spMk id="2" creationId="{86CA4CA9-4612-40D2-BC49-CB23D7886561}"/>
          </ac:spMkLst>
        </pc:spChg>
        <pc:spChg chg="mod ord">
          <ac:chgData name="Sylvain Baillot" userId="S::sbaillot@insy2s.fr::100668c0-7dbc-4031-b37e-f12834fa3702" providerId="AD" clId="Web-{0FE8885C-AC2F-0CB9-1D66-F93C5AFB3996}" dt="2022-08-22T08:00:05.140" v="17"/>
          <ac:spMkLst>
            <pc:docMk/>
            <pc:sldMk cId="3869781018" sldId="362"/>
            <ac:spMk id="3" creationId="{42CF0D45-BE26-4107-A1D4-79AB9A50A7F0}"/>
          </ac:spMkLst>
        </pc:spChg>
      </pc:sldChg>
      <pc:sldChg chg="modSp mod modClrScheme chgLayout">
        <pc:chgData name="Sylvain Baillot" userId="S::sbaillot@insy2s.fr::100668c0-7dbc-4031-b37e-f12834fa3702" providerId="AD" clId="Web-{0FE8885C-AC2F-0CB9-1D66-F93C5AFB3996}" dt="2022-08-22T08:00:05.140" v="17"/>
        <pc:sldMkLst>
          <pc:docMk/>
          <pc:sldMk cId="3615438343" sldId="363"/>
        </pc:sldMkLst>
        <pc:spChg chg="mod ord">
          <ac:chgData name="Sylvain Baillot" userId="S::sbaillot@insy2s.fr::100668c0-7dbc-4031-b37e-f12834fa3702" providerId="AD" clId="Web-{0FE8885C-AC2F-0CB9-1D66-F93C5AFB3996}" dt="2022-08-22T08:00:05.140" v="17"/>
          <ac:spMkLst>
            <pc:docMk/>
            <pc:sldMk cId="3615438343" sldId="363"/>
            <ac:spMk id="2" creationId="{86CA4CA9-4612-40D2-BC49-CB23D7886561}"/>
          </ac:spMkLst>
        </pc:spChg>
        <pc:spChg chg="mod ord">
          <ac:chgData name="Sylvain Baillot" userId="S::sbaillot@insy2s.fr::100668c0-7dbc-4031-b37e-f12834fa3702" providerId="AD" clId="Web-{0FE8885C-AC2F-0CB9-1D66-F93C5AFB3996}" dt="2022-08-22T08:00:05.140" v="17"/>
          <ac:spMkLst>
            <pc:docMk/>
            <pc:sldMk cId="3615438343" sldId="363"/>
            <ac:spMk id="3" creationId="{42CF0D45-BE26-4107-A1D4-79AB9A50A7F0}"/>
          </ac:spMkLst>
        </pc:spChg>
      </pc:sldChg>
      <pc:sldChg chg="modSp mod modClrScheme chgLayout">
        <pc:chgData name="Sylvain Baillot" userId="S::sbaillot@insy2s.fr::100668c0-7dbc-4031-b37e-f12834fa3702" providerId="AD" clId="Web-{0FE8885C-AC2F-0CB9-1D66-F93C5AFB3996}" dt="2022-08-22T08:00:05.140" v="17"/>
        <pc:sldMkLst>
          <pc:docMk/>
          <pc:sldMk cId="1551924947" sldId="364"/>
        </pc:sldMkLst>
        <pc:spChg chg="mod ord">
          <ac:chgData name="Sylvain Baillot" userId="S::sbaillot@insy2s.fr::100668c0-7dbc-4031-b37e-f12834fa3702" providerId="AD" clId="Web-{0FE8885C-AC2F-0CB9-1D66-F93C5AFB3996}" dt="2022-08-22T08:00:05.140" v="17"/>
          <ac:spMkLst>
            <pc:docMk/>
            <pc:sldMk cId="1551924947" sldId="364"/>
            <ac:spMk id="2" creationId="{86CA4CA9-4612-40D2-BC49-CB23D7886561}"/>
          </ac:spMkLst>
        </pc:spChg>
        <pc:spChg chg="mod ord">
          <ac:chgData name="Sylvain Baillot" userId="S::sbaillot@insy2s.fr::100668c0-7dbc-4031-b37e-f12834fa3702" providerId="AD" clId="Web-{0FE8885C-AC2F-0CB9-1D66-F93C5AFB3996}" dt="2022-08-22T08:00:05.140" v="17"/>
          <ac:spMkLst>
            <pc:docMk/>
            <pc:sldMk cId="1551924947" sldId="364"/>
            <ac:spMk id="3" creationId="{42CF0D45-BE26-4107-A1D4-79AB9A50A7F0}"/>
          </ac:spMkLst>
        </pc:spChg>
      </pc:sldChg>
      <pc:sldChg chg="modSp mod modClrScheme chgLayout">
        <pc:chgData name="Sylvain Baillot" userId="S::sbaillot@insy2s.fr::100668c0-7dbc-4031-b37e-f12834fa3702" providerId="AD" clId="Web-{0FE8885C-AC2F-0CB9-1D66-F93C5AFB3996}" dt="2022-08-22T08:00:05.140" v="17"/>
        <pc:sldMkLst>
          <pc:docMk/>
          <pc:sldMk cId="1631236394" sldId="365"/>
        </pc:sldMkLst>
        <pc:spChg chg="mod ord">
          <ac:chgData name="Sylvain Baillot" userId="S::sbaillot@insy2s.fr::100668c0-7dbc-4031-b37e-f12834fa3702" providerId="AD" clId="Web-{0FE8885C-AC2F-0CB9-1D66-F93C5AFB3996}" dt="2022-08-22T08:00:05.140" v="17"/>
          <ac:spMkLst>
            <pc:docMk/>
            <pc:sldMk cId="1631236394" sldId="365"/>
            <ac:spMk id="2" creationId="{86CA4CA9-4612-40D2-BC49-CB23D7886561}"/>
          </ac:spMkLst>
        </pc:spChg>
        <pc:spChg chg="mod ord">
          <ac:chgData name="Sylvain Baillot" userId="S::sbaillot@insy2s.fr::100668c0-7dbc-4031-b37e-f12834fa3702" providerId="AD" clId="Web-{0FE8885C-AC2F-0CB9-1D66-F93C5AFB3996}" dt="2022-08-22T08:00:05.140" v="17"/>
          <ac:spMkLst>
            <pc:docMk/>
            <pc:sldMk cId="1631236394" sldId="365"/>
            <ac:spMk id="3" creationId="{42CF0D45-BE26-4107-A1D4-79AB9A50A7F0}"/>
          </ac:spMkLst>
        </pc:spChg>
      </pc:sldChg>
      <pc:sldChg chg="modSp mod modClrScheme chgLayout">
        <pc:chgData name="Sylvain Baillot" userId="S::sbaillot@insy2s.fr::100668c0-7dbc-4031-b37e-f12834fa3702" providerId="AD" clId="Web-{0FE8885C-AC2F-0CB9-1D66-F93C5AFB3996}" dt="2022-08-22T08:00:05.140" v="17"/>
        <pc:sldMkLst>
          <pc:docMk/>
          <pc:sldMk cId="3334100667" sldId="367"/>
        </pc:sldMkLst>
        <pc:spChg chg="mod ord">
          <ac:chgData name="Sylvain Baillot" userId="S::sbaillot@insy2s.fr::100668c0-7dbc-4031-b37e-f12834fa3702" providerId="AD" clId="Web-{0FE8885C-AC2F-0CB9-1D66-F93C5AFB3996}" dt="2022-08-22T08:00:05.140" v="17"/>
          <ac:spMkLst>
            <pc:docMk/>
            <pc:sldMk cId="3334100667" sldId="367"/>
            <ac:spMk id="2" creationId="{86CA4CA9-4612-40D2-BC49-CB23D7886561}"/>
          </ac:spMkLst>
        </pc:spChg>
        <pc:spChg chg="mod ord">
          <ac:chgData name="Sylvain Baillot" userId="S::sbaillot@insy2s.fr::100668c0-7dbc-4031-b37e-f12834fa3702" providerId="AD" clId="Web-{0FE8885C-AC2F-0CB9-1D66-F93C5AFB3996}" dt="2022-08-22T08:00:05.140" v="17"/>
          <ac:spMkLst>
            <pc:docMk/>
            <pc:sldMk cId="3334100667" sldId="367"/>
            <ac:spMk id="3" creationId="{42CF0D45-BE26-4107-A1D4-79AB9A50A7F0}"/>
          </ac:spMkLst>
        </pc:spChg>
      </pc:sldChg>
      <pc:sldChg chg="modSp mod modClrScheme chgLayout">
        <pc:chgData name="Sylvain Baillot" userId="S::sbaillot@insy2s.fr::100668c0-7dbc-4031-b37e-f12834fa3702" providerId="AD" clId="Web-{0FE8885C-AC2F-0CB9-1D66-F93C5AFB3996}" dt="2022-08-22T08:00:05.140" v="17"/>
        <pc:sldMkLst>
          <pc:docMk/>
          <pc:sldMk cId="731679517" sldId="369"/>
        </pc:sldMkLst>
        <pc:spChg chg="mod ord">
          <ac:chgData name="Sylvain Baillot" userId="S::sbaillot@insy2s.fr::100668c0-7dbc-4031-b37e-f12834fa3702" providerId="AD" clId="Web-{0FE8885C-AC2F-0CB9-1D66-F93C5AFB3996}" dt="2022-08-22T08:00:05.140" v="17"/>
          <ac:spMkLst>
            <pc:docMk/>
            <pc:sldMk cId="731679517" sldId="369"/>
            <ac:spMk id="2" creationId="{BE901C68-5D88-4188-94E1-14A161B87373}"/>
          </ac:spMkLst>
        </pc:spChg>
      </pc:sldChg>
      <pc:sldChg chg="modSp mod modClrScheme chgLayout">
        <pc:chgData name="Sylvain Baillot" userId="S::sbaillot@insy2s.fr::100668c0-7dbc-4031-b37e-f12834fa3702" providerId="AD" clId="Web-{0FE8885C-AC2F-0CB9-1D66-F93C5AFB3996}" dt="2022-08-22T08:00:05.140" v="17"/>
        <pc:sldMkLst>
          <pc:docMk/>
          <pc:sldMk cId="8138651" sldId="370"/>
        </pc:sldMkLst>
        <pc:spChg chg="mod ord">
          <ac:chgData name="Sylvain Baillot" userId="S::sbaillot@insy2s.fr::100668c0-7dbc-4031-b37e-f12834fa3702" providerId="AD" clId="Web-{0FE8885C-AC2F-0CB9-1D66-F93C5AFB3996}" dt="2022-08-22T08:00:05.140" v="17"/>
          <ac:spMkLst>
            <pc:docMk/>
            <pc:sldMk cId="8138651" sldId="370"/>
            <ac:spMk id="2" creationId="{DDBBF111-16C3-4C7B-8DDB-C05E62F35A39}"/>
          </ac:spMkLst>
        </pc:spChg>
      </pc:sldChg>
      <pc:sldChg chg="modSp mod modClrScheme chgLayout">
        <pc:chgData name="Sylvain Baillot" userId="S::sbaillot@insy2s.fr::100668c0-7dbc-4031-b37e-f12834fa3702" providerId="AD" clId="Web-{0FE8885C-AC2F-0CB9-1D66-F93C5AFB3996}" dt="2022-08-22T08:00:05.140" v="17"/>
        <pc:sldMkLst>
          <pc:docMk/>
          <pc:sldMk cId="543868025" sldId="371"/>
        </pc:sldMkLst>
        <pc:spChg chg="mod ord">
          <ac:chgData name="Sylvain Baillot" userId="S::sbaillot@insy2s.fr::100668c0-7dbc-4031-b37e-f12834fa3702" providerId="AD" clId="Web-{0FE8885C-AC2F-0CB9-1D66-F93C5AFB3996}" dt="2022-08-22T08:00:05.140" v="17"/>
          <ac:spMkLst>
            <pc:docMk/>
            <pc:sldMk cId="543868025" sldId="371"/>
            <ac:spMk id="2" creationId="{DDBBF111-16C3-4C7B-8DDB-C05E62F35A39}"/>
          </ac:spMkLst>
        </pc:spChg>
      </pc:sldChg>
      <pc:sldChg chg="modSp mod modClrScheme chgLayout">
        <pc:chgData name="Sylvain Baillot" userId="S::sbaillot@insy2s.fr::100668c0-7dbc-4031-b37e-f12834fa3702" providerId="AD" clId="Web-{0FE8885C-AC2F-0CB9-1D66-F93C5AFB3996}" dt="2022-08-22T08:00:05.140" v="17"/>
        <pc:sldMkLst>
          <pc:docMk/>
          <pc:sldMk cId="1389278377" sldId="372"/>
        </pc:sldMkLst>
        <pc:spChg chg="mod ord">
          <ac:chgData name="Sylvain Baillot" userId="S::sbaillot@insy2s.fr::100668c0-7dbc-4031-b37e-f12834fa3702" providerId="AD" clId="Web-{0FE8885C-AC2F-0CB9-1D66-F93C5AFB3996}" dt="2022-08-22T08:00:05.140" v="17"/>
          <ac:spMkLst>
            <pc:docMk/>
            <pc:sldMk cId="1389278377" sldId="372"/>
            <ac:spMk id="2" creationId="{DDBBF111-16C3-4C7B-8DDB-C05E62F35A39}"/>
          </ac:spMkLst>
        </pc:spChg>
      </pc:sldChg>
      <pc:sldChg chg="modSp mod modClrScheme chgLayout">
        <pc:chgData name="Sylvain Baillot" userId="S::sbaillot@insy2s.fr::100668c0-7dbc-4031-b37e-f12834fa3702" providerId="AD" clId="Web-{0FE8885C-AC2F-0CB9-1D66-F93C5AFB3996}" dt="2022-08-22T08:00:05.140" v="17"/>
        <pc:sldMkLst>
          <pc:docMk/>
          <pc:sldMk cId="1844769648" sldId="373"/>
        </pc:sldMkLst>
        <pc:spChg chg="mod ord">
          <ac:chgData name="Sylvain Baillot" userId="S::sbaillot@insy2s.fr::100668c0-7dbc-4031-b37e-f12834fa3702" providerId="AD" clId="Web-{0FE8885C-AC2F-0CB9-1D66-F93C5AFB3996}" dt="2022-08-22T08:00:05.140" v="17"/>
          <ac:spMkLst>
            <pc:docMk/>
            <pc:sldMk cId="1844769648" sldId="373"/>
            <ac:spMk id="2" creationId="{DDBBF111-16C3-4C7B-8DDB-C05E62F35A39}"/>
          </ac:spMkLst>
        </pc:spChg>
      </pc:sldChg>
      <pc:sldChg chg="modSp mod modClrScheme chgLayout">
        <pc:chgData name="Sylvain Baillot" userId="S::sbaillot@insy2s.fr::100668c0-7dbc-4031-b37e-f12834fa3702" providerId="AD" clId="Web-{0FE8885C-AC2F-0CB9-1D66-F93C5AFB3996}" dt="2022-08-22T08:00:05.140" v="17"/>
        <pc:sldMkLst>
          <pc:docMk/>
          <pc:sldMk cId="1943252083" sldId="374"/>
        </pc:sldMkLst>
        <pc:spChg chg="mod ord">
          <ac:chgData name="Sylvain Baillot" userId="S::sbaillot@insy2s.fr::100668c0-7dbc-4031-b37e-f12834fa3702" providerId="AD" clId="Web-{0FE8885C-AC2F-0CB9-1D66-F93C5AFB3996}" dt="2022-08-22T08:00:05.140" v="17"/>
          <ac:spMkLst>
            <pc:docMk/>
            <pc:sldMk cId="1943252083" sldId="374"/>
            <ac:spMk id="2" creationId="{DDBBF111-16C3-4C7B-8DDB-C05E62F35A39}"/>
          </ac:spMkLst>
        </pc:spChg>
      </pc:sldChg>
      <pc:sldChg chg="modSp mod modClrScheme chgLayout">
        <pc:chgData name="Sylvain Baillot" userId="S::sbaillot@insy2s.fr::100668c0-7dbc-4031-b37e-f12834fa3702" providerId="AD" clId="Web-{0FE8885C-AC2F-0CB9-1D66-F93C5AFB3996}" dt="2022-08-22T08:00:05.140" v="17"/>
        <pc:sldMkLst>
          <pc:docMk/>
          <pc:sldMk cId="2668251449" sldId="375"/>
        </pc:sldMkLst>
        <pc:spChg chg="mod ord">
          <ac:chgData name="Sylvain Baillot" userId="S::sbaillot@insy2s.fr::100668c0-7dbc-4031-b37e-f12834fa3702" providerId="AD" clId="Web-{0FE8885C-AC2F-0CB9-1D66-F93C5AFB3996}" dt="2022-08-22T08:00:05.140" v="17"/>
          <ac:spMkLst>
            <pc:docMk/>
            <pc:sldMk cId="2668251449" sldId="375"/>
            <ac:spMk id="2" creationId="{DDBBF111-16C3-4C7B-8DDB-C05E62F35A39}"/>
          </ac:spMkLst>
        </pc:spChg>
      </pc:sldChg>
      <pc:sldChg chg="modSp mod modClrScheme chgLayout">
        <pc:chgData name="Sylvain Baillot" userId="S::sbaillot@insy2s.fr::100668c0-7dbc-4031-b37e-f12834fa3702" providerId="AD" clId="Web-{0FE8885C-AC2F-0CB9-1D66-F93C5AFB3996}" dt="2022-08-22T08:00:05.140" v="17"/>
        <pc:sldMkLst>
          <pc:docMk/>
          <pc:sldMk cId="1196655304" sldId="376"/>
        </pc:sldMkLst>
        <pc:spChg chg="mod ord">
          <ac:chgData name="Sylvain Baillot" userId="S::sbaillot@insy2s.fr::100668c0-7dbc-4031-b37e-f12834fa3702" providerId="AD" clId="Web-{0FE8885C-AC2F-0CB9-1D66-F93C5AFB3996}" dt="2022-08-22T08:00:05.140" v="17"/>
          <ac:spMkLst>
            <pc:docMk/>
            <pc:sldMk cId="1196655304" sldId="376"/>
            <ac:spMk id="2" creationId="{DDBBF111-16C3-4C7B-8DDB-C05E62F35A39}"/>
          </ac:spMkLst>
        </pc:spChg>
      </pc:sldChg>
      <pc:sldChg chg="modSp mod modClrScheme chgLayout">
        <pc:chgData name="Sylvain Baillot" userId="S::sbaillot@insy2s.fr::100668c0-7dbc-4031-b37e-f12834fa3702" providerId="AD" clId="Web-{0FE8885C-AC2F-0CB9-1D66-F93C5AFB3996}" dt="2022-08-22T08:00:05.140" v="17"/>
        <pc:sldMkLst>
          <pc:docMk/>
          <pc:sldMk cId="3358363410" sldId="377"/>
        </pc:sldMkLst>
        <pc:spChg chg="mod ord">
          <ac:chgData name="Sylvain Baillot" userId="S::sbaillot@insy2s.fr::100668c0-7dbc-4031-b37e-f12834fa3702" providerId="AD" clId="Web-{0FE8885C-AC2F-0CB9-1D66-F93C5AFB3996}" dt="2022-08-22T08:00:05.140" v="17"/>
          <ac:spMkLst>
            <pc:docMk/>
            <pc:sldMk cId="3358363410" sldId="377"/>
            <ac:spMk id="2" creationId="{DDBBF111-16C3-4C7B-8DDB-C05E62F35A39}"/>
          </ac:spMkLst>
        </pc:spChg>
      </pc:sldChg>
      <pc:sldChg chg="modSp mod modClrScheme chgLayout">
        <pc:chgData name="Sylvain Baillot" userId="S::sbaillot@insy2s.fr::100668c0-7dbc-4031-b37e-f12834fa3702" providerId="AD" clId="Web-{0FE8885C-AC2F-0CB9-1D66-F93C5AFB3996}" dt="2022-08-22T08:00:05.140" v="17"/>
        <pc:sldMkLst>
          <pc:docMk/>
          <pc:sldMk cId="1960399552" sldId="378"/>
        </pc:sldMkLst>
        <pc:spChg chg="mod ord">
          <ac:chgData name="Sylvain Baillot" userId="S::sbaillot@insy2s.fr::100668c0-7dbc-4031-b37e-f12834fa3702" providerId="AD" clId="Web-{0FE8885C-AC2F-0CB9-1D66-F93C5AFB3996}" dt="2022-08-22T08:00:05.140" v="17"/>
          <ac:spMkLst>
            <pc:docMk/>
            <pc:sldMk cId="1960399552" sldId="378"/>
            <ac:spMk id="2" creationId="{DDBBF111-16C3-4C7B-8DDB-C05E62F35A39}"/>
          </ac:spMkLst>
        </pc:spChg>
      </pc:sldChg>
      <pc:sldChg chg="modSp mod modClrScheme chgLayout">
        <pc:chgData name="Sylvain Baillot" userId="S::sbaillot@insy2s.fr::100668c0-7dbc-4031-b37e-f12834fa3702" providerId="AD" clId="Web-{0FE8885C-AC2F-0CB9-1D66-F93C5AFB3996}" dt="2022-08-22T08:00:05.140" v="17"/>
        <pc:sldMkLst>
          <pc:docMk/>
          <pc:sldMk cId="2995377493" sldId="379"/>
        </pc:sldMkLst>
        <pc:spChg chg="mod ord">
          <ac:chgData name="Sylvain Baillot" userId="S::sbaillot@insy2s.fr::100668c0-7dbc-4031-b37e-f12834fa3702" providerId="AD" clId="Web-{0FE8885C-AC2F-0CB9-1D66-F93C5AFB3996}" dt="2022-08-22T08:00:05.140" v="17"/>
          <ac:spMkLst>
            <pc:docMk/>
            <pc:sldMk cId="2995377493" sldId="379"/>
            <ac:spMk id="2" creationId="{DDBBF111-16C3-4C7B-8DDB-C05E62F35A39}"/>
          </ac:spMkLst>
        </pc:spChg>
      </pc:sldChg>
      <pc:sldChg chg="modSp mod modClrScheme chgLayout">
        <pc:chgData name="Sylvain Baillot" userId="S::sbaillot@insy2s.fr::100668c0-7dbc-4031-b37e-f12834fa3702" providerId="AD" clId="Web-{0FE8885C-AC2F-0CB9-1D66-F93C5AFB3996}" dt="2022-08-22T08:00:05.140" v="17"/>
        <pc:sldMkLst>
          <pc:docMk/>
          <pc:sldMk cId="3430572267" sldId="380"/>
        </pc:sldMkLst>
        <pc:spChg chg="mod ord">
          <ac:chgData name="Sylvain Baillot" userId="S::sbaillot@insy2s.fr::100668c0-7dbc-4031-b37e-f12834fa3702" providerId="AD" clId="Web-{0FE8885C-AC2F-0CB9-1D66-F93C5AFB3996}" dt="2022-08-22T08:00:05.140" v="17"/>
          <ac:spMkLst>
            <pc:docMk/>
            <pc:sldMk cId="3430572267" sldId="380"/>
            <ac:spMk id="2" creationId="{DDBBF111-16C3-4C7B-8DDB-C05E62F35A39}"/>
          </ac:spMkLst>
        </pc:spChg>
      </pc:sldChg>
      <pc:sldChg chg="modSp mod modClrScheme chgLayout">
        <pc:chgData name="Sylvain Baillot" userId="S::sbaillot@insy2s.fr::100668c0-7dbc-4031-b37e-f12834fa3702" providerId="AD" clId="Web-{0FE8885C-AC2F-0CB9-1D66-F93C5AFB3996}" dt="2022-08-22T08:00:05.140" v="17"/>
        <pc:sldMkLst>
          <pc:docMk/>
          <pc:sldMk cId="3117944470" sldId="381"/>
        </pc:sldMkLst>
        <pc:spChg chg="mod ord">
          <ac:chgData name="Sylvain Baillot" userId="S::sbaillot@insy2s.fr::100668c0-7dbc-4031-b37e-f12834fa3702" providerId="AD" clId="Web-{0FE8885C-AC2F-0CB9-1D66-F93C5AFB3996}" dt="2022-08-22T08:00:05.140" v="17"/>
          <ac:spMkLst>
            <pc:docMk/>
            <pc:sldMk cId="3117944470" sldId="381"/>
            <ac:spMk id="2" creationId="{DDBBF111-16C3-4C7B-8DDB-C05E62F35A39}"/>
          </ac:spMkLst>
        </pc:spChg>
      </pc:sldChg>
      <pc:sldChg chg="modSp mod modClrScheme chgLayout">
        <pc:chgData name="Sylvain Baillot" userId="S::sbaillot@insy2s.fr::100668c0-7dbc-4031-b37e-f12834fa3702" providerId="AD" clId="Web-{0FE8885C-AC2F-0CB9-1D66-F93C5AFB3996}" dt="2022-08-22T08:00:05.140" v="17"/>
        <pc:sldMkLst>
          <pc:docMk/>
          <pc:sldMk cId="3894478507" sldId="382"/>
        </pc:sldMkLst>
        <pc:spChg chg="mod ord">
          <ac:chgData name="Sylvain Baillot" userId="S::sbaillot@insy2s.fr::100668c0-7dbc-4031-b37e-f12834fa3702" providerId="AD" clId="Web-{0FE8885C-AC2F-0CB9-1D66-F93C5AFB3996}" dt="2022-08-22T08:00:05.140" v="17"/>
          <ac:spMkLst>
            <pc:docMk/>
            <pc:sldMk cId="3894478507" sldId="382"/>
            <ac:spMk id="2" creationId="{DDBBF111-16C3-4C7B-8DDB-C05E62F35A39}"/>
          </ac:spMkLst>
        </pc:spChg>
      </pc:sldChg>
      <pc:sldChg chg="modSp mod modClrScheme chgLayout">
        <pc:chgData name="Sylvain Baillot" userId="S::sbaillot@insy2s.fr::100668c0-7dbc-4031-b37e-f12834fa3702" providerId="AD" clId="Web-{0FE8885C-AC2F-0CB9-1D66-F93C5AFB3996}" dt="2022-08-22T08:00:05.140" v="17"/>
        <pc:sldMkLst>
          <pc:docMk/>
          <pc:sldMk cId="1888735886" sldId="383"/>
        </pc:sldMkLst>
        <pc:spChg chg="mod ord">
          <ac:chgData name="Sylvain Baillot" userId="S::sbaillot@insy2s.fr::100668c0-7dbc-4031-b37e-f12834fa3702" providerId="AD" clId="Web-{0FE8885C-AC2F-0CB9-1D66-F93C5AFB3996}" dt="2022-08-22T08:00:05.140" v="17"/>
          <ac:spMkLst>
            <pc:docMk/>
            <pc:sldMk cId="1888735886" sldId="383"/>
            <ac:spMk id="2" creationId="{DDBBF111-16C3-4C7B-8DDB-C05E62F35A39}"/>
          </ac:spMkLst>
        </pc:spChg>
      </pc:sldChg>
      <pc:sldChg chg="modSp mod modClrScheme chgLayout">
        <pc:chgData name="Sylvain Baillot" userId="S::sbaillot@insy2s.fr::100668c0-7dbc-4031-b37e-f12834fa3702" providerId="AD" clId="Web-{0FE8885C-AC2F-0CB9-1D66-F93C5AFB3996}" dt="2022-08-22T08:00:05.140" v="17"/>
        <pc:sldMkLst>
          <pc:docMk/>
          <pc:sldMk cId="3045638850" sldId="384"/>
        </pc:sldMkLst>
        <pc:spChg chg="mod ord">
          <ac:chgData name="Sylvain Baillot" userId="S::sbaillot@insy2s.fr::100668c0-7dbc-4031-b37e-f12834fa3702" providerId="AD" clId="Web-{0FE8885C-AC2F-0CB9-1D66-F93C5AFB3996}" dt="2022-08-22T08:00:05.140" v="17"/>
          <ac:spMkLst>
            <pc:docMk/>
            <pc:sldMk cId="3045638850" sldId="384"/>
            <ac:spMk id="2" creationId="{DDBBF111-16C3-4C7B-8DDB-C05E62F35A39}"/>
          </ac:spMkLst>
        </pc:spChg>
      </pc:sldChg>
      <pc:sldChg chg="modSp mod modClrScheme chgLayout">
        <pc:chgData name="Sylvain Baillot" userId="S::sbaillot@insy2s.fr::100668c0-7dbc-4031-b37e-f12834fa3702" providerId="AD" clId="Web-{0FE8885C-AC2F-0CB9-1D66-F93C5AFB3996}" dt="2022-08-22T08:00:05.140" v="17"/>
        <pc:sldMkLst>
          <pc:docMk/>
          <pc:sldMk cId="379443017" sldId="385"/>
        </pc:sldMkLst>
        <pc:spChg chg="mod ord">
          <ac:chgData name="Sylvain Baillot" userId="S::sbaillot@insy2s.fr::100668c0-7dbc-4031-b37e-f12834fa3702" providerId="AD" clId="Web-{0FE8885C-AC2F-0CB9-1D66-F93C5AFB3996}" dt="2022-08-22T08:00:05.140" v="17"/>
          <ac:spMkLst>
            <pc:docMk/>
            <pc:sldMk cId="379443017" sldId="385"/>
            <ac:spMk id="2" creationId="{DDBBF111-16C3-4C7B-8DDB-C05E62F35A39}"/>
          </ac:spMkLst>
        </pc:spChg>
      </pc:sldChg>
      <pc:sldChg chg="modSp mod modClrScheme chgLayout">
        <pc:chgData name="Sylvain Baillot" userId="S::sbaillot@insy2s.fr::100668c0-7dbc-4031-b37e-f12834fa3702" providerId="AD" clId="Web-{0FE8885C-AC2F-0CB9-1D66-F93C5AFB3996}" dt="2022-08-22T08:00:05.140" v="17"/>
        <pc:sldMkLst>
          <pc:docMk/>
          <pc:sldMk cId="905723158" sldId="386"/>
        </pc:sldMkLst>
        <pc:spChg chg="mod ord">
          <ac:chgData name="Sylvain Baillot" userId="S::sbaillot@insy2s.fr::100668c0-7dbc-4031-b37e-f12834fa3702" providerId="AD" clId="Web-{0FE8885C-AC2F-0CB9-1D66-F93C5AFB3996}" dt="2022-08-22T08:00:05.140" v="17"/>
          <ac:spMkLst>
            <pc:docMk/>
            <pc:sldMk cId="905723158" sldId="386"/>
            <ac:spMk id="2" creationId="{DDBBF111-16C3-4C7B-8DDB-C05E62F35A39}"/>
          </ac:spMkLst>
        </pc:spChg>
      </pc:sldChg>
      <pc:sldChg chg="modSp mod modClrScheme chgLayout">
        <pc:chgData name="Sylvain Baillot" userId="S::sbaillot@insy2s.fr::100668c0-7dbc-4031-b37e-f12834fa3702" providerId="AD" clId="Web-{0FE8885C-AC2F-0CB9-1D66-F93C5AFB3996}" dt="2022-08-22T08:00:05.140" v="17"/>
        <pc:sldMkLst>
          <pc:docMk/>
          <pc:sldMk cId="310193619" sldId="387"/>
        </pc:sldMkLst>
        <pc:spChg chg="mod ord">
          <ac:chgData name="Sylvain Baillot" userId="S::sbaillot@insy2s.fr::100668c0-7dbc-4031-b37e-f12834fa3702" providerId="AD" clId="Web-{0FE8885C-AC2F-0CB9-1D66-F93C5AFB3996}" dt="2022-08-22T08:00:05.140" v="17"/>
          <ac:spMkLst>
            <pc:docMk/>
            <pc:sldMk cId="310193619" sldId="387"/>
            <ac:spMk id="2" creationId="{86CA4CA9-4612-40D2-BC49-CB23D7886561}"/>
          </ac:spMkLst>
        </pc:spChg>
      </pc:sldChg>
      <pc:sldChg chg="modSp mod modClrScheme chgLayout">
        <pc:chgData name="Sylvain Baillot" userId="S::sbaillot@insy2s.fr::100668c0-7dbc-4031-b37e-f12834fa3702" providerId="AD" clId="Web-{0FE8885C-AC2F-0CB9-1D66-F93C5AFB3996}" dt="2022-08-22T08:00:05.140" v="17"/>
        <pc:sldMkLst>
          <pc:docMk/>
          <pc:sldMk cId="1867690463" sldId="388"/>
        </pc:sldMkLst>
        <pc:spChg chg="mod ord">
          <ac:chgData name="Sylvain Baillot" userId="S::sbaillot@insy2s.fr::100668c0-7dbc-4031-b37e-f12834fa3702" providerId="AD" clId="Web-{0FE8885C-AC2F-0CB9-1D66-F93C5AFB3996}" dt="2022-08-22T08:00:05.140" v="17"/>
          <ac:spMkLst>
            <pc:docMk/>
            <pc:sldMk cId="1867690463" sldId="388"/>
            <ac:spMk id="2" creationId="{DDBBF111-16C3-4C7B-8DDB-C05E62F35A39}"/>
          </ac:spMkLst>
        </pc:spChg>
      </pc:sldChg>
      <pc:sldChg chg="modSp mod modClrScheme chgLayout">
        <pc:chgData name="Sylvain Baillot" userId="S::sbaillot@insy2s.fr::100668c0-7dbc-4031-b37e-f12834fa3702" providerId="AD" clId="Web-{0FE8885C-AC2F-0CB9-1D66-F93C5AFB3996}" dt="2022-08-22T08:00:05.140" v="17"/>
        <pc:sldMkLst>
          <pc:docMk/>
          <pc:sldMk cId="3254401891" sldId="389"/>
        </pc:sldMkLst>
        <pc:spChg chg="mod ord">
          <ac:chgData name="Sylvain Baillot" userId="S::sbaillot@insy2s.fr::100668c0-7dbc-4031-b37e-f12834fa3702" providerId="AD" clId="Web-{0FE8885C-AC2F-0CB9-1D66-F93C5AFB3996}" dt="2022-08-22T08:00:05.140" v="17"/>
          <ac:spMkLst>
            <pc:docMk/>
            <pc:sldMk cId="3254401891" sldId="389"/>
            <ac:spMk id="2" creationId="{86CA4CA9-4612-40D2-BC49-CB23D7886561}"/>
          </ac:spMkLst>
        </pc:spChg>
        <pc:spChg chg="mod ord">
          <ac:chgData name="Sylvain Baillot" userId="S::sbaillot@insy2s.fr::100668c0-7dbc-4031-b37e-f12834fa3702" providerId="AD" clId="Web-{0FE8885C-AC2F-0CB9-1D66-F93C5AFB3996}" dt="2022-08-22T08:00:05.140" v="17"/>
          <ac:spMkLst>
            <pc:docMk/>
            <pc:sldMk cId="3254401891" sldId="389"/>
            <ac:spMk id="3" creationId="{42CF0D45-BE26-4107-A1D4-79AB9A50A7F0}"/>
          </ac:spMkLst>
        </pc:spChg>
      </pc:sldChg>
      <pc:sldChg chg="modSp mod modClrScheme chgLayout">
        <pc:chgData name="Sylvain Baillot" userId="S::sbaillot@insy2s.fr::100668c0-7dbc-4031-b37e-f12834fa3702" providerId="AD" clId="Web-{0FE8885C-AC2F-0CB9-1D66-F93C5AFB3996}" dt="2022-08-22T08:00:05.140" v="17"/>
        <pc:sldMkLst>
          <pc:docMk/>
          <pc:sldMk cId="2777984801" sldId="390"/>
        </pc:sldMkLst>
        <pc:spChg chg="mod ord">
          <ac:chgData name="Sylvain Baillot" userId="S::sbaillot@insy2s.fr::100668c0-7dbc-4031-b37e-f12834fa3702" providerId="AD" clId="Web-{0FE8885C-AC2F-0CB9-1D66-F93C5AFB3996}" dt="2022-08-22T08:00:05.140" v="17"/>
          <ac:spMkLst>
            <pc:docMk/>
            <pc:sldMk cId="2777984801" sldId="390"/>
            <ac:spMk id="2" creationId="{86CA4CA9-4612-40D2-BC49-CB23D7886561}"/>
          </ac:spMkLst>
        </pc:spChg>
        <pc:spChg chg="mod ord">
          <ac:chgData name="Sylvain Baillot" userId="S::sbaillot@insy2s.fr::100668c0-7dbc-4031-b37e-f12834fa3702" providerId="AD" clId="Web-{0FE8885C-AC2F-0CB9-1D66-F93C5AFB3996}" dt="2022-08-22T08:00:05.140" v="17"/>
          <ac:spMkLst>
            <pc:docMk/>
            <pc:sldMk cId="2777984801" sldId="390"/>
            <ac:spMk id="3" creationId="{42CF0D45-BE26-4107-A1D4-79AB9A50A7F0}"/>
          </ac:spMkLst>
        </pc:spChg>
      </pc:sldChg>
      <pc:sldChg chg="modSp mod modClrScheme chgLayout">
        <pc:chgData name="Sylvain Baillot" userId="S::sbaillot@insy2s.fr::100668c0-7dbc-4031-b37e-f12834fa3702" providerId="AD" clId="Web-{0FE8885C-AC2F-0CB9-1D66-F93C5AFB3996}" dt="2022-08-22T08:00:05.140" v="17"/>
        <pc:sldMkLst>
          <pc:docMk/>
          <pc:sldMk cId="4191042966" sldId="391"/>
        </pc:sldMkLst>
        <pc:spChg chg="mod ord">
          <ac:chgData name="Sylvain Baillot" userId="S::sbaillot@insy2s.fr::100668c0-7dbc-4031-b37e-f12834fa3702" providerId="AD" clId="Web-{0FE8885C-AC2F-0CB9-1D66-F93C5AFB3996}" dt="2022-08-22T08:00:05.140" v="17"/>
          <ac:spMkLst>
            <pc:docMk/>
            <pc:sldMk cId="4191042966" sldId="391"/>
            <ac:spMk id="2" creationId="{D418A7AA-1DA4-4AB1-818D-18765EE180C5}"/>
          </ac:spMkLst>
        </pc:spChg>
        <pc:spChg chg="mod ord">
          <ac:chgData name="Sylvain Baillot" userId="S::sbaillot@insy2s.fr::100668c0-7dbc-4031-b37e-f12834fa3702" providerId="AD" clId="Web-{0FE8885C-AC2F-0CB9-1D66-F93C5AFB3996}" dt="2022-08-22T08:00:05.140" v="17"/>
          <ac:spMkLst>
            <pc:docMk/>
            <pc:sldMk cId="4191042966" sldId="391"/>
            <ac:spMk id="3" creationId="{DBE2012B-DEAA-49CE-BB0C-04919FC87805}"/>
          </ac:spMkLst>
        </pc:spChg>
        <pc:spChg chg="mod ord">
          <ac:chgData name="Sylvain Baillot" userId="S::sbaillot@insy2s.fr::100668c0-7dbc-4031-b37e-f12834fa3702" providerId="AD" clId="Web-{0FE8885C-AC2F-0CB9-1D66-F93C5AFB3996}" dt="2022-08-22T08:00:05.140" v="17"/>
          <ac:spMkLst>
            <pc:docMk/>
            <pc:sldMk cId="4191042966" sldId="391"/>
            <ac:spMk id="4" creationId="{D8074C58-10D5-4AD8-B3CE-62D68957D7D3}"/>
          </ac:spMkLst>
        </pc:spChg>
      </pc:sldChg>
      <pc:sldChg chg="modSp mod modClrScheme chgLayout">
        <pc:chgData name="Sylvain Baillot" userId="S::sbaillot@insy2s.fr::100668c0-7dbc-4031-b37e-f12834fa3702" providerId="AD" clId="Web-{0FE8885C-AC2F-0CB9-1D66-F93C5AFB3996}" dt="2022-08-22T08:00:05.140" v="17"/>
        <pc:sldMkLst>
          <pc:docMk/>
          <pc:sldMk cId="3567161345" sldId="392"/>
        </pc:sldMkLst>
        <pc:spChg chg="mod ord">
          <ac:chgData name="Sylvain Baillot" userId="S::sbaillot@insy2s.fr::100668c0-7dbc-4031-b37e-f12834fa3702" providerId="AD" clId="Web-{0FE8885C-AC2F-0CB9-1D66-F93C5AFB3996}" dt="2022-08-22T08:00:05.140" v="17"/>
          <ac:spMkLst>
            <pc:docMk/>
            <pc:sldMk cId="3567161345" sldId="392"/>
            <ac:spMk id="2" creationId="{BE901C68-5D88-4188-94E1-14A161B87373}"/>
          </ac:spMkLst>
        </pc:spChg>
      </pc:sldChg>
      <pc:sldChg chg="modSp add del mod replId modClrScheme chgLayout">
        <pc:chgData name="Sylvain Baillot" userId="S::sbaillot@insy2s.fr::100668c0-7dbc-4031-b37e-f12834fa3702" providerId="AD" clId="Web-{0FE8885C-AC2F-0CB9-1D66-F93C5AFB3996}" dt="2022-08-22T08:02:49.285" v="23"/>
        <pc:sldMkLst>
          <pc:docMk/>
          <pc:sldMk cId="97899800" sldId="393"/>
        </pc:sldMkLst>
        <pc:spChg chg="mod ord">
          <ac:chgData name="Sylvain Baillot" userId="S::sbaillot@insy2s.fr::100668c0-7dbc-4031-b37e-f12834fa3702" providerId="AD" clId="Web-{0FE8885C-AC2F-0CB9-1D66-F93C5AFB3996}" dt="2022-08-22T08:00:05.140" v="17"/>
          <ac:spMkLst>
            <pc:docMk/>
            <pc:sldMk cId="97899800" sldId="393"/>
            <ac:spMk id="2" creationId="{78FD68DA-43BA-4508-8DE2-BA9BB7B2FA5B}"/>
          </ac:spMkLst>
        </pc:spChg>
        <pc:spChg chg="mod ord">
          <ac:chgData name="Sylvain Baillot" userId="S::sbaillot@insy2s.fr::100668c0-7dbc-4031-b37e-f12834fa3702" providerId="AD" clId="Web-{0FE8885C-AC2F-0CB9-1D66-F93C5AFB3996}" dt="2022-08-22T08:00:05.140" v="17"/>
          <ac:spMkLst>
            <pc:docMk/>
            <pc:sldMk cId="97899800" sldId="393"/>
            <ac:spMk id="3" creationId="{A8E9CFF2-3777-4FF4-A759-8491175B0B7C}"/>
          </ac:spMkLst>
        </pc:spChg>
      </pc:sldChg>
      <pc:sldChg chg="new add del mod modClrScheme chgLayout">
        <pc:chgData name="Sylvain Baillot" userId="S::sbaillot@insy2s.fr::100668c0-7dbc-4031-b37e-f12834fa3702" providerId="AD" clId="Web-{0FE8885C-AC2F-0CB9-1D66-F93C5AFB3996}" dt="2022-08-22T08:05:11.305" v="42"/>
        <pc:sldMkLst>
          <pc:docMk/>
          <pc:sldMk cId="1844956750" sldId="394"/>
        </pc:sldMkLst>
      </pc:sldChg>
      <pc:sldChg chg="add del ord">
        <pc:chgData name="Sylvain Baillot" userId="S::sbaillot@insy2s.fr::100668c0-7dbc-4031-b37e-f12834fa3702" providerId="AD" clId="Web-{0FE8885C-AC2F-0CB9-1D66-F93C5AFB3996}" dt="2022-08-22T08:00:03.796" v="16"/>
        <pc:sldMkLst>
          <pc:docMk/>
          <pc:sldMk cId="8346295" sldId="395"/>
        </pc:sldMkLst>
      </pc:sldChg>
      <pc:sldChg chg="modSp add ord">
        <pc:chgData name="Sylvain Baillot" userId="S::sbaillot@insy2s.fr::100668c0-7dbc-4031-b37e-f12834fa3702" providerId="AD" clId="Web-{0FE8885C-AC2F-0CB9-1D66-F93C5AFB3996}" dt="2022-08-22T09:00:04.252" v="54" actId="20577"/>
        <pc:sldMkLst>
          <pc:docMk/>
          <pc:sldMk cId="1143842686" sldId="395"/>
        </pc:sldMkLst>
        <pc:spChg chg="mod">
          <ac:chgData name="Sylvain Baillot" userId="S::sbaillot@insy2s.fr::100668c0-7dbc-4031-b37e-f12834fa3702" providerId="AD" clId="Web-{0FE8885C-AC2F-0CB9-1D66-F93C5AFB3996}" dt="2022-08-22T08:04:38.179" v="36" actId="1076"/>
          <ac:spMkLst>
            <pc:docMk/>
            <pc:sldMk cId="1143842686" sldId="395"/>
            <ac:spMk id="12" creationId="{38ABCA23-F494-41D2-97F4-DB0651D7BAB4}"/>
          </ac:spMkLst>
        </pc:spChg>
        <pc:spChg chg="mod">
          <ac:chgData name="Sylvain Baillot" userId="S::sbaillot@insy2s.fr::100668c0-7dbc-4031-b37e-f12834fa3702" providerId="AD" clId="Web-{0FE8885C-AC2F-0CB9-1D66-F93C5AFB3996}" dt="2022-08-22T09:00:04.252" v="54" actId="20577"/>
          <ac:spMkLst>
            <pc:docMk/>
            <pc:sldMk cId="1143842686" sldId="395"/>
            <ac:spMk id="13" creationId="{3F2F984E-5968-4624-8FF5-B3C6734F4947}"/>
          </ac:spMkLst>
        </pc:spChg>
        <pc:spChg chg="mod">
          <ac:chgData name="Sylvain Baillot" userId="S::sbaillot@insy2s.fr::100668c0-7dbc-4031-b37e-f12834fa3702" providerId="AD" clId="Web-{0FE8885C-AC2F-0CB9-1D66-F93C5AFB3996}" dt="2022-08-22T08:23:52.401" v="48" actId="20577"/>
          <ac:spMkLst>
            <pc:docMk/>
            <pc:sldMk cId="1143842686" sldId="395"/>
            <ac:spMk id="23" creationId="{5E5CF5C7-3C47-4CBC-9A1E-0E0F00FF3487}"/>
          </ac:spMkLst>
        </pc:spChg>
      </pc:sldChg>
      <pc:sldChg chg="addSp modSp add ord">
        <pc:chgData name="Sylvain Baillot" userId="S::sbaillot@insy2s.fr::100668c0-7dbc-4031-b37e-f12834fa3702" providerId="AD" clId="Web-{0FE8885C-AC2F-0CB9-1D66-F93C5AFB3996}" dt="2022-08-22T12:47:42.386" v="296" actId="20577"/>
        <pc:sldMkLst>
          <pc:docMk/>
          <pc:sldMk cId="2777686889" sldId="396"/>
        </pc:sldMkLst>
        <pc:spChg chg="add mod">
          <ac:chgData name="Sylvain Baillot" userId="S::sbaillot@insy2s.fr::100668c0-7dbc-4031-b37e-f12834fa3702" providerId="AD" clId="Web-{0FE8885C-AC2F-0CB9-1D66-F93C5AFB3996}" dt="2022-08-22T09:04:08.321" v="83"/>
          <ac:spMkLst>
            <pc:docMk/>
            <pc:sldMk cId="2777686889" sldId="396"/>
            <ac:spMk id="2" creationId="{2AA6901D-1ADC-89E3-924A-86154CA2A545}"/>
          </ac:spMkLst>
        </pc:spChg>
        <pc:spChg chg="add mod">
          <ac:chgData name="Sylvain Baillot" userId="S::sbaillot@insy2s.fr::100668c0-7dbc-4031-b37e-f12834fa3702" providerId="AD" clId="Web-{0FE8885C-AC2F-0CB9-1D66-F93C5AFB3996}" dt="2022-08-22T09:03:38.602" v="80" actId="20577"/>
          <ac:spMkLst>
            <pc:docMk/>
            <pc:sldMk cId="2777686889" sldId="396"/>
            <ac:spMk id="3" creationId="{6C581E0D-4481-C788-CC43-078DDC89241E}"/>
          </ac:spMkLst>
        </pc:spChg>
        <pc:spChg chg="mod">
          <ac:chgData name="Sylvain Baillot" userId="S::sbaillot@insy2s.fr::100668c0-7dbc-4031-b37e-f12834fa3702" providerId="AD" clId="Web-{0FE8885C-AC2F-0CB9-1D66-F93C5AFB3996}" dt="2022-08-22T12:47:42.386" v="296" actId="20577"/>
          <ac:spMkLst>
            <pc:docMk/>
            <pc:sldMk cId="2777686889" sldId="396"/>
            <ac:spMk id="17" creationId="{BB37616C-272E-47F1-863A-B2C92FBE80F3}"/>
          </ac:spMkLst>
        </pc:spChg>
      </pc:sldChg>
      <pc:sldChg chg="add del ord">
        <pc:chgData name="Sylvain Baillot" userId="S::sbaillot@insy2s.fr::100668c0-7dbc-4031-b37e-f12834fa3702" providerId="AD" clId="Web-{0FE8885C-AC2F-0CB9-1D66-F93C5AFB3996}" dt="2022-08-22T08:00:01.108" v="15"/>
        <pc:sldMkLst>
          <pc:docMk/>
          <pc:sldMk cId="3812922707" sldId="396"/>
        </pc:sldMkLst>
      </pc:sldChg>
      <pc:sldChg chg="addSp modSp add">
        <pc:chgData name="Sylvain Baillot" userId="S::sbaillot@insy2s.fr::100668c0-7dbc-4031-b37e-f12834fa3702" providerId="AD" clId="Web-{0FE8885C-AC2F-0CB9-1D66-F93C5AFB3996}" dt="2022-08-22T12:47:49.276" v="298" actId="20577"/>
        <pc:sldMkLst>
          <pc:docMk/>
          <pc:sldMk cId="2190144925" sldId="397"/>
        </pc:sldMkLst>
        <pc:spChg chg="add mod">
          <ac:chgData name="Sylvain Baillot" userId="S::sbaillot@insy2s.fr::100668c0-7dbc-4031-b37e-f12834fa3702" providerId="AD" clId="Web-{0FE8885C-AC2F-0CB9-1D66-F93C5AFB3996}" dt="2022-08-22T09:40:11.589" v="129" actId="1076"/>
          <ac:spMkLst>
            <pc:docMk/>
            <pc:sldMk cId="2190144925" sldId="397"/>
            <ac:spMk id="2" creationId="{7DA37949-1194-B285-7F98-09560FF37E73}"/>
          </ac:spMkLst>
        </pc:spChg>
        <pc:spChg chg="add mod">
          <ac:chgData name="Sylvain Baillot" userId="S::sbaillot@insy2s.fr::100668c0-7dbc-4031-b37e-f12834fa3702" providerId="AD" clId="Web-{0FE8885C-AC2F-0CB9-1D66-F93C5AFB3996}" dt="2022-08-22T09:39:41.588" v="126" actId="1076"/>
          <ac:spMkLst>
            <pc:docMk/>
            <pc:sldMk cId="2190144925" sldId="397"/>
            <ac:spMk id="3" creationId="{300F317F-220A-C48E-5C15-8F401C4C2259}"/>
          </ac:spMkLst>
        </pc:spChg>
        <pc:spChg chg="mod">
          <ac:chgData name="Sylvain Baillot" userId="S::sbaillot@insy2s.fr::100668c0-7dbc-4031-b37e-f12834fa3702" providerId="AD" clId="Web-{0FE8885C-AC2F-0CB9-1D66-F93C5AFB3996}" dt="2022-08-22T12:47:49.276" v="298" actId="20577"/>
          <ac:spMkLst>
            <pc:docMk/>
            <pc:sldMk cId="2190144925" sldId="397"/>
            <ac:spMk id="17" creationId="{BB37616C-272E-47F1-863A-B2C92FBE80F3}"/>
          </ac:spMkLst>
        </pc:spChg>
        <pc:spChg chg="mod">
          <ac:chgData name="Sylvain Baillot" userId="S::sbaillot@insy2s.fr::100668c0-7dbc-4031-b37e-f12834fa3702" providerId="AD" clId="Web-{0FE8885C-AC2F-0CB9-1D66-F93C5AFB3996}" dt="2022-08-22T09:40:36.652" v="131" actId="20577"/>
          <ac:spMkLst>
            <pc:docMk/>
            <pc:sldMk cId="2190144925" sldId="397"/>
            <ac:spMk id="25" creationId="{6BFAE7BC-893E-4B9B-AB04-BFD3DE9B75A1}"/>
          </ac:spMkLst>
        </pc:spChg>
      </pc:sldChg>
      <pc:sldChg chg="modSp add replId">
        <pc:chgData name="Sylvain Baillot" userId="S::sbaillot@insy2s.fr::100668c0-7dbc-4031-b37e-f12834fa3702" providerId="AD" clId="Web-{0FE8885C-AC2F-0CB9-1D66-F93C5AFB3996}" dt="2022-08-22T12:47:56.574" v="300" actId="20577"/>
        <pc:sldMkLst>
          <pc:docMk/>
          <pc:sldMk cId="3527356941" sldId="398"/>
        </pc:sldMkLst>
        <pc:spChg chg="mod">
          <ac:chgData name="Sylvain Baillot" userId="S::sbaillot@insy2s.fr::100668c0-7dbc-4031-b37e-f12834fa3702" providerId="AD" clId="Web-{0FE8885C-AC2F-0CB9-1D66-F93C5AFB3996}" dt="2022-08-22T09:42:55.204" v="148" actId="20577"/>
          <ac:spMkLst>
            <pc:docMk/>
            <pc:sldMk cId="3527356941" sldId="398"/>
            <ac:spMk id="2" creationId="{7DA37949-1194-B285-7F98-09560FF37E73}"/>
          </ac:spMkLst>
        </pc:spChg>
        <pc:spChg chg="mod">
          <ac:chgData name="Sylvain Baillot" userId="S::sbaillot@insy2s.fr::100668c0-7dbc-4031-b37e-f12834fa3702" providerId="AD" clId="Web-{0FE8885C-AC2F-0CB9-1D66-F93C5AFB3996}" dt="2022-08-22T10:05:13.160" v="195"/>
          <ac:spMkLst>
            <pc:docMk/>
            <pc:sldMk cId="3527356941" sldId="398"/>
            <ac:spMk id="3" creationId="{300F317F-220A-C48E-5C15-8F401C4C2259}"/>
          </ac:spMkLst>
        </pc:spChg>
        <pc:spChg chg="mod">
          <ac:chgData name="Sylvain Baillot" userId="S::sbaillot@insy2s.fr::100668c0-7dbc-4031-b37e-f12834fa3702" providerId="AD" clId="Web-{0FE8885C-AC2F-0CB9-1D66-F93C5AFB3996}" dt="2022-08-22T12:47:56.574" v="300" actId="20577"/>
          <ac:spMkLst>
            <pc:docMk/>
            <pc:sldMk cId="3527356941" sldId="398"/>
            <ac:spMk id="17" creationId="{BB37616C-272E-47F1-863A-B2C92FBE80F3}"/>
          </ac:spMkLst>
        </pc:spChg>
        <pc:spChg chg="mod">
          <ac:chgData name="Sylvain Baillot" userId="S::sbaillot@insy2s.fr::100668c0-7dbc-4031-b37e-f12834fa3702" providerId="AD" clId="Web-{0FE8885C-AC2F-0CB9-1D66-F93C5AFB3996}" dt="2022-08-22T09:52:28.475" v="166" actId="20577"/>
          <ac:spMkLst>
            <pc:docMk/>
            <pc:sldMk cId="3527356941" sldId="398"/>
            <ac:spMk id="25" creationId="{6BFAE7BC-893E-4B9B-AB04-BFD3DE9B75A1}"/>
          </ac:spMkLst>
        </pc:spChg>
      </pc:sldChg>
      <pc:sldChg chg="modSp add ord replId">
        <pc:chgData name="Sylvain Baillot" userId="S::sbaillot@insy2s.fr::100668c0-7dbc-4031-b37e-f12834fa3702" providerId="AD" clId="Web-{0FE8885C-AC2F-0CB9-1D66-F93C5AFB3996}" dt="2022-08-22T12:48:04.683" v="301" actId="20577"/>
        <pc:sldMkLst>
          <pc:docMk/>
          <pc:sldMk cId="1332875608" sldId="399"/>
        </pc:sldMkLst>
        <pc:spChg chg="mod">
          <ac:chgData name="Sylvain Baillot" userId="S::sbaillot@insy2s.fr::100668c0-7dbc-4031-b37e-f12834fa3702" providerId="AD" clId="Web-{0FE8885C-AC2F-0CB9-1D66-F93C5AFB3996}" dt="2022-08-22T10:02:04.669" v="177" actId="1076"/>
          <ac:spMkLst>
            <pc:docMk/>
            <pc:sldMk cId="1332875608" sldId="399"/>
            <ac:spMk id="2" creationId="{7DA37949-1194-B285-7F98-09560FF37E73}"/>
          </ac:spMkLst>
        </pc:spChg>
        <pc:spChg chg="mod">
          <ac:chgData name="Sylvain Baillot" userId="S::sbaillot@insy2s.fr::100668c0-7dbc-4031-b37e-f12834fa3702" providerId="AD" clId="Web-{0FE8885C-AC2F-0CB9-1D66-F93C5AFB3996}" dt="2022-08-22T10:04:39.424" v="191" actId="14100"/>
          <ac:spMkLst>
            <pc:docMk/>
            <pc:sldMk cId="1332875608" sldId="399"/>
            <ac:spMk id="3" creationId="{300F317F-220A-C48E-5C15-8F401C4C2259}"/>
          </ac:spMkLst>
        </pc:spChg>
        <pc:spChg chg="mod">
          <ac:chgData name="Sylvain Baillot" userId="S::sbaillot@insy2s.fr::100668c0-7dbc-4031-b37e-f12834fa3702" providerId="AD" clId="Web-{0FE8885C-AC2F-0CB9-1D66-F93C5AFB3996}" dt="2022-08-22T12:48:04.683" v="301" actId="20577"/>
          <ac:spMkLst>
            <pc:docMk/>
            <pc:sldMk cId="1332875608" sldId="399"/>
            <ac:spMk id="17" creationId="{BB37616C-272E-47F1-863A-B2C92FBE80F3}"/>
          </ac:spMkLst>
        </pc:spChg>
      </pc:sldChg>
      <pc:sldChg chg="addSp delSp modSp add ord replId">
        <pc:chgData name="Sylvain Baillot" userId="S::sbaillot@insy2s.fr::100668c0-7dbc-4031-b37e-f12834fa3702" providerId="AD" clId="Web-{0FE8885C-AC2F-0CB9-1D66-F93C5AFB3996}" dt="2022-08-22T12:48:11.214" v="302" actId="20577"/>
        <pc:sldMkLst>
          <pc:docMk/>
          <pc:sldMk cId="1069957962" sldId="400"/>
        </pc:sldMkLst>
        <pc:spChg chg="del">
          <ac:chgData name="Sylvain Baillot" userId="S::sbaillot@insy2s.fr::100668c0-7dbc-4031-b37e-f12834fa3702" providerId="AD" clId="Web-{0FE8885C-AC2F-0CB9-1D66-F93C5AFB3996}" dt="2022-08-22T10:02:35.014" v="181"/>
          <ac:spMkLst>
            <pc:docMk/>
            <pc:sldMk cId="1069957962" sldId="400"/>
            <ac:spMk id="2" creationId="{7DA37949-1194-B285-7F98-09560FF37E73}"/>
          </ac:spMkLst>
        </pc:spChg>
        <pc:spChg chg="mod">
          <ac:chgData name="Sylvain Baillot" userId="S::sbaillot@insy2s.fr::100668c0-7dbc-4031-b37e-f12834fa3702" providerId="AD" clId="Web-{0FE8885C-AC2F-0CB9-1D66-F93C5AFB3996}" dt="2022-08-22T10:04:59.550" v="193"/>
          <ac:spMkLst>
            <pc:docMk/>
            <pc:sldMk cId="1069957962" sldId="400"/>
            <ac:spMk id="3" creationId="{300F317F-220A-C48E-5C15-8F401C4C2259}"/>
          </ac:spMkLst>
        </pc:spChg>
        <pc:spChg chg="mod">
          <ac:chgData name="Sylvain Baillot" userId="S::sbaillot@insy2s.fr::100668c0-7dbc-4031-b37e-f12834fa3702" providerId="AD" clId="Web-{0FE8885C-AC2F-0CB9-1D66-F93C5AFB3996}" dt="2022-08-22T12:48:11.214" v="302" actId="20577"/>
          <ac:spMkLst>
            <pc:docMk/>
            <pc:sldMk cId="1069957962" sldId="400"/>
            <ac:spMk id="17" creationId="{BB37616C-272E-47F1-863A-B2C92FBE80F3}"/>
          </ac:spMkLst>
        </pc:spChg>
        <pc:spChg chg="add mod">
          <ac:chgData name="Sylvain Baillot" userId="S::sbaillot@insy2s.fr::100668c0-7dbc-4031-b37e-f12834fa3702" providerId="AD" clId="Web-{0FE8885C-AC2F-0CB9-1D66-F93C5AFB3996}" dt="2022-08-22T10:32:56.722" v="232" actId="20577"/>
          <ac:spMkLst>
            <pc:docMk/>
            <pc:sldMk cId="1069957962" sldId="400"/>
            <ac:spMk id="37" creationId="{ED029135-BBF9-17CE-04D3-B3CD0AFD22AF}"/>
          </ac:spMkLst>
        </pc:spChg>
        <pc:grpChg chg="add mod">
          <ac:chgData name="Sylvain Baillot" userId="S::sbaillot@insy2s.fr::100668c0-7dbc-4031-b37e-f12834fa3702" providerId="AD" clId="Web-{0FE8885C-AC2F-0CB9-1D66-F93C5AFB3996}" dt="2022-08-22T10:03:11.062" v="188" actId="1076"/>
          <ac:grpSpMkLst>
            <pc:docMk/>
            <pc:sldMk cId="1069957962" sldId="400"/>
            <ac:grpSpMk id="20" creationId="{99B55242-8F74-6E6E-4E75-ED1641EA09E6}"/>
          </ac:grpSpMkLst>
        </pc:grpChg>
        <pc:grpChg chg="add mod">
          <ac:chgData name="Sylvain Baillot" userId="S::sbaillot@insy2s.fr::100668c0-7dbc-4031-b37e-f12834fa3702" providerId="AD" clId="Web-{0FE8885C-AC2F-0CB9-1D66-F93C5AFB3996}" dt="2022-08-22T10:03:03.843" v="186" actId="1076"/>
          <ac:grpSpMkLst>
            <pc:docMk/>
            <pc:sldMk cId="1069957962" sldId="400"/>
            <ac:grpSpMk id="32" creationId="{0B1C99B8-DDB3-F080-C8E1-617462471B82}"/>
          </ac:grpSpMkLst>
        </pc:grpChg>
        <pc:grpChg chg="add mod">
          <ac:chgData name="Sylvain Baillot" userId="S::sbaillot@insy2s.fr::100668c0-7dbc-4031-b37e-f12834fa3702" providerId="AD" clId="Web-{0FE8885C-AC2F-0CB9-1D66-F93C5AFB3996}" dt="2022-08-22T10:03:19.125" v="189" actId="1076"/>
          <ac:grpSpMkLst>
            <pc:docMk/>
            <pc:sldMk cId="1069957962" sldId="400"/>
            <ac:grpSpMk id="36" creationId="{FE8BECD5-5872-BAA5-39C9-916417BD052A}"/>
          </ac:grpSpMkLst>
        </pc:grpChg>
      </pc:sldChg>
      <pc:sldChg chg="modSp add ord replId">
        <pc:chgData name="Sylvain Baillot" userId="S::sbaillot@insy2s.fr::100668c0-7dbc-4031-b37e-f12834fa3702" providerId="AD" clId="Web-{0FE8885C-AC2F-0CB9-1D66-F93C5AFB3996}" dt="2022-08-22T12:48:49.466" v="304" actId="20577"/>
        <pc:sldMkLst>
          <pc:docMk/>
          <pc:sldMk cId="3818828835" sldId="401"/>
        </pc:sldMkLst>
        <pc:spChg chg="mod">
          <ac:chgData name="Sylvain Baillot" userId="S::sbaillot@insy2s.fr::100668c0-7dbc-4031-b37e-f12834fa3702" providerId="AD" clId="Web-{0FE8885C-AC2F-0CB9-1D66-F93C5AFB3996}" dt="2022-08-22T12:36:53.707" v="243" actId="20577"/>
          <ac:spMkLst>
            <pc:docMk/>
            <pc:sldMk cId="3818828835" sldId="401"/>
            <ac:spMk id="2" creationId="{7DA37949-1194-B285-7F98-09560FF37E73}"/>
          </ac:spMkLst>
        </pc:spChg>
        <pc:spChg chg="mod">
          <ac:chgData name="Sylvain Baillot" userId="S::sbaillot@insy2s.fr::100668c0-7dbc-4031-b37e-f12834fa3702" providerId="AD" clId="Web-{0FE8885C-AC2F-0CB9-1D66-F93C5AFB3996}" dt="2022-08-22T12:01:22.096" v="235" actId="20577"/>
          <ac:spMkLst>
            <pc:docMk/>
            <pc:sldMk cId="3818828835" sldId="401"/>
            <ac:spMk id="3" creationId="{300F317F-220A-C48E-5C15-8F401C4C2259}"/>
          </ac:spMkLst>
        </pc:spChg>
        <pc:spChg chg="mod">
          <ac:chgData name="Sylvain Baillot" userId="S::sbaillot@insy2s.fr::100668c0-7dbc-4031-b37e-f12834fa3702" providerId="AD" clId="Web-{0FE8885C-AC2F-0CB9-1D66-F93C5AFB3996}" dt="2022-08-22T12:48:49.466" v="304" actId="20577"/>
          <ac:spMkLst>
            <pc:docMk/>
            <pc:sldMk cId="3818828835" sldId="401"/>
            <ac:spMk id="17" creationId="{BB37616C-272E-47F1-863A-B2C92FBE80F3}"/>
          </ac:spMkLst>
        </pc:spChg>
      </pc:sldChg>
      <pc:sldChg chg="add del replId">
        <pc:chgData name="Sylvain Baillot" userId="S::sbaillot@insy2s.fr::100668c0-7dbc-4031-b37e-f12834fa3702" providerId="AD" clId="Web-{0FE8885C-AC2F-0CB9-1D66-F93C5AFB3996}" dt="2022-08-22T12:37:12.348" v="244"/>
        <pc:sldMkLst>
          <pc:docMk/>
          <pc:sldMk cId="164678087" sldId="402"/>
        </pc:sldMkLst>
      </pc:sldChg>
      <pc:sldChg chg="modSp add ord replId">
        <pc:chgData name="Sylvain Baillot" userId="S::sbaillot@insy2s.fr::100668c0-7dbc-4031-b37e-f12834fa3702" providerId="AD" clId="Web-{0FE8885C-AC2F-0CB9-1D66-F93C5AFB3996}" dt="2022-08-22T12:48:53.810" v="305" actId="20577"/>
        <pc:sldMkLst>
          <pc:docMk/>
          <pc:sldMk cId="4075150182" sldId="402"/>
        </pc:sldMkLst>
        <pc:spChg chg="mod">
          <ac:chgData name="Sylvain Baillot" userId="S::sbaillot@insy2s.fr::100668c0-7dbc-4031-b37e-f12834fa3702" providerId="AD" clId="Web-{0FE8885C-AC2F-0CB9-1D66-F93C5AFB3996}" dt="2022-08-22T12:39:51.635" v="255" actId="20577"/>
          <ac:spMkLst>
            <pc:docMk/>
            <pc:sldMk cId="4075150182" sldId="402"/>
            <ac:spMk id="2" creationId="{7DA37949-1194-B285-7F98-09560FF37E73}"/>
          </ac:spMkLst>
        </pc:spChg>
        <pc:spChg chg="mod">
          <ac:chgData name="Sylvain Baillot" userId="S::sbaillot@insy2s.fr::100668c0-7dbc-4031-b37e-f12834fa3702" providerId="AD" clId="Web-{0FE8885C-AC2F-0CB9-1D66-F93C5AFB3996}" dt="2022-08-22T12:48:53.810" v="305" actId="20577"/>
          <ac:spMkLst>
            <pc:docMk/>
            <pc:sldMk cId="4075150182" sldId="402"/>
            <ac:spMk id="17" creationId="{BB37616C-272E-47F1-863A-B2C92FBE80F3}"/>
          </ac:spMkLst>
        </pc:spChg>
      </pc:sldChg>
      <pc:sldChg chg="addSp delSp modSp add ord replId">
        <pc:chgData name="Sylvain Baillot" userId="S::sbaillot@insy2s.fr::100668c0-7dbc-4031-b37e-f12834fa3702" providerId="AD" clId="Web-{0FE8885C-AC2F-0CB9-1D66-F93C5AFB3996}" dt="2022-08-22T12:49:03.779" v="307" actId="20577"/>
        <pc:sldMkLst>
          <pc:docMk/>
          <pc:sldMk cId="1607151139" sldId="403"/>
        </pc:sldMkLst>
        <pc:spChg chg="del mod">
          <ac:chgData name="Sylvain Baillot" userId="S::sbaillot@insy2s.fr::100668c0-7dbc-4031-b37e-f12834fa3702" providerId="AD" clId="Web-{0FE8885C-AC2F-0CB9-1D66-F93C5AFB3996}" dt="2022-08-22T12:40:49.605" v="259"/>
          <ac:spMkLst>
            <pc:docMk/>
            <pc:sldMk cId="1607151139" sldId="403"/>
            <ac:spMk id="2" creationId="{7DA37949-1194-B285-7F98-09560FF37E73}"/>
          </ac:spMkLst>
        </pc:spChg>
        <pc:spChg chg="add mod">
          <ac:chgData name="Sylvain Baillot" userId="S::sbaillot@insy2s.fr::100668c0-7dbc-4031-b37e-f12834fa3702" providerId="AD" clId="Web-{0FE8885C-AC2F-0CB9-1D66-F93C5AFB3996}" dt="2022-08-22T12:41:49.498" v="265" actId="20577"/>
          <ac:spMkLst>
            <pc:docMk/>
            <pc:sldMk cId="1607151139" sldId="403"/>
            <ac:spMk id="5" creationId="{20B1025A-48B1-D030-E00A-FC661EFEFC0A}"/>
          </ac:spMkLst>
        </pc:spChg>
        <pc:spChg chg="add mod">
          <ac:chgData name="Sylvain Baillot" userId="S::sbaillot@insy2s.fr::100668c0-7dbc-4031-b37e-f12834fa3702" providerId="AD" clId="Web-{0FE8885C-AC2F-0CB9-1D66-F93C5AFB3996}" dt="2022-08-22T12:44:21.113" v="278"/>
          <ac:spMkLst>
            <pc:docMk/>
            <pc:sldMk cId="1607151139" sldId="403"/>
            <ac:spMk id="7" creationId="{7138C9C3-5629-A0C3-C089-FD9590D10091}"/>
          </ac:spMkLst>
        </pc:spChg>
        <pc:spChg chg="add mod">
          <ac:chgData name="Sylvain Baillot" userId="S::sbaillot@insy2s.fr::100668c0-7dbc-4031-b37e-f12834fa3702" providerId="AD" clId="Web-{0FE8885C-AC2F-0CB9-1D66-F93C5AFB3996}" dt="2022-08-22T12:44:21.128" v="279"/>
          <ac:spMkLst>
            <pc:docMk/>
            <pc:sldMk cId="1607151139" sldId="403"/>
            <ac:spMk id="9" creationId="{986AB15D-626E-ED29-8F72-1EC7C89B0323}"/>
          </ac:spMkLst>
        </pc:spChg>
        <pc:spChg chg="add mod">
          <ac:chgData name="Sylvain Baillot" userId="S::sbaillot@insy2s.fr::100668c0-7dbc-4031-b37e-f12834fa3702" providerId="AD" clId="Web-{0FE8885C-AC2F-0CB9-1D66-F93C5AFB3996}" dt="2022-08-22T12:44:21.144" v="280"/>
          <ac:spMkLst>
            <pc:docMk/>
            <pc:sldMk cId="1607151139" sldId="403"/>
            <ac:spMk id="11" creationId="{E900E20A-0868-24A0-11EE-5D22C4CF1EA0}"/>
          </ac:spMkLst>
        </pc:spChg>
        <pc:spChg chg="mod">
          <ac:chgData name="Sylvain Baillot" userId="S::sbaillot@insy2s.fr::100668c0-7dbc-4031-b37e-f12834fa3702" providerId="AD" clId="Web-{0FE8885C-AC2F-0CB9-1D66-F93C5AFB3996}" dt="2022-08-22T12:49:03.779" v="307" actId="20577"/>
          <ac:spMkLst>
            <pc:docMk/>
            <pc:sldMk cId="1607151139" sldId="403"/>
            <ac:spMk id="17" creationId="{BB37616C-272E-47F1-863A-B2C92FBE80F3}"/>
          </ac:spMkLst>
        </pc:spChg>
      </pc:sldChg>
      <pc:sldChg chg="addSp delSp modSp add ord replId">
        <pc:chgData name="Sylvain Baillot" userId="S::sbaillot@insy2s.fr::100668c0-7dbc-4031-b37e-f12834fa3702" providerId="AD" clId="Web-{0FE8885C-AC2F-0CB9-1D66-F93C5AFB3996}" dt="2022-08-22T12:55:22.729" v="359" actId="14100"/>
        <pc:sldMkLst>
          <pc:docMk/>
          <pc:sldMk cId="3969016335" sldId="404"/>
        </pc:sldMkLst>
        <pc:spChg chg="add mod">
          <ac:chgData name="Sylvain Baillot" userId="S::sbaillot@insy2s.fr::100668c0-7dbc-4031-b37e-f12834fa3702" providerId="AD" clId="Web-{0FE8885C-AC2F-0CB9-1D66-F93C5AFB3996}" dt="2022-08-22T12:55:13.838" v="349" actId="1076"/>
          <ac:spMkLst>
            <pc:docMk/>
            <pc:sldMk cId="3969016335" sldId="404"/>
            <ac:spMk id="4" creationId="{F16E1923-ADEF-6E94-AD89-9955EF6089D0}"/>
          </ac:spMkLst>
        </pc:spChg>
        <pc:spChg chg="del">
          <ac:chgData name="Sylvain Baillot" userId="S::sbaillot@insy2s.fr::100668c0-7dbc-4031-b37e-f12834fa3702" providerId="AD" clId="Web-{0FE8885C-AC2F-0CB9-1D66-F93C5AFB3996}" dt="2022-08-22T12:49:17.295" v="310"/>
          <ac:spMkLst>
            <pc:docMk/>
            <pc:sldMk cId="3969016335" sldId="404"/>
            <ac:spMk id="5" creationId="{20B1025A-48B1-D030-E00A-FC661EFEFC0A}"/>
          </ac:spMkLst>
        </pc:spChg>
        <pc:spChg chg="del">
          <ac:chgData name="Sylvain Baillot" userId="S::sbaillot@insy2s.fr::100668c0-7dbc-4031-b37e-f12834fa3702" providerId="AD" clId="Web-{0FE8885C-AC2F-0CB9-1D66-F93C5AFB3996}" dt="2022-08-22T12:49:23.139" v="313"/>
          <ac:spMkLst>
            <pc:docMk/>
            <pc:sldMk cId="3969016335" sldId="404"/>
            <ac:spMk id="7" creationId="{7138C9C3-5629-A0C3-C089-FD9590D10091}"/>
          </ac:spMkLst>
        </pc:spChg>
        <pc:spChg chg="del">
          <ac:chgData name="Sylvain Baillot" userId="S::sbaillot@insy2s.fr::100668c0-7dbc-4031-b37e-f12834fa3702" providerId="AD" clId="Web-{0FE8885C-AC2F-0CB9-1D66-F93C5AFB3996}" dt="2022-08-22T12:49:23.139" v="312"/>
          <ac:spMkLst>
            <pc:docMk/>
            <pc:sldMk cId="3969016335" sldId="404"/>
            <ac:spMk id="9" creationId="{986AB15D-626E-ED29-8F72-1EC7C89B0323}"/>
          </ac:spMkLst>
        </pc:spChg>
        <pc:spChg chg="del">
          <ac:chgData name="Sylvain Baillot" userId="S::sbaillot@insy2s.fr::100668c0-7dbc-4031-b37e-f12834fa3702" providerId="AD" clId="Web-{0FE8885C-AC2F-0CB9-1D66-F93C5AFB3996}" dt="2022-08-22T12:49:23.139" v="311"/>
          <ac:spMkLst>
            <pc:docMk/>
            <pc:sldMk cId="3969016335" sldId="404"/>
            <ac:spMk id="11" creationId="{E900E20A-0868-24A0-11EE-5D22C4CF1EA0}"/>
          </ac:spMkLst>
        </pc:spChg>
        <pc:spChg chg="add mod">
          <ac:chgData name="Sylvain Baillot" userId="S::sbaillot@insy2s.fr::100668c0-7dbc-4031-b37e-f12834fa3702" providerId="AD" clId="Web-{0FE8885C-AC2F-0CB9-1D66-F93C5AFB3996}" dt="2022-08-22T12:55:13.870" v="351" actId="1076"/>
          <ac:spMkLst>
            <pc:docMk/>
            <pc:sldMk cId="3969016335" sldId="404"/>
            <ac:spMk id="18" creationId="{3C56C169-F8BD-CEF0-184E-04B156079FEC}"/>
          </ac:spMkLst>
        </pc:spChg>
        <pc:spChg chg="add mod">
          <ac:chgData name="Sylvain Baillot" userId="S::sbaillot@insy2s.fr::100668c0-7dbc-4031-b37e-f12834fa3702" providerId="AD" clId="Web-{0FE8885C-AC2F-0CB9-1D66-F93C5AFB3996}" dt="2022-08-22T12:55:13.885" v="353" actId="1076"/>
          <ac:spMkLst>
            <pc:docMk/>
            <pc:sldMk cId="3969016335" sldId="404"/>
            <ac:spMk id="23" creationId="{64F6E5CD-AE88-18BB-83CC-4C94D58EE906}"/>
          </ac:spMkLst>
        </pc:spChg>
        <pc:spChg chg="add mod">
          <ac:chgData name="Sylvain Baillot" userId="S::sbaillot@insy2s.fr::100668c0-7dbc-4031-b37e-f12834fa3702" providerId="AD" clId="Web-{0FE8885C-AC2F-0CB9-1D66-F93C5AFB3996}" dt="2022-08-22T12:55:13.932" v="358" actId="1076"/>
          <ac:spMkLst>
            <pc:docMk/>
            <pc:sldMk cId="3969016335" sldId="404"/>
            <ac:spMk id="34" creationId="{2E7206ED-E6EF-594D-BDC5-2284DAD6C082}"/>
          </ac:spMkLst>
        </pc:spChg>
        <pc:cxnChg chg="add mod">
          <ac:chgData name="Sylvain Baillot" userId="S::sbaillot@insy2s.fr::100668c0-7dbc-4031-b37e-f12834fa3702" providerId="AD" clId="Web-{0FE8885C-AC2F-0CB9-1D66-F93C5AFB3996}" dt="2022-08-22T12:55:13.854" v="350" actId="1076"/>
          <ac:cxnSpMkLst>
            <pc:docMk/>
            <pc:sldMk cId="3969016335" sldId="404"/>
            <ac:cxnSpMk id="8" creationId="{A7C39EC5-D92C-8953-5F37-7DC06271E6BF}"/>
          </ac:cxnSpMkLst>
        </pc:cxnChg>
        <pc:cxnChg chg="add mod">
          <ac:chgData name="Sylvain Baillot" userId="S::sbaillot@insy2s.fr::100668c0-7dbc-4031-b37e-f12834fa3702" providerId="AD" clId="Web-{0FE8885C-AC2F-0CB9-1D66-F93C5AFB3996}" dt="2022-08-22T12:55:13.870" v="352" actId="1076"/>
          <ac:cxnSpMkLst>
            <pc:docMk/>
            <pc:sldMk cId="3969016335" sldId="404"/>
            <ac:cxnSpMk id="20" creationId="{CD79832C-777D-18CB-FB22-B3A1CC4B65F9}"/>
          </ac:cxnSpMkLst>
        </pc:cxnChg>
        <pc:cxnChg chg="add mod">
          <ac:chgData name="Sylvain Baillot" userId="S::sbaillot@insy2s.fr::100668c0-7dbc-4031-b37e-f12834fa3702" providerId="AD" clId="Web-{0FE8885C-AC2F-0CB9-1D66-F93C5AFB3996}" dt="2022-08-22T12:55:13.885" v="354" actId="1076"/>
          <ac:cxnSpMkLst>
            <pc:docMk/>
            <pc:sldMk cId="3969016335" sldId="404"/>
            <ac:cxnSpMk id="26" creationId="{7DD44CC6-18AB-078D-E49E-0BBF28045BE5}"/>
          </ac:cxnSpMkLst>
        </pc:cxnChg>
        <pc:cxnChg chg="add mod">
          <ac:chgData name="Sylvain Baillot" userId="S::sbaillot@insy2s.fr::100668c0-7dbc-4031-b37e-f12834fa3702" providerId="AD" clId="Web-{0FE8885C-AC2F-0CB9-1D66-F93C5AFB3996}" dt="2022-08-22T12:55:13.901" v="355" actId="1076"/>
          <ac:cxnSpMkLst>
            <pc:docMk/>
            <pc:sldMk cId="3969016335" sldId="404"/>
            <ac:cxnSpMk id="28" creationId="{425EEEEC-0D78-1C2A-0CF9-29E0E7711C74}"/>
          </ac:cxnSpMkLst>
        </pc:cxnChg>
        <pc:cxnChg chg="add mod">
          <ac:chgData name="Sylvain Baillot" userId="S::sbaillot@insy2s.fr::100668c0-7dbc-4031-b37e-f12834fa3702" providerId="AD" clId="Web-{0FE8885C-AC2F-0CB9-1D66-F93C5AFB3996}" dt="2022-08-22T12:55:13.916" v="356" actId="1076"/>
          <ac:cxnSpMkLst>
            <pc:docMk/>
            <pc:sldMk cId="3969016335" sldId="404"/>
            <ac:cxnSpMk id="30" creationId="{B917E054-36E9-0B54-9B3F-A70E7F68384A}"/>
          </ac:cxnSpMkLst>
        </pc:cxnChg>
        <pc:cxnChg chg="add mod">
          <ac:chgData name="Sylvain Baillot" userId="S::sbaillot@insy2s.fr::100668c0-7dbc-4031-b37e-f12834fa3702" providerId="AD" clId="Web-{0FE8885C-AC2F-0CB9-1D66-F93C5AFB3996}" dt="2022-08-22T12:55:22.729" v="359" actId="14100"/>
          <ac:cxnSpMkLst>
            <pc:docMk/>
            <pc:sldMk cId="3969016335" sldId="404"/>
            <ac:cxnSpMk id="32" creationId="{45B5E374-EC2C-484D-6629-18DE72F6D73C}"/>
          </ac:cxnSpMkLst>
        </pc:cxnChg>
        <pc:cxnChg chg="add del mod">
          <ac:chgData name="Sylvain Baillot" userId="S::sbaillot@insy2s.fr::100668c0-7dbc-4031-b37e-f12834fa3702" providerId="AD" clId="Web-{0FE8885C-AC2F-0CB9-1D66-F93C5AFB3996}" dt="2022-08-22T12:54:14.649" v="346"/>
          <ac:cxnSpMkLst>
            <pc:docMk/>
            <pc:sldMk cId="3969016335" sldId="404"/>
            <ac:cxnSpMk id="35" creationId="{2430AB15-7D94-1489-7B76-C3A3E21E4903}"/>
          </ac:cxnSpMkLst>
        </pc:cxnChg>
        <pc:cxnChg chg="add del mod">
          <ac:chgData name="Sylvain Baillot" userId="S::sbaillot@insy2s.fr::100668c0-7dbc-4031-b37e-f12834fa3702" providerId="AD" clId="Web-{0FE8885C-AC2F-0CB9-1D66-F93C5AFB3996}" dt="2022-08-22T12:54:09.258" v="344"/>
          <ac:cxnSpMkLst>
            <pc:docMk/>
            <pc:sldMk cId="3969016335" sldId="404"/>
            <ac:cxnSpMk id="36" creationId="{9943EE26-B6D5-1A00-6645-ABD0B5401303}"/>
          </ac:cxnSpMkLst>
        </pc:cxnChg>
        <pc:cxnChg chg="add del mod">
          <ac:chgData name="Sylvain Baillot" userId="S::sbaillot@insy2s.fr::100668c0-7dbc-4031-b37e-f12834fa3702" providerId="AD" clId="Web-{0FE8885C-AC2F-0CB9-1D66-F93C5AFB3996}" dt="2022-08-22T12:53:59.992" v="340"/>
          <ac:cxnSpMkLst>
            <pc:docMk/>
            <pc:sldMk cId="3969016335" sldId="404"/>
            <ac:cxnSpMk id="37" creationId="{A0190C0F-064F-B69C-1A1A-2223EF203689}"/>
          </ac:cxnSpMkLst>
        </pc:cxnChg>
        <pc:cxnChg chg="add del mod">
          <ac:chgData name="Sylvain Baillot" userId="S::sbaillot@insy2s.fr::100668c0-7dbc-4031-b37e-f12834fa3702" providerId="AD" clId="Web-{0FE8885C-AC2F-0CB9-1D66-F93C5AFB3996}" dt="2022-08-22T12:53:54.007" v="338"/>
          <ac:cxnSpMkLst>
            <pc:docMk/>
            <pc:sldMk cId="3969016335" sldId="404"/>
            <ac:cxnSpMk id="38" creationId="{7B00987D-0340-C7A5-90A9-0578CF6BC5CF}"/>
          </ac:cxnSpMkLst>
        </pc:cxnChg>
      </pc:sldChg>
      <pc:sldChg chg="addSp delSp add ord replId">
        <pc:chgData name="Sylvain Baillot" userId="S::sbaillot@insy2s.fr::100668c0-7dbc-4031-b37e-f12834fa3702" providerId="AD" clId="Web-{0FE8885C-AC2F-0CB9-1D66-F93C5AFB3996}" dt="2022-08-22T13:39:41.737" v="381"/>
        <pc:sldMkLst>
          <pc:docMk/>
          <pc:sldMk cId="826943590" sldId="405"/>
        </pc:sldMkLst>
        <pc:spChg chg="del">
          <ac:chgData name="Sylvain Baillot" userId="S::sbaillot@insy2s.fr::100668c0-7dbc-4031-b37e-f12834fa3702" providerId="AD" clId="Web-{0FE8885C-AC2F-0CB9-1D66-F93C5AFB3996}" dt="2022-08-22T13:39:17.923" v="362"/>
          <ac:spMkLst>
            <pc:docMk/>
            <pc:sldMk cId="826943590" sldId="405"/>
            <ac:spMk id="4" creationId="{F16E1923-ADEF-6E94-AD89-9955EF6089D0}"/>
          </ac:spMkLst>
        </pc:spChg>
        <pc:spChg chg="add">
          <ac:chgData name="Sylvain Baillot" userId="S::sbaillot@insy2s.fr::100668c0-7dbc-4031-b37e-f12834fa3702" providerId="AD" clId="Web-{0FE8885C-AC2F-0CB9-1D66-F93C5AFB3996}" dt="2022-08-22T13:39:41.596" v="372"/>
          <ac:spMkLst>
            <pc:docMk/>
            <pc:sldMk cId="826943590" sldId="405"/>
            <ac:spMk id="5" creationId="{C8E843C7-5F82-7C6A-CCE2-7948428D8DB0}"/>
          </ac:spMkLst>
        </pc:spChg>
        <pc:spChg chg="add">
          <ac:chgData name="Sylvain Baillot" userId="S::sbaillot@insy2s.fr::100668c0-7dbc-4031-b37e-f12834fa3702" providerId="AD" clId="Web-{0FE8885C-AC2F-0CB9-1D66-F93C5AFB3996}" dt="2022-08-22T13:39:41.627" v="373"/>
          <ac:spMkLst>
            <pc:docMk/>
            <pc:sldMk cId="826943590" sldId="405"/>
            <ac:spMk id="7" creationId="{43E93D3A-59DF-B501-C921-FCF7FE538A6D}"/>
          </ac:spMkLst>
        </pc:spChg>
        <pc:spChg chg="del">
          <ac:chgData name="Sylvain Baillot" userId="S::sbaillot@insy2s.fr::100668c0-7dbc-4031-b37e-f12834fa3702" providerId="AD" clId="Web-{0FE8885C-AC2F-0CB9-1D66-F93C5AFB3996}" dt="2022-08-22T13:39:21.908" v="370"/>
          <ac:spMkLst>
            <pc:docMk/>
            <pc:sldMk cId="826943590" sldId="405"/>
            <ac:spMk id="18" creationId="{3C56C169-F8BD-CEF0-184E-04B156079FEC}"/>
          </ac:spMkLst>
        </pc:spChg>
        <pc:spChg chg="del">
          <ac:chgData name="Sylvain Baillot" userId="S::sbaillot@insy2s.fr::100668c0-7dbc-4031-b37e-f12834fa3702" providerId="AD" clId="Web-{0FE8885C-AC2F-0CB9-1D66-F93C5AFB3996}" dt="2022-08-22T13:39:21.908" v="368"/>
          <ac:spMkLst>
            <pc:docMk/>
            <pc:sldMk cId="826943590" sldId="405"/>
            <ac:spMk id="23" creationId="{64F6E5CD-AE88-18BB-83CC-4C94D58EE906}"/>
          </ac:spMkLst>
        </pc:spChg>
        <pc:spChg chg="del">
          <ac:chgData name="Sylvain Baillot" userId="S::sbaillot@insy2s.fr::100668c0-7dbc-4031-b37e-f12834fa3702" providerId="AD" clId="Web-{0FE8885C-AC2F-0CB9-1D66-F93C5AFB3996}" dt="2022-08-22T13:39:21.908" v="363"/>
          <ac:spMkLst>
            <pc:docMk/>
            <pc:sldMk cId="826943590" sldId="405"/>
            <ac:spMk id="34" creationId="{2E7206ED-E6EF-594D-BDC5-2284DAD6C082}"/>
          </ac:spMkLst>
        </pc:spChg>
        <pc:spChg chg="add">
          <ac:chgData name="Sylvain Baillot" userId="S::sbaillot@insy2s.fr::100668c0-7dbc-4031-b37e-f12834fa3702" providerId="AD" clId="Web-{0FE8885C-AC2F-0CB9-1D66-F93C5AFB3996}" dt="2022-08-22T13:39:41.690" v="378"/>
          <ac:spMkLst>
            <pc:docMk/>
            <pc:sldMk cId="826943590" sldId="405"/>
            <ac:spMk id="40" creationId="{C91B2F3D-EF8E-196A-61A4-C639DF92BED1}"/>
          </ac:spMkLst>
        </pc:spChg>
        <pc:spChg chg="add">
          <ac:chgData name="Sylvain Baillot" userId="S::sbaillot@insy2s.fr::100668c0-7dbc-4031-b37e-f12834fa3702" providerId="AD" clId="Web-{0FE8885C-AC2F-0CB9-1D66-F93C5AFB3996}" dt="2022-08-22T13:39:41.705" v="379"/>
          <ac:spMkLst>
            <pc:docMk/>
            <pc:sldMk cId="826943590" sldId="405"/>
            <ac:spMk id="42" creationId="{B9D2CFF6-38B6-400B-2AF8-3A51A9D619A4}"/>
          </ac:spMkLst>
        </pc:spChg>
        <pc:spChg chg="add">
          <ac:chgData name="Sylvain Baillot" userId="S::sbaillot@insy2s.fr::100668c0-7dbc-4031-b37e-f12834fa3702" providerId="AD" clId="Web-{0FE8885C-AC2F-0CB9-1D66-F93C5AFB3996}" dt="2022-08-22T13:39:41.721" v="380"/>
          <ac:spMkLst>
            <pc:docMk/>
            <pc:sldMk cId="826943590" sldId="405"/>
            <ac:spMk id="44" creationId="{1E60FBBD-F89A-B062-0C1B-B48E9ADC6860}"/>
          </ac:spMkLst>
        </pc:spChg>
        <pc:spChg chg="add">
          <ac:chgData name="Sylvain Baillot" userId="S::sbaillot@insy2s.fr::100668c0-7dbc-4031-b37e-f12834fa3702" providerId="AD" clId="Web-{0FE8885C-AC2F-0CB9-1D66-F93C5AFB3996}" dt="2022-08-22T13:39:41.737" v="381"/>
          <ac:spMkLst>
            <pc:docMk/>
            <pc:sldMk cId="826943590" sldId="405"/>
            <ac:spMk id="46" creationId="{A7FE6206-5FE5-DF98-4D46-6E1607E20CA8}"/>
          </ac:spMkLst>
        </pc:spChg>
        <pc:grpChg chg="add">
          <ac:chgData name="Sylvain Baillot" userId="S::sbaillot@insy2s.fr::100668c0-7dbc-4031-b37e-f12834fa3702" providerId="AD" clId="Web-{0FE8885C-AC2F-0CB9-1D66-F93C5AFB3996}" dt="2022-08-22T13:39:41.643" v="374"/>
          <ac:grpSpMkLst>
            <pc:docMk/>
            <pc:sldMk cId="826943590" sldId="405"/>
            <ac:grpSpMk id="19" creationId="{8C70E590-E49F-00D8-6BD4-2CF4D71E0BDB}"/>
          </ac:grpSpMkLst>
        </pc:grpChg>
        <pc:grpChg chg="add">
          <ac:chgData name="Sylvain Baillot" userId="S::sbaillot@insy2s.fr::100668c0-7dbc-4031-b37e-f12834fa3702" providerId="AD" clId="Web-{0FE8885C-AC2F-0CB9-1D66-F93C5AFB3996}" dt="2022-08-22T13:39:41.659" v="375"/>
          <ac:grpSpMkLst>
            <pc:docMk/>
            <pc:sldMk cId="826943590" sldId="405"/>
            <ac:grpSpMk id="29" creationId="{074FECFD-5060-874B-678B-E993D59457CD}"/>
          </ac:grpSpMkLst>
        </pc:grpChg>
        <pc:grpChg chg="add">
          <ac:chgData name="Sylvain Baillot" userId="S::sbaillot@insy2s.fr::100668c0-7dbc-4031-b37e-f12834fa3702" providerId="AD" clId="Web-{0FE8885C-AC2F-0CB9-1D66-F93C5AFB3996}" dt="2022-08-22T13:39:41.674" v="376"/>
          <ac:grpSpMkLst>
            <pc:docMk/>
            <pc:sldMk cId="826943590" sldId="405"/>
            <ac:grpSpMk id="36" creationId="{5E1D3195-14A9-5394-8F90-3A4D419377C6}"/>
          </ac:grpSpMkLst>
        </pc:grpChg>
        <pc:cxnChg chg="del">
          <ac:chgData name="Sylvain Baillot" userId="S::sbaillot@insy2s.fr::100668c0-7dbc-4031-b37e-f12834fa3702" providerId="AD" clId="Web-{0FE8885C-AC2F-0CB9-1D66-F93C5AFB3996}" dt="2022-08-22T13:39:21.908" v="371"/>
          <ac:cxnSpMkLst>
            <pc:docMk/>
            <pc:sldMk cId="826943590" sldId="405"/>
            <ac:cxnSpMk id="8" creationId="{A7C39EC5-D92C-8953-5F37-7DC06271E6BF}"/>
          </ac:cxnSpMkLst>
        </pc:cxnChg>
        <pc:cxnChg chg="del">
          <ac:chgData name="Sylvain Baillot" userId="S::sbaillot@insy2s.fr::100668c0-7dbc-4031-b37e-f12834fa3702" providerId="AD" clId="Web-{0FE8885C-AC2F-0CB9-1D66-F93C5AFB3996}" dt="2022-08-22T13:39:21.908" v="369"/>
          <ac:cxnSpMkLst>
            <pc:docMk/>
            <pc:sldMk cId="826943590" sldId="405"/>
            <ac:cxnSpMk id="20" creationId="{CD79832C-777D-18CB-FB22-B3A1CC4B65F9}"/>
          </ac:cxnSpMkLst>
        </pc:cxnChg>
        <pc:cxnChg chg="del">
          <ac:chgData name="Sylvain Baillot" userId="S::sbaillot@insy2s.fr::100668c0-7dbc-4031-b37e-f12834fa3702" providerId="AD" clId="Web-{0FE8885C-AC2F-0CB9-1D66-F93C5AFB3996}" dt="2022-08-22T13:39:21.908" v="367"/>
          <ac:cxnSpMkLst>
            <pc:docMk/>
            <pc:sldMk cId="826943590" sldId="405"/>
            <ac:cxnSpMk id="26" creationId="{7DD44CC6-18AB-078D-E49E-0BBF28045BE5}"/>
          </ac:cxnSpMkLst>
        </pc:cxnChg>
        <pc:cxnChg chg="del">
          <ac:chgData name="Sylvain Baillot" userId="S::sbaillot@insy2s.fr::100668c0-7dbc-4031-b37e-f12834fa3702" providerId="AD" clId="Web-{0FE8885C-AC2F-0CB9-1D66-F93C5AFB3996}" dt="2022-08-22T13:39:21.908" v="366"/>
          <ac:cxnSpMkLst>
            <pc:docMk/>
            <pc:sldMk cId="826943590" sldId="405"/>
            <ac:cxnSpMk id="28" creationId="{425EEEEC-0D78-1C2A-0CF9-29E0E7711C74}"/>
          </ac:cxnSpMkLst>
        </pc:cxnChg>
        <pc:cxnChg chg="del">
          <ac:chgData name="Sylvain Baillot" userId="S::sbaillot@insy2s.fr::100668c0-7dbc-4031-b37e-f12834fa3702" providerId="AD" clId="Web-{0FE8885C-AC2F-0CB9-1D66-F93C5AFB3996}" dt="2022-08-22T13:39:21.908" v="365"/>
          <ac:cxnSpMkLst>
            <pc:docMk/>
            <pc:sldMk cId="826943590" sldId="405"/>
            <ac:cxnSpMk id="30" creationId="{B917E054-36E9-0B54-9B3F-A70E7F68384A}"/>
          </ac:cxnSpMkLst>
        </pc:cxnChg>
        <pc:cxnChg chg="del">
          <ac:chgData name="Sylvain Baillot" userId="S::sbaillot@insy2s.fr::100668c0-7dbc-4031-b37e-f12834fa3702" providerId="AD" clId="Web-{0FE8885C-AC2F-0CB9-1D66-F93C5AFB3996}" dt="2022-08-22T13:39:21.908" v="364"/>
          <ac:cxnSpMkLst>
            <pc:docMk/>
            <pc:sldMk cId="826943590" sldId="405"/>
            <ac:cxnSpMk id="32" creationId="{45B5E374-EC2C-484D-6629-18DE72F6D73C}"/>
          </ac:cxnSpMkLst>
        </pc:cxnChg>
        <pc:cxnChg chg="add">
          <ac:chgData name="Sylvain Baillot" userId="S::sbaillot@insy2s.fr::100668c0-7dbc-4031-b37e-f12834fa3702" providerId="AD" clId="Web-{0FE8885C-AC2F-0CB9-1D66-F93C5AFB3996}" dt="2022-08-22T13:39:41.674" v="377"/>
          <ac:cxnSpMkLst>
            <pc:docMk/>
            <pc:sldMk cId="826943590" sldId="405"/>
            <ac:cxnSpMk id="38" creationId="{6D804A25-C423-781D-DFF7-112CC1895881}"/>
          </ac:cxnSpMkLst>
        </pc:cxnChg>
      </pc:sldChg>
      <pc:sldChg chg="addSp delSp modSp add ord replId">
        <pc:chgData name="Sylvain Baillot" userId="S::sbaillot@insy2s.fr::100668c0-7dbc-4031-b37e-f12834fa3702" providerId="AD" clId="Web-{0FE8885C-AC2F-0CB9-1D66-F93C5AFB3996}" dt="2022-08-22T14:50:34.150" v="408" actId="20577"/>
        <pc:sldMkLst>
          <pc:docMk/>
          <pc:sldMk cId="1119666118" sldId="406"/>
        </pc:sldMkLst>
        <pc:spChg chg="add mod">
          <ac:chgData name="Sylvain Baillot" userId="S::sbaillot@insy2s.fr::100668c0-7dbc-4031-b37e-f12834fa3702" providerId="AD" clId="Web-{0FE8885C-AC2F-0CB9-1D66-F93C5AFB3996}" dt="2022-08-22T14:50:34.150" v="408" actId="20577"/>
          <ac:spMkLst>
            <pc:docMk/>
            <pc:sldMk cId="1119666118" sldId="406"/>
            <ac:spMk id="4" creationId="{A4E44326-BE11-529E-588C-A77FAF18A87B}"/>
          </ac:spMkLst>
        </pc:spChg>
        <pc:spChg chg="del mod">
          <ac:chgData name="Sylvain Baillot" userId="S::sbaillot@insy2s.fr::100668c0-7dbc-4031-b37e-f12834fa3702" providerId="AD" clId="Web-{0FE8885C-AC2F-0CB9-1D66-F93C5AFB3996}" dt="2022-08-22T14:33:50.301" v="394"/>
          <ac:spMkLst>
            <pc:docMk/>
            <pc:sldMk cId="1119666118" sldId="406"/>
            <ac:spMk id="5" creationId="{C8E843C7-5F82-7C6A-CCE2-7948428D8DB0}"/>
          </ac:spMkLst>
        </pc:spChg>
        <pc:spChg chg="del">
          <ac:chgData name="Sylvain Baillot" userId="S::sbaillot@insy2s.fr::100668c0-7dbc-4031-b37e-f12834fa3702" providerId="AD" clId="Web-{0FE8885C-AC2F-0CB9-1D66-F93C5AFB3996}" dt="2022-08-22T14:33:36.269" v="384"/>
          <ac:spMkLst>
            <pc:docMk/>
            <pc:sldMk cId="1119666118" sldId="406"/>
            <ac:spMk id="7" creationId="{43E93D3A-59DF-B501-C921-FCF7FE538A6D}"/>
          </ac:spMkLst>
        </pc:spChg>
        <pc:spChg chg="add">
          <ac:chgData name="Sylvain Baillot" userId="S::sbaillot@insy2s.fr::100668c0-7dbc-4031-b37e-f12834fa3702" providerId="AD" clId="Web-{0FE8885C-AC2F-0CB9-1D66-F93C5AFB3996}" dt="2022-08-22T14:33:52.035" v="398"/>
          <ac:spMkLst>
            <pc:docMk/>
            <pc:sldMk cId="1119666118" sldId="406"/>
            <ac:spMk id="22" creationId="{E2FB29EC-79BE-E18F-B929-2408A81BAC3E}"/>
          </ac:spMkLst>
        </pc:spChg>
        <pc:spChg chg="add">
          <ac:chgData name="Sylvain Baillot" userId="S::sbaillot@insy2s.fr::100668c0-7dbc-4031-b37e-f12834fa3702" providerId="AD" clId="Web-{0FE8885C-AC2F-0CB9-1D66-F93C5AFB3996}" dt="2022-08-22T14:33:52.082" v="400"/>
          <ac:spMkLst>
            <pc:docMk/>
            <pc:sldMk cId="1119666118" sldId="406"/>
            <ac:spMk id="30" creationId="{CA04C90A-463B-4C92-507E-80B632162058}"/>
          </ac:spMkLst>
        </pc:spChg>
        <pc:spChg chg="del">
          <ac:chgData name="Sylvain Baillot" userId="S::sbaillot@insy2s.fr::100668c0-7dbc-4031-b37e-f12834fa3702" providerId="AD" clId="Web-{0FE8885C-AC2F-0CB9-1D66-F93C5AFB3996}" dt="2022-08-22T14:33:41.191" v="388"/>
          <ac:spMkLst>
            <pc:docMk/>
            <pc:sldMk cId="1119666118" sldId="406"/>
            <ac:spMk id="40" creationId="{C91B2F3D-EF8E-196A-61A4-C639DF92BED1}"/>
          </ac:spMkLst>
        </pc:spChg>
        <pc:spChg chg="del">
          <ac:chgData name="Sylvain Baillot" userId="S::sbaillot@insy2s.fr::100668c0-7dbc-4031-b37e-f12834fa3702" providerId="AD" clId="Web-{0FE8885C-AC2F-0CB9-1D66-F93C5AFB3996}" dt="2022-08-22T14:33:41.191" v="387"/>
          <ac:spMkLst>
            <pc:docMk/>
            <pc:sldMk cId="1119666118" sldId="406"/>
            <ac:spMk id="42" creationId="{B9D2CFF6-38B6-400B-2AF8-3A51A9D619A4}"/>
          </ac:spMkLst>
        </pc:spChg>
        <pc:spChg chg="del">
          <ac:chgData name="Sylvain Baillot" userId="S::sbaillot@insy2s.fr::100668c0-7dbc-4031-b37e-f12834fa3702" providerId="AD" clId="Web-{0FE8885C-AC2F-0CB9-1D66-F93C5AFB3996}" dt="2022-08-22T14:33:41.191" v="386"/>
          <ac:spMkLst>
            <pc:docMk/>
            <pc:sldMk cId="1119666118" sldId="406"/>
            <ac:spMk id="44" creationId="{1E60FBBD-F89A-B062-0C1B-B48E9ADC6860}"/>
          </ac:spMkLst>
        </pc:spChg>
        <pc:spChg chg="del">
          <ac:chgData name="Sylvain Baillot" userId="S::sbaillot@insy2s.fr::100668c0-7dbc-4031-b37e-f12834fa3702" providerId="AD" clId="Web-{0FE8885C-AC2F-0CB9-1D66-F93C5AFB3996}" dt="2022-08-22T14:33:41.191" v="385"/>
          <ac:spMkLst>
            <pc:docMk/>
            <pc:sldMk cId="1119666118" sldId="406"/>
            <ac:spMk id="46" creationId="{A7FE6206-5FE5-DF98-4D46-6E1607E20CA8}"/>
          </ac:spMkLst>
        </pc:spChg>
        <pc:grpChg chg="del">
          <ac:chgData name="Sylvain Baillot" userId="S::sbaillot@insy2s.fr::100668c0-7dbc-4031-b37e-f12834fa3702" providerId="AD" clId="Web-{0FE8885C-AC2F-0CB9-1D66-F93C5AFB3996}" dt="2022-08-22T14:33:41.191" v="392"/>
          <ac:grpSpMkLst>
            <pc:docMk/>
            <pc:sldMk cId="1119666118" sldId="406"/>
            <ac:grpSpMk id="19" creationId="{8C70E590-E49F-00D8-6BD4-2CF4D71E0BDB}"/>
          </ac:grpSpMkLst>
        </pc:grpChg>
        <pc:grpChg chg="del">
          <ac:chgData name="Sylvain Baillot" userId="S::sbaillot@insy2s.fr::100668c0-7dbc-4031-b37e-f12834fa3702" providerId="AD" clId="Web-{0FE8885C-AC2F-0CB9-1D66-F93C5AFB3996}" dt="2022-08-22T14:33:41.191" v="391"/>
          <ac:grpSpMkLst>
            <pc:docMk/>
            <pc:sldMk cId="1119666118" sldId="406"/>
            <ac:grpSpMk id="29" creationId="{074FECFD-5060-874B-678B-E993D59457CD}"/>
          </ac:grpSpMkLst>
        </pc:grpChg>
        <pc:grpChg chg="del">
          <ac:chgData name="Sylvain Baillot" userId="S::sbaillot@insy2s.fr::100668c0-7dbc-4031-b37e-f12834fa3702" providerId="AD" clId="Web-{0FE8885C-AC2F-0CB9-1D66-F93C5AFB3996}" dt="2022-08-22T14:33:41.191" v="390"/>
          <ac:grpSpMkLst>
            <pc:docMk/>
            <pc:sldMk cId="1119666118" sldId="406"/>
            <ac:grpSpMk id="36" creationId="{5E1D3195-14A9-5394-8F90-3A4D419377C6}"/>
          </ac:grpSpMkLst>
        </pc:grpChg>
        <pc:picChg chg="add">
          <ac:chgData name="Sylvain Baillot" userId="S::sbaillot@insy2s.fr::100668c0-7dbc-4031-b37e-f12834fa3702" providerId="AD" clId="Web-{0FE8885C-AC2F-0CB9-1D66-F93C5AFB3996}" dt="2022-08-22T14:33:51.989" v="396"/>
          <ac:picMkLst>
            <pc:docMk/>
            <pc:sldMk cId="1119666118" sldId="406"/>
            <ac:picMk id="8" creationId="{8C9593CB-E4FA-EFCF-79BC-0E324511AA09}"/>
          </ac:picMkLst>
        </pc:picChg>
        <pc:picChg chg="add">
          <ac:chgData name="Sylvain Baillot" userId="S::sbaillot@insy2s.fr::100668c0-7dbc-4031-b37e-f12834fa3702" providerId="AD" clId="Web-{0FE8885C-AC2F-0CB9-1D66-F93C5AFB3996}" dt="2022-08-22T14:33:52.035" v="397"/>
          <ac:picMkLst>
            <pc:docMk/>
            <pc:sldMk cId="1119666118" sldId="406"/>
            <ac:picMk id="18" creationId="{73555E0A-403C-D6BE-6F65-EB95B40D424B}"/>
          </ac:picMkLst>
        </pc:picChg>
        <pc:picChg chg="add">
          <ac:chgData name="Sylvain Baillot" userId="S::sbaillot@insy2s.fr::100668c0-7dbc-4031-b37e-f12834fa3702" providerId="AD" clId="Web-{0FE8885C-AC2F-0CB9-1D66-F93C5AFB3996}" dt="2022-08-22T14:33:52.082" v="399"/>
          <ac:picMkLst>
            <pc:docMk/>
            <pc:sldMk cId="1119666118" sldId="406"/>
            <ac:picMk id="26" creationId="{65276765-497C-961E-AE2B-C3BB38FFE745}"/>
          </ac:picMkLst>
        </pc:picChg>
        <pc:picChg chg="add">
          <ac:chgData name="Sylvain Baillot" userId="S::sbaillot@insy2s.fr::100668c0-7dbc-4031-b37e-f12834fa3702" providerId="AD" clId="Web-{0FE8885C-AC2F-0CB9-1D66-F93C5AFB3996}" dt="2022-08-22T14:33:52.114" v="401"/>
          <ac:picMkLst>
            <pc:docMk/>
            <pc:sldMk cId="1119666118" sldId="406"/>
            <ac:picMk id="32" creationId="{997ACB11-EC26-F742-768C-B794E3267A1F}"/>
          </ac:picMkLst>
        </pc:picChg>
        <pc:cxnChg chg="del">
          <ac:chgData name="Sylvain Baillot" userId="S::sbaillot@insy2s.fr::100668c0-7dbc-4031-b37e-f12834fa3702" providerId="AD" clId="Web-{0FE8885C-AC2F-0CB9-1D66-F93C5AFB3996}" dt="2022-08-22T14:33:41.191" v="389"/>
          <ac:cxnSpMkLst>
            <pc:docMk/>
            <pc:sldMk cId="1119666118" sldId="406"/>
            <ac:cxnSpMk id="38" creationId="{6D804A25-C423-781D-DFF7-112CC1895881}"/>
          </ac:cxnSpMkLst>
        </pc:cxnChg>
      </pc:sldChg>
      <pc:sldMasterChg chg="add del addSldLayout delSldLayout">
        <pc:chgData name="Sylvain Baillot" userId="S::sbaillot@insy2s.fr::100668c0-7dbc-4031-b37e-f12834fa3702" providerId="AD" clId="Web-{0FE8885C-AC2F-0CB9-1D66-F93C5AFB3996}" dt="2022-08-22T08:02:19.050" v="18"/>
        <pc:sldMasterMkLst>
          <pc:docMk/>
          <pc:sldMasterMk cId="2378502603" sldId="2147483648"/>
        </pc:sldMasterMkLst>
        <pc:sldLayoutChg chg="add del">
          <pc:chgData name="Sylvain Baillot" userId="S::sbaillot@insy2s.fr::100668c0-7dbc-4031-b37e-f12834fa3702" providerId="AD" clId="Web-{0FE8885C-AC2F-0CB9-1D66-F93C5AFB3996}" dt="2022-08-22T08:02:19.050" v="18"/>
          <pc:sldLayoutMkLst>
            <pc:docMk/>
            <pc:sldMasterMk cId="2378502603" sldId="2147483648"/>
            <pc:sldLayoutMk cId="306216588" sldId="2147483649"/>
          </pc:sldLayoutMkLst>
        </pc:sldLayoutChg>
        <pc:sldLayoutChg chg="add del">
          <pc:chgData name="Sylvain Baillot" userId="S::sbaillot@insy2s.fr::100668c0-7dbc-4031-b37e-f12834fa3702" providerId="AD" clId="Web-{0FE8885C-AC2F-0CB9-1D66-F93C5AFB3996}" dt="2022-08-22T08:02:19.050" v="18"/>
          <pc:sldLayoutMkLst>
            <pc:docMk/>
            <pc:sldMasterMk cId="2378502603" sldId="2147483648"/>
            <pc:sldLayoutMk cId="1959336579" sldId="2147483650"/>
          </pc:sldLayoutMkLst>
        </pc:sldLayoutChg>
        <pc:sldLayoutChg chg="add del">
          <pc:chgData name="Sylvain Baillot" userId="S::sbaillot@insy2s.fr::100668c0-7dbc-4031-b37e-f12834fa3702" providerId="AD" clId="Web-{0FE8885C-AC2F-0CB9-1D66-F93C5AFB3996}" dt="2022-08-22T08:02:19.050" v="18"/>
          <pc:sldLayoutMkLst>
            <pc:docMk/>
            <pc:sldMasterMk cId="2378502603" sldId="2147483648"/>
            <pc:sldLayoutMk cId="2003499572" sldId="2147483652"/>
          </pc:sldLayoutMkLst>
        </pc:sldLayoutChg>
      </pc:sldMasterChg>
      <pc:sldMasterChg chg="add del addSldLayout delSldLayout">
        <pc:chgData name="Sylvain Baillot" userId="S::sbaillot@insy2s.fr::100668c0-7dbc-4031-b37e-f12834fa3702" providerId="AD" clId="Web-{0FE8885C-AC2F-0CB9-1D66-F93C5AFB3996}" dt="2022-08-22T08:00:05.140" v="17"/>
        <pc:sldMasterMkLst>
          <pc:docMk/>
          <pc:sldMasterMk cId="3034982234" sldId="2147483746"/>
        </pc:sldMasterMkLst>
        <pc:sldLayoutChg chg="add del">
          <pc:chgData name="Sylvain Baillot" userId="S::sbaillot@insy2s.fr::100668c0-7dbc-4031-b37e-f12834fa3702" providerId="AD" clId="Web-{0FE8885C-AC2F-0CB9-1D66-F93C5AFB3996}" dt="2022-08-22T08:00:05.140" v="17"/>
          <pc:sldLayoutMkLst>
            <pc:docMk/>
            <pc:sldMasterMk cId="3034982234" sldId="2147483746"/>
            <pc:sldLayoutMk cId="811860513" sldId="2147483732"/>
          </pc:sldLayoutMkLst>
        </pc:sldLayoutChg>
        <pc:sldLayoutChg chg="add del">
          <pc:chgData name="Sylvain Baillot" userId="S::sbaillot@insy2s.fr::100668c0-7dbc-4031-b37e-f12834fa3702" providerId="AD" clId="Web-{0FE8885C-AC2F-0CB9-1D66-F93C5AFB3996}" dt="2022-08-22T08:00:05.140" v="17"/>
          <pc:sldLayoutMkLst>
            <pc:docMk/>
            <pc:sldMasterMk cId="3034982234" sldId="2147483746"/>
            <pc:sldLayoutMk cId="2001422672" sldId="2147483733"/>
          </pc:sldLayoutMkLst>
        </pc:sldLayoutChg>
        <pc:sldLayoutChg chg="add del">
          <pc:chgData name="Sylvain Baillot" userId="S::sbaillot@insy2s.fr::100668c0-7dbc-4031-b37e-f12834fa3702" providerId="AD" clId="Web-{0FE8885C-AC2F-0CB9-1D66-F93C5AFB3996}" dt="2022-08-22T08:00:05.140" v="17"/>
          <pc:sldLayoutMkLst>
            <pc:docMk/>
            <pc:sldMasterMk cId="3034982234" sldId="2147483746"/>
            <pc:sldLayoutMk cId="1933282235" sldId="2147483734"/>
          </pc:sldLayoutMkLst>
        </pc:sldLayoutChg>
        <pc:sldLayoutChg chg="add del">
          <pc:chgData name="Sylvain Baillot" userId="S::sbaillot@insy2s.fr::100668c0-7dbc-4031-b37e-f12834fa3702" providerId="AD" clId="Web-{0FE8885C-AC2F-0CB9-1D66-F93C5AFB3996}" dt="2022-08-22T08:00:05.140" v="17"/>
          <pc:sldLayoutMkLst>
            <pc:docMk/>
            <pc:sldMasterMk cId="3034982234" sldId="2147483746"/>
            <pc:sldLayoutMk cId="523267730" sldId="2147483735"/>
          </pc:sldLayoutMkLst>
        </pc:sldLayoutChg>
        <pc:sldLayoutChg chg="add del">
          <pc:chgData name="Sylvain Baillot" userId="S::sbaillot@insy2s.fr::100668c0-7dbc-4031-b37e-f12834fa3702" providerId="AD" clId="Web-{0FE8885C-AC2F-0CB9-1D66-F93C5AFB3996}" dt="2022-08-22T08:00:05.140" v="17"/>
          <pc:sldLayoutMkLst>
            <pc:docMk/>
            <pc:sldMasterMk cId="3034982234" sldId="2147483746"/>
            <pc:sldLayoutMk cId="1672269861" sldId="2147483736"/>
          </pc:sldLayoutMkLst>
        </pc:sldLayoutChg>
        <pc:sldLayoutChg chg="add del">
          <pc:chgData name="Sylvain Baillot" userId="S::sbaillot@insy2s.fr::100668c0-7dbc-4031-b37e-f12834fa3702" providerId="AD" clId="Web-{0FE8885C-AC2F-0CB9-1D66-F93C5AFB3996}" dt="2022-08-22T08:00:05.140" v="17"/>
          <pc:sldLayoutMkLst>
            <pc:docMk/>
            <pc:sldMasterMk cId="3034982234" sldId="2147483746"/>
            <pc:sldLayoutMk cId="761827292" sldId="2147483737"/>
          </pc:sldLayoutMkLst>
        </pc:sldLayoutChg>
        <pc:sldLayoutChg chg="add del">
          <pc:chgData name="Sylvain Baillot" userId="S::sbaillot@insy2s.fr::100668c0-7dbc-4031-b37e-f12834fa3702" providerId="AD" clId="Web-{0FE8885C-AC2F-0CB9-1D66-F93C5AFB3996}" dt="2022-08-22T08:00:05.140" v="17"/>
          <pc:sldLayoutMkLst>
            <pc:docMk/>
            <pc:sldMasterMk cId="3034982234" sldId="2147483746"/>
            <pc:sldLayoutMk cId="3068194699" sldId="2147483738"/>
          </pc:sldLayoutMkLst>
        </pc:sldLayoutChg>
        <pc:sldLayoutChg chg="add del">
          <pc:chgData name="Sylvain Baillot" userId="S::sbaillot@insy2s.fr::100668c0-7dbc-4031-b37e-f12834fa3702" providerId="AD" clId="Web-{0FE8885C-AC2F-0CB9-1D66-F93C5AFB3996}" dt="2022-08-22T08:00:05.140" v="17"/>
          <pc:sldLayoutMkLst>
            <pc:docMk/>
            <pc:sldMasterMk cId="3034982234" sldId="2147483746"/>
            <pc:sldLayoutMk cId="4256663047" sldId="2147483743"/>
          </pc:sldLayoutMkLst>
        </pc:sldLayoutChg>
        <pc:sldLayoutChg chg="add del">
          <pc:chgData name="Sylvain Baillot" userId="S::sbaillot@insy2s.fr::100668c0-7dbc-4031-b37e-f12834fa3702" providerId="AD" clId="Web-{0FE8885C-AC2F-0CB9-1D66-F93C5AFB3996}" dt="2022-08-22T08:00:05.140" v="17"/>
          <pc:sldLayoutMkLst>
            <pc:docMk/>
            <pc:sldMasterMk cId="3034982234" sldId="2147483746"/>
            <pc:sldLayoutMk cId="3304162564" sldId="2147483747"/>
          </pc:sldLayoutMkLst>
        </pc:sldLayoutChg>
        <pc:sldLayoutChg chg="add del">
          <pc:chgData name="Sylvain Baillot" userId="S::sbaillot@insy2s.fr::100668c0-7dbc-4031-b37e-f12834fa3702" providerId="AD" clId="Web-{0FE8885C-AC2F-0CB9-1D66-F93C5AFB3996}" dt="2022-08-22T08:00:05.140" v="17"/>
          <pc:sldLayoutMkLst>
            <pc:docMk/>
            <pc:sldMasterMk cId="3034982234" sldId="2147483746"/>
            <pc:sldLayoutMk cId="4258331492" sldId="2147483748"/>
          </pc:sldLayoutMkLst>
        </pc:sldLayoutChg>
        <pc:sldLayoutChg chg="add del">
          <pc:chgData name="Sylvain Baillot" userId="S::sbaillot@insy2s.fr::100668c0-7dbc-4031-b37e-f12834fa3702" providerId="AD" clId="Web-{0FE8885C-AC2F-0CB9-1D66-F93C5AFB3996}" dt="2022-08-22T08:00:05.140" v="17"/>
          <pc:sldLayoutMkLst>
            <pc:docMk/>
            <pc:sldMasterMk cId="3034982234" sldId="2147483746"/>
            <pc:sldLayoutMk cId="892670607" sldId="2147483749"/>
          </pc:sldLayoutMkLst>
        </pc:sldLayoutChg>
      </pc:sldMasterChg>
      <pc:sldMasterChg chg="add del addSldLayout delSldLayout modSldLayout">
        <pc:chgData name="Sylvain Baillot" userId="S::sbaillot@insy2s.fr::100668c0-7dbc-4031-b37e-f12834fa3702" providerId="AD" clId="Web-{0FE8885C-AC2F-0CB9-1D66-F93C5AFB3996}" dt="2022-08-22T08:00:05.140" v="17"/>
        <pc:sldMasterMkLst>
          <pc:docMk/>
          <pc:sldMasterMk cId="1390681333" sldId="2147483750"/>
        </pc:sldMasterMkLst>
        <pc:sldLayoutChg chg="add del mod replId">
          <pc:chgData name="Sylvain Baillot" userId="S::sbaillot@insy2s.fr::100668c0-7dbc-4031-b37e-f12834fa3702" providerId="AD" clId="Web-{0FE8885C-AC2F-0CB9-1D66-F93C5AFB3996}" dt="2022-08-22T08:00:05.140" v="17"/>
          <pc:sldLayoutMkLst>
            <pc:docMk/>
            <pc:sldMasterMk cId="1390681333" sldId="2147483750"/>
            <pc:sldLayoutMk cId="479784300" sldId="2147483751"/>
          </pc:sldLayoutMkLst>
        </pc:sldLayoutChg>
        <pc:sldLayoutChg chg="add del mod replId">
          <pc:chgData name="Sylvain Baillot" userId="S::sbaillot@insy2s.fr::100668c0-7dbc-4031-b37e-f12834fa3702" providerId="AD" clId="Web-{0FE8885C-AC2F-0CB9-1D66-F93C5AFB3996}" dt="2022-08-22T08:00:05.140" v="17"/>
          <pc:sldLayoutMkLst>
            <pc:docMk/>
            <pc:sldMasterMk cId="1390681333" sldId="2147483750"/>
            <pc:sldLayoutMk cId="3217809200" sldId="2147483752"/>
          </pc:sldLayoutMkLst>
        </pc:sldLayoutChg>
        <pc:sldLayoutChg chg="add del mod replId">
          <pc:chgData name="Sylvain Baillot" userId="S::sbaillot@insy2s.fr::100668c0-7dbc-4031-b37e-f12834fa3702" providerId="AD" clId="Web-{0FE8885C-AC2F-0CB9-1D66-F93C5AFB3996}" dt="2022-08-22T08:00:05.140" v="17"/>
          <pc:sldLayoutMkLst>
            <pc:docMk/>
            <pc:sldMasterMk cId="1390681333" sldId="2147483750"/>
            <pc:sldLayoutMk cId="1208708528" sldId="2147483753"/>
          </pc:sldLayoutMkLst>
        </pc:sldLayoutChg>
        <pc:sldLayoutChg chg="add del mod replId">
          <pc:chgData name="Sylvain Baillot" userId="S::sbaillot@insy2s.fr::100668c0-7dbc-4031-b37e-f12834fa3702" providerId="AD" clId="Web-{0FE8885C-AC2F-0CB9-1D66-F93C5AFB3996}" dt="2022-08-22T08:00:05.140" v="17"/>
          <pc:sldLayoutMkLst>
            <pc:docMk/>
            <pc:sldMasterMk cId="1390681333" sldId="2147483750"/>
            <pc:sldLayoutMk cId="2007747446" sldId="2147483754"/>
          </pc:sldLayoutMkLst>
        </pc:sldLayoutChg>
        <pc:sldLayoutChg chg="add del mod replId">
          <pc:chgData name="Sylvain Baillot" userId="S::sbaillot@insy2s.fr::100668c0-7dbc-4031-b37e-f12834fa3702" providerId="AD" clId="Web-{0FE8885C-AC2F-0CB9-1D66-F93C5AFB3996}" dt="2022-08-22T08:00:05.140" v="17"/>
          <pc:sldLayoutMkLst>
            <pc:docMk/>
            <pc:sldMasterMk cId="1390681333" sldId="2147483750"/>
            <pc:sldLayoutMk cId="3674867690" sldId="2147483755"/>
          </pc:sldLayoutMkLst>
        </pc:sldLayoutChg>
        <pc:sldLayoutChg chg="add del mod replId">
          <pc:chgData name="Sylvain Baillot" userId="S::sbaillot@insy2s.fr::100668c0-7dbc-4031-b37e-f12834fa3702" providerId="AD" clId="Web-{0FE8885C-AC2F-0CB9-1D66-F93C5AFB3996}" dt="2022-08-22T08:00:05.140" v="17"/>
          <pc:sldLayoutMkLst>
            <pc:docMk/>
            <pc:sldMasterMk cId="1390681333" sldId="2147483750"/>
            <pc:sldLayoutMk cId="2402109761" sldId="2147483756"/>
          </pc:sldLayoutMkLst>
        </pc:sldLayoutChg>
        <pc:sldLayoutChg chg="add del mod replId">
          <pc:chgData name="Sylvain Baillot" userId="S::sbaillot@insy2s.fr::100668c0-7dbc-4031-b37e-f12834fa3702" providerId="AD" clId="Web-{0FE8885C-AC2F-0CB9-1D66-F93C5AFB3996}" dt="2022-08-22T08:00:05.140" v="17"/>
          <pc:sldLayoutMkLst>
            <pc:docMk/>
            <pc:sldMasterMk cId="1390681333" sldId="2147483750"/>
            <pc:sldLayoutMk cId="2896940136" sldId="2147483757"/>
          </pc:sldLayoutMkLst>
        </pc:sldLayoutChg>
        <pc:sldLayoutChg chg="add del mod replId">
          <pc:chgData name="Sylvain Baillot" userId="S::sbaillot@insy2s.fr::100668c0-7dbc-4031-b37e-f12834fa3702" providerId="AD" clId="Web-{0FE8885C-AC2F-0CB9-1D66-F93C5AFB3996}" dt="2022-08-22T08:00:05.140" v="17"/>
          <pc:sldLayoutMkLst>
            <pc:docMk/>
            <pc:sldMasterMk cId="1390681333" sldId="2147483750"/>
            <pc:sldLayoutMk cId="1629442109" sldId="2147483758"/>
          </pc:sldLayoutMkLst>
        </pc:sldLayoutChg>
        <pc:sldLayoutChg chg="add del mod replId">
          <pc:chgData name="Sylvain Baillot" userId="S::sbaillot@insy2s.fr::100668c0-7dbc-4031-b37e-f12834fa3702" providerId="AD" clId="Web-{0FE8885C-AC2F-0CB9-1D66-F93C5AFB3996}" dt="2022-08-22T08:00:05.140" v="17"/>
          <pc:sldLayoutMkLst>
            <pc:docMk/>
            <pc:sldMasterMk cId="1390681333" sldId="2147483750"/>
            <pc:sldLayoutMk cId="3247146329" sldId="2147483759"/>
          </pc:sldLayoutMkLst>
        </pc:sldLayoutChg>
        <pc:sldLayoutChg chg="add del mod replId">
          <pc:chgData name="Sylvain Baillot" userId="S::sbaillot@insy2s.fr::100668c0-7dbc-4031-b37e-f12834fa3702" providerId="AD" clId="Web-{0FE8885C-AC2F-0CB9-1D66-F93C5AFB3996}" dt="2022-08-22T08:00:05.140" v="17"/>
          <pc:sldLayoutMkLst>
            <pc:docMk/>
            <pc:sldMasterMk cId="1390681333" sldId="2147483750"/>
            <pc:sldLayoutMk cId="4214558577" sldId="2147483760"/>
          </pc:sldLayoutMkLst>
        </pc:sldLayoutChg>
        <pc:sldLayoutChg chg="add del mod replId">
          <pc:chgData name="Sylvain Baillot" userId="S::sbaillot@insy2s.fr::100668c0-7dbc-4031-b37e-f12834fa3702" providerId="AD" clId="Web-{0FE8885C-AC2F-0CB9-1D66-F93C5AFB3996}" dt="2022-08-22T08:00:05.140" v="17"/>
          <pc:sldLayoutMkLst>
            <pc:docMk/>
            <pc:sldMasterMk cId="1390681333" sldId="2147483750"/>
            <pc:sldLayoutMk cId="3381705514" sldId="2147483761"/>
          </pc:sldLayoutMkLst>
        </pc:sldLayoutChg>
      </pc:sldMasterChg>
    </pc:docChg>
  </pc:docChgLst>
  <pc:docChgLst>
    <pc:chgData name="Wahim Hilal Ghoufle" userId="S::wghoufle@insy2s.fr::366c54fd-6b68-4ddf-af6f-639e7dc3fa2b" providerId="AD" clId="Web-{6D32A9E7-104F-2ACB-95B4-BF5D42850596}"/>
    <pc:docChg chg="modSld">
      <pc:chgData name="Wahim Hilal Ghoufle" userId="S::wghoufle@insy2s.fr::366c54fd-6b68-4ddf-af6f-639e7dc3fa2b" providerId="AD" clId="Web-{6D32A9E7-104F-2ACB-95B4-BF5D42850596}" dt="2021-10-24T12:18:22.801" v="1" actId="1076"/>
      <pc:docMkLst>
        <pc:docMk/>
      </pc:docMkLst>
      <pc:sldChg chg="modSp">
        <pc:chgData name="Wahim Hilal Ghoufle" userId="S::wghoufle@insy2s.fr::366c54fd-6b68-4ddf-af6f-639e7dc3fa2b" providerId="AD" clId="Web-{6D32A9E7-104F-2ACB-95B4-BF5D42850596}" dt="2021-10-24T12:18:22.801" v="1" actId="1076"/>
        <pc:sldMkLst>
          <pc:docMk/>
          <pc:sldMk cId="3045638850" sldId="384"/>
        </pc:sldMkLst>
        <pc:spChg chg="mod">
          <ac:chgData name="Wahim Hilal Ghoufle" userId="S::wghoufle@insy2s.fr::366c54fd-6b68-4ddf-af6f-639e7dc3fa2b" providerId="AD" clId="Web-{6D32A9E7-104F-2ACB-95B4-BF5D42850596}" dt="2021-10-24T12:18:22.801" v="1" actId="1076"/>
          <ac:spMkLst>
            <pc:docMk/>
            <pc:sldMk cId="3045638850" sldId="384"/>
            <ac:spMk id="4" creationId="{190619E2-51EF-4719-9D42-03F008F40C12}"/>
          </ac:spMkLst>
        </pc:spChg>
      </pc:sldChg>
    </pc:docChg>
  </pc:docChgLst>
  <pc:docChgLst>
    <pc:chgData name="Wahim Hilal Ghoufle" userId="S::wghoufle@insy2s.fr::366c54fd-6b68-4ddf-af6f-639e7dc3fa2b" providerId="AD" clId="Web-{9240E19C-759E-2AC0-D329-E2A3B7E9924C}"/>
    <pc:docChg chg="modSld">
      <pc:chgData name="Wahim Hilal Ghoufle" userId="S::wghoufle@insy2s.fr::366c54fd-6b68-4ddf-af6f-639e7dc3fa2b" providerId="AD" clId="Web-{9240E19C-759E-2AC0-D329-E2A3B7E9924C}" dt="2021-12-02T14:51:33.293" v="6" actId="20577"/>
      <pc:docMkLst>
        <pc:docMk/>
      </pc:docMkLst>
      <pc:sldChg chg="modSp">
        <pc:chgData name="Wahim Hilal Ghoufle" userId="S::wghoufle@insy2s.fr::366c54fd-6b68-4ddf-af6f-639e7dc3fa2b" providerId="AD" clId="Web-{9240E19C-759E-2AC0-D329-E2A3B7E9924C}" dt="2021-12-02T14:51:33.293" v="6" actId="20577"/>
        <pc:sldMkLst>
          <pc:docMk/>
          <pc:sldMk cId="434362959" sldId="352"/>
        </pc:sldMkLst>
        <pc:spChg chg="mod">
          <ac:chgData name="Wahim Hilal Ghoufle" userId="S::wghoufle@insy2s.fr::366c54fd-6b68-4ddf-af6f-639e7dc3fa2b" providerId="AD" clId="Web-{9240E19C-759E-2AC0-D329-E2A3B7E9924C}" dt="2021-12-02T14:51:33.293" v="6" actId="20577"/>
          <ac:spMkLst>
            <pc:docMk/>
            <pc:sldMk cId="434362959" sldId="352"/>
            <ac:spMk id="3" creationId="{42CF0D45-BE26-4107-A1D4-79AB9A50A7F0}"/>
          </ac:spMkLst>
        </pc:spChg>
      </pc:sldChg>
    </pc:docChg>
  </pc:docChgLst>
  <pc:docChgLst>
    <pc:chgData name="Sylvain Baillot" userId="S::sbaillot@insy2s.fr::100668c0-7dbc-4031-b37e-f12834fa3702" providerId="AD" clId="Web-{0F602535-C596-7CAC-4C3B-0DF2F80BF109}"/>
    <pc:docChg chg="modSld">
      <pc:chgData name="Sylvain Baillot" userId="S::sbaillot@insy2s.fr::100668c0-7dbc-4031-b37e-f12834fa3702" providerId="AD" clId="Web-{0F602535-C596-7CAC-4C3B-0DF2F80BF109}" dt="2022-08-05T13:51:01.872" v="36" actId="20577"/>
      <pc:docMkLst>
        <pc:docMk/>
      </pc:docMkLst>
      <pc:sldChg chg="modSp">
        <pc:chgData name="Sylvain Baillot" userId="S::sbaillot@insy2s.fr::100668c0-7dbc-4031-b37e-f12834fa3702" providerId="AD" clId="Web-{0F602535-C596-7CAC-4C3B-0DF2F80BF109}" dt="2022-08-05T13:51:01.872" v="36" actId="20577"/>
        <pc:sldMkLst>
          <pc:docMk/>
          <pc:sldMk cId="4065600764" sldId="318"/>
        </pc:sldMkLst>
        <pc:spChg chg="mod">
          <ac:chgData name="Sylvain Baillot" userId="S::sbaillot@insy2s.fr::100668c0-7dbc-4031-b37e-f12834fa3702" providerId="AD" clId="Web-{0F602535-C596-7CAC-4C3B-0DF2F80BF109}" dt="2022-08-05T13:51:01.872" v="36" actId="20577"/>
          <ac:spMkLst>
            <pc:docMk/>
            <pc:sldMk cId="4065600764" sldId="318"/>
            <ac:spMk id="5" creationId="{3642223D-CFDD-44DD-AA52-6D0E5ED1CD11}"/>
          </ac:spMkLst>
        </pc:spChg>
      </pc:sldChg>
    </pc:docChg>
  </pc:docChgLst>
  <pc:docChgLst>
    <pc:chgData name="Raphael" userId="52bac10d-3778-4d34-a73d-499f775bd2a8" providerId="ADAL" clId="{05E2D56F-A908-48CA-8882-1097A5CA44EE}"/>
    <pc:docChg chg="undo custSel addSld delSld modSld sldOrd">
      <pc:chgData name="Raphael" userId="52bac10d-3778-4d34-a73d-499f775bd2a8" providerId="ADAL" clId="{05E2D56F-A908-48CA-8882-1097A5CA44EE}" dt="2021-12-10T13:27:54.956" v="1092" actId="1037"/>
      <pc:docMkLst>
        <pc:docMk/>
      </pc:docMkLst>
      <pc:sldChg chg="delSp modSp mod">
        <pc:chgData name="Raphael" userId="52bac10d-3778-4d34-a73d-499f775bd2a8" providerId="ADAL" clId="{05E2D56F-A908-48CA-8882-1097A5CA44EE}" dt="2021-12-10T13:00:44.658" v="883" actId="478"/>
        <pc:sldMkLst>
          <pc:docMk/>
          <pc:sldMk cId="3172532102" sldId="262"/>
        </pc:sldMkLst>
        <pc:spChg chg="mod">
          <ac:chgData name="Raphael" userId="52bac10d-3778-4d34-a73d-499f775bd2a8" providerId="ADAL" clId="{05E2D56F-A908-48CA-8882-1097A5CA44EE}" dt="2021-12-10T12:50:25.929" v="880" actId="113"/>
          <ac:spMkLst>
            <pc:docMk/>
            <pc:sldMk cId="3172532102" sldId="262"/>
            <ac:spMk id="3" creationId="{DBE2012B-DEAA-49CE-BB0C-04919FC87805}"/>
          </ac:spMkLst>
        </pc:spChg>
        <pc:spChg chg="del">
          <ac:chgData name="Raphael" userId="52bac10d-3778-4d34-a73d-499f775bd2a8" providerId="ADAL" clId="{05E2D56F-A908-48CA-8882-1097A5CA44EE}" dt="2021-12-10T13:00:44.658" v="883" actId="478"/>
          <ac:spMkLst>
            <pc:docMk/>
            <pc:sldMk cId="3172532102" sldId="262"/>
            <ac:spMk id="4" creationId="{D8074C58-10D5-4AD8-B3CE-62D68957D7D3}"/>
          </ac:spMkLst>
        </pc:spChg>
        <pc:spChg chg="del">
          <ac:chgData name="Raphael" userId="52bac10d-3778-4d34-a73d-499f775bd2a8" providerId="ADAL" clId="{05E2D56F-A908-48CA-8882-1097A5CA44EE}" dt="2021-12-10T13:00:25.820" v="881" actId="478"/>
          <ac:spMkLst>
            <pc:docMk/>
            <pc:sldMk cId="3172532102" sldId="262"/>
            <ac:spMk id="5" creationId="{ED36E8B9-B2FD-4E3F-B343-C8BCD3F188E7}"/>
          </ac:spMkLst>
        </pc:spChg>
      </pc:sldChg>
      <pc:sldChg chg="delSp mod">
        <pc:chgData name="Raphael" userId="52bac10d-3778-4d34-a73d-499f775bd2a8" providerId="ADAL" clId="{05E2D56F-A908-48CA-8882-1097A5CA44EE}" dt="2021-12-10T13:00:40.732" v="882" actId="478"/>
        <pc:sldMkLst>
          <pc:docMk/>
          <pc:sldMk cId="2158601631" sldId="268"/>
        </pc:sldMkLst>
        <pc:spChg chg="del">
          <ac:chgData name="Raphael" userId="52bac10d-3778-4d34-a73d-499f775bd2a8" providerId="ADAL" clId="{05E2D56F-A908-48CA-8882-1097A5CA44EE}" dt="2021-12-10T13:00:40.732" v="882" actId="478"/>
          <ac:spMkLst>
            <pc:docMk/>
            <pc:sldMk cId="2158601631" sldId="268"/>
            <ac:spMk id="4" creationId="{D8074C58-10D5-4AD8-B3CE-62D68957D7D3}"/>
          </ac:spMkLst>
        </pc:spChg>
      </pc:sldChg>
      <pc:sldChg chg="modSp mod">
        <pc:chgData name="Raphael" userId="52bac10d-3778-4d34-a73d-499f775bd2a8" providerId="ADAL" clId="{05E2D56F-A908-48CA-8882-1097A5CA44EE}" dt="2021-11-23T15:09:36.036" v="857" actId="20578"/>
        <pc:sldMkLst>
          <pc:docMk/>
          <pc:sldMk cId="3911394232" sldId="279"/>
        </pc:sldMkLst>
        <pc:spChg chg="mod">
          <ac:chgData name="Raphael" userId="52bac10d-3778-4d34-a73d-499f775bd2a8" providerId="ADAL" clId="{05E2D56F-A908-48CA-8882-1097A5CA44EE}" dt="2021-11-23T15:09:36.036" v="857" actId="20578"/>
          <ac:spMkLst>
            <pc:docMk/>
            <pc:sldMk cId="3911394232" sldId="279"/>
            <ac:spMk id="3" creationId="{DBE2012B-DEAA-49CE-BB0C-04919FC87805}"/>
          </ac:spMkLst>
        </pc:spChg>
      </pc:sldChg>
      <pc:sldChg chg="modSp mod">
        <pc:chgData name="Raphael" userId="52bac10d-3778-4d34-a73d-499f775bd2a8" providerId="ADAL" clId="{05E2D56F-A908-48CA-8882-1097A5CA44EE}" dt="2021-11-18T09:55:41.849" v="483" actId="20577"/>
        <pc:sldMkLst>
          <pc:docMk/>
          <pc:sldMk cId="1916007925" sldId="280"/>
        </pc:sldMkLst>
        <pc:spChg chg="mod">
          <ac:chgData name="Raphael" userId="52bac10d-3778-4d34-a73d-499f775bd2a8" providerId="ADAL" clId="{05E2D56F-A908-48CA-8882-1097A5CA44EE}" dt="2021-11-18T09:55:41.849" v="483" actId="20577"/>
          <ac:spMkLst>
            <pc:docMk/>
            <pc:sldMk cId="1916007925" sldId="280"/>
            <ac:spMk id="9" creationId="{D7ADAB0A-1BA9-4231-A49E-3865A60225C1}"/>
          </ac:spMkLst>
        </pc:spChg>
      </pc:sldChg>
      <pc:sldChg chg="delSp mod">
        <pc:chgData name="Raphael" userId="52bac10d-3778-4d34-a73d-499f775bd2a8" providerId="ADAL" clId="{05E2D56F-A908-48CA-8882-1097A5CA44EE}" dt="2021-12-10T13:00:57.302" v="886" actId="478"/>
        <pc:sldMkLst>
          <pc:docMk/>
          <pc:sldMk cId="2727353907" sldId="286"/>
        </pc:sldMkLst>
        <pc:spChg chg="del">
          <ac:chgData name="Raphael" userId="52bac10d-3778-4d34-a73d-499f775bd2a8" providerId="ADAL" clId="{05E2D56F-A908-48CA-8882-1097A5CA44EE}" dt="2021-12-10T13:00:57.302" v="886" actId="478"/>
          <ac:spMkLst>
            <pc:docMk/>
            <pc:sldMk cId="2727353907" sldId="286"/>
            <ac:spMk id="4" creationId="{D8074C58-10D5-4AD8-B3CE-62D68957D7D3}"/>
          </ac:spMkLst>
        </pc:spChg>
      </pc:sldChg>
      <pc:sldChg chg="del">
        <pc:chgData name="Raphael" userId="52bac10d-3778-4d34-a73d-499f775bd2a8" providerId="ADAL" clId="{05E2D56F-A908-48CA-8882-1097A5CA44EE}" dt="2021-12-10T12:49:50.002" v="858" actId="47"/>
        <pc:sldMkLst>
          <pc:docMk/>
          <pc:sldMk cId="1461561569" sldId="287"/>
        </pc:sldMkLst>
      </pc:sldChg>
      <pc:sldChg chg="delSp mod ord">
        <pc:chgData name="Raphael" userId="52bac10d-3778-4d34-a73d-499f775bd2a8" providerId="ADAL" clId="{05E2D56F-A908-48CA-8882-1097A5CA44EE}" dt="2021-12-10T13:01:10.989" v="890" actId="20578"/>
        <pc:sldMkLst>
          <pc:docMk/>
          <pc:sldMk cId="1457996697" sldId="289"/>
        </pc:sldMkLst>
        <pc:spChg chg="del">
          <ac:chgData name="Raphael" userId="52bac10d-3778-4d34-a73d-499f775bd2a8" providerId="ADAL" clId="{05E2D56F-A908-48CA-8882-1097A5CA44EE}" dt="2021-12-10T13:01:03.332" v="887" actId="478"/>
          <ac:spMkLst>
            <pc:docMk/>
            <pc:sldMk cId="1457996697" sldId="289"/>
            <ac:spMk id="4" creationId="{D8074C58-10D5-4AD8-B3CE-62D68957D7D3}"/>
          </ac:spMkLst>
        </pc:spChg>
      </pc:sldChg>
      <pc:sldChg chg="modSp mod">
        <pc:chgData name="Raphael" userId="52bac10d-3778-4d34-a73d-499f775bd2a8" providerId="ADAL" clId="{05E2D56F-A908-48CA-8882-1097A5CA44EE}" dt="2021-12-10T13:08:36.273" v="899" actId="13822"/>
        <pc:sldMkLst>
          <pc:docMk/>
          <pc:sldMk cId="112292633" sldId="291"/>
        </pc:sldMkLst>
        <pc:spChg chg="mod">
          <ac:chgData name="Raphael" userId="52bac10d-3778-4d34-a73d-499f775bd2a8" providerId="ADAL" clId="{05E2D56F-A908-48CA-8882-1097A5CA44EE}" dt="2021-12-10T13:08:36.273" v="899" actId="13822"/>
          <ac:spMkLst>
            <pc:docMk/>
            <pc:sldMk cId="112292633" sldId="291"/>
            <ac:spMk id="6" creationId="{29C88F73-0AEB-4F41-A1EA-2561031F2DC0}"/>
          </ac:spMkLst>
        </pc:spChg>
      </pc:sldChg>
      <pc:sldChg chg="modSp mod">
        <pc:chgData name="Raphael" userId="52bac10d-3778-4d34-a73d-499f775bd2a8" providerId="ADAL" clId="{05E2D56F-A908-48CA-8882-1097A5CA44EE}" dt="2021-11-22T08:37:47.647" v="842" actId="313"/>
        <pc:sldMkLst>
          <pc:docMk/>
          <pc:sldMk cId="1083105395" sldId="293"/>
        </pc:sldMkLst>
        <pc:spChg chg="mod">
          <ac:chgData name="Raphael" userId="52bac10d-3778-4d34-a73d-499f775bd2a8" providerId="ADAL" clId="{05E2D56F-A908-48CA-8882-1097A5CA44EE}" dt="2021-11-22T08:37:47.647" v="842" actId="313"/>
          <ac:spMkLst>
            <pc:docMk/>
            <pc:sldMk cId="1083105395" sldId="293"/>
            <ac:spMk id="3" creationId="{DBE2012B-DEAA-49CE-BB0C-04919FC87805}"/>
          </ac:spMkLst>
        </pc:spChg>
      </pc:sldChg>
      <pc:sldChg chg="addSp modSp mod">
        <pc:chgData name="Raphael" userId="52bac10d-3778-4d34-a73d-499f775bd2a8" providerId="ADAL" clId="{05E2D56F-A908-48CA-8882-1097A5CA44EE}" dt="2021-11-21T16:44:51.918" v="803" actId="1076"/>
        <pc:sldMkLst>
          <pc:docMk/>
          <pc:sldMk cId="4278794828" sldId="294"/>
        </pc:sldMkLst>
        <pc:spChg chg="add mod">
          <ac:chgData name="Raphael" userId="52bac10d-3778-4d34-a73d-499f775bd2a8" providerId="ADAL" clId="{05E2D56F-A908-48CA-8882-1097A5CA44EE}" dt="2021-11-21T16:44:51.918" v="803" actId="1076"/>
          <ac:spMkLst>
            <pc:docMk/>
            <pc:sldMk cId="4278794828" sldId="294"/>
            <ac:spMk id="6" creationId="{D4C41B68-8507-413E-8ABC-C8035646B2E8}"/>
          </ac:spMkLst>
        </pc:spChg>
      </pc:sldChg>
      <pc:sldChg chg="modSp mod">
        <pc:chgData name="Raphael" userId="52bac10d-3778-4d34-a73d-499f775bd2a8" providerId="ADAL" clId="{05E2D56F-A908-48CA-8882-1097A5CA44EE}" dt="2021-11-21T16:49:26.366" v="832" actId="20577"/>
        <pc:sldMkLst>
          <pc:docMk/>
          <pc:sldMk cId="1793502334" sldId="296"/>
        </pc:sldMkLst>
        <pc:spChg chg="mod">
          <ac:chgData name="Raphael" userId="52bac10d-3778-4d34-a73d-499f775bd2a8" providerId="ADAL" clId="{05E2D56F-A908-48CA-8882-1097A5CA44EE}" dt="2021-11-21T16:49:26.366" v="832" actId="20577"/>
          <ac:spMkLst>
            <pc:docMk/>
            <pc:sldMk cId="1793502334" sldId="296"/>
            <ac:spMk id="7" creationId="{F7E0D650-6D1A-40B8-9366-60FAEC7B7B38}"/>
          </ac:spMkLst>
        </pc:spChg>
      </pc:sldChg>
      <pc:sldChg chg="modSp mod">
        <pc:chgData name="Raphael" userId="52bac10d-3778-4d34-a73d-499f775bd2a8" providerId="ADAL" clId="{05E2D56F-A908-48CA-8882-1097A5CA44EE}" dt="2021-11-21T16:45:13.694" v="804" actId="20577"/>
        <pc:sldMkLst>
          <pc:docMk/>
          <pc:sldMk cId="1010206683" sldId="298"/>
        </pc:sldMkLst>
        <pc:spChg chg="mod">
          <ac:chgData name="Raphael" userId="52bac10d-3778-4d34-a73d-499f775bd2a8" providerId="ADAL" clId="{05E2D56F-A908-48CA-8882-1097A5CA44EE}" dt="2021-11-21T16:45:13.694" v="804" actId="20577"/>
          <ac:spMkLst>
            <pc:docMk/>
            <pc:sldMk cId="1010206683" sldId="298"/>
            <ac:spMk id="8" creationId="{26B2FA8F-1084-44A0-BFA0-16FEBBD6BC8C}"/>
          </ac:spMkLst>
        </pc:spChg>
      </pc:sldChg>
      <pc:sldChg chg="modSp mod">
        <pc:chgData name="Raphael" userId="52bac10d-3778-4d34-a73d-499f775bd2a8" providerId="ADAL" clId="{05E2D56F-A908-48CA-8882-1097A5CA44EE}" dt="2021-12-10T13:08:25.184" v="897" actId="1076"/>
        <pc:sldMkLst>
          <pc:docMk/>
          <pc:sldMk cId="4259709401" sldId="302"/>
        </pc:sldMkLst>
        <pc:picChg chg="mod">
          <ac:chgData name="Raphael" userId="52bac10d-3778-4d34-a73d-499f775bd2a8" providerId="ADAL" clId="{05E2D56F-A908-48CA-8882-1097A5CA44EE}" dt="2021-12-10T13:08:25.184" v="897" actId="1076"/>
          <ac:picMkLst>
            <pc:docMk/>
            <pc:sldMk cId="4259709401" sldId="302"/>
            <ac:picMk id="5" creationId="{78BEF15F-E250-476E-858D-C3194E325282}"/>
          </ac:picMkLst>
        </pc:picChg>
      </pc:sldChg>
      <pc:sldChg chg="modSp mod">
        <pc:chgData name="Raphael" userId="52bac10d-3778-4d34-a73d-499f775bd2a8" providerId="ADAL" clId="{05E2D56F-A908-48CA-8882-1097A5CA44EE}" dt="2021-11-23T08:36:47.432" v="853" actId="403"/>
        <pc:sldMkLst>
          <pc:docMk/>
          <pc:sldMk cId="1644520134" sldId="304"/>
        </pc:sldMkLst>
        <pc:spChg chg="mod">
          <ac:chgData name="Raphael" userId="52bac10d-3778-4d34-a73d-499f775bd2a8" providerId="ADAL" clId="{05E2D56F-A908-48CA-8882-1097A5CA44EE}" dt="2021-11-23T08:36:47.432" v="853" actId="403"/>
          <ac:spMkLst>
            <pc:docMk/>
            <pc:sldMk cId="1644520134" sldId="304"/>
            <ac:spMk id="3" creationId="{97F67636-EA49-45CE-A242-00F902C422D4}"/>
          </ac:spMkLst>
        </pc:spChg>
        <pc:picChg chg="mod">
          <ac:chgData name="Raphael" userId="52bac10d-3778-4d34-a73d-499f775bd2a8" providerId="ADAL" clId="{05E2D56F-A908-48CA-8882-1097A5CA44EE}" dt="2021-11-23T08:36:41.507" v="851" actId="1076"/>
          <ac:picMkLst>
            <pc:docMk/>
            <pc:sldMk cId="1644520134" sldId="304"/>
            <ac:picMk id="5" creationId="{0D50671B-1B5C-49C1-AF1C-07584792D588}"/>
          </ac:picMkLst>
        </pc:picChg>
      </pc:sldChg>
      <pc:sldChg chg="modSp mod">
        <pc:chgData name="Raphael" userId="52bac10d-3778-4d34-a73d-499f775bd2a8" providerId="ADAL" clId="{05E2D56F-A908-48CA-8882-1097A5CA44EE}" dt="2021-11-15T09:55:54.555" v="23" actId="1076"/>
        <pc:sldMkLst>
          <pc:docMk/>
          <pc:sldMk cId="4035015502" sldId="305"/>
        </pc:sldMkLst>
        <pc:picChg chg="mod">
          <ac:chgData name="Raphael" userId="52bac10d-3778-4d34-a73d-499f775bd2a8" providerId="ADAL" clId="{05E2D56F-A908-48CA-8882-1097A5CA44EE}" dt="2021-11-15T09:55:54.555" v="23" actId="1076"/>
          <ac:picMkLst>
            <pc:docMk/>
            <pc:sldMk cId="4035015502" sldId="305"/>
            <ac:picMk id="4" creationId="{C9FE7CE9-E9EC-4974-A11D-0F34048C9C63}"/>
          </ac:picMkLst>
        </pc:picChg>
      </pc:sldChg>
      <pc:sldChg chg="modSp">
        <pc:chgData name="Raphael" userId="52bac10d-3778-4d34-a73d-499f775bd2a8" providerId="ADAL" clId="{05E2D56F-A908-48CA-8882-1097A5CA44EE}" dt="2021-11-15T10:43:05.102" v="25" actId="20578"/>
        <pc:sldMkLst>
          <pc:docMk/>
          <pc:sldMk cId="2716232660" sldId="308"/>
        </pc:sldMkLst>
        <pc:spChg chg="mod">
          <ac:chgData name="Raphael" userId="52bac10d-3778-4d34-a73d-499f775bd2a8" providerId="ADAL" clId="{05E2D56F-A908-48CA-8882-1097A5CA44EE}" dt="2021-11-15T10:43:05.102" v="25" actId="20578"/>
          <ac:spMkLst>
            <pc:docMk/>
            <pc:sldMk cId="2716232660" sldId="308"/>
            <ac:spMk id="6" creationId="{9F2063F3-1183-444C-A9A8-A3845A368F13}"/>
          </ac:spMkLst>
        </pc:spChg>
      </pc:sldChg>
      <pc:sldChg chg="modSp">
        <pc:chgData name="Raphael" userId="52bac10d-3778-4d34-a73d-499f775bd2a8" providerId="ADAL" clId="{05E2D56F-A908-48CA-8882-1097A5CA44EE}" dt="2021-11-15T13:36:47.991" v="27" actId="20578"/>
        <pc:sldMkLst>
          <pc:docMk/>
          <pc:sldMk cId="830348660" sldId="312"/>
        </pc:sldMkLst>
        <pc:spChg chg="mod">
          <ac:chgData name="Raphael" userId="52bac10d-3778-4d34-a73d-499f775bd2a8" providerId="ADAL" clId="{05E2D56F-A908-48CA-8882-1097A5CA44EE}" dt="2021-11-15T13:36:47.991" v="27" actId="20578"/>
          <ac:spMkLst>
            <pc:docMk/>
            <pc:sldMk cId="830348660" sldId="312"/>
            <ac:spMk id="8" creationId="{FC345196-1C87-4910-A346-CF72B445BFEF}"/>
          </ac:spMkLst>
        </pc:spChg>
      </pc:sldChg>
      <pc:sldChg chg="modSp mod">
        <pc:chgData name="Raphael" userId="52bac10d-3778-4d34-a73d-499f775bd2a8" providerId="ADAL" clId="{05E2D56F-A908-48CA-8882-1097A5CA44EE}" dt="2021-11-15T15:41:54.039" v="152" actId="1076"/>
        <pc:sldMkLst>
          <pc:docMk/>
          <pc:sldMk cId="3643266859" sldId="317"/>
        </pc:sldMkLst>
        <pc:spChg chg="mod">
          <ac:chgData name="Raphael" userId="52bac10d-3778-4d34-a73d-499f775bd2a8" providerId="ADAL" clId="{05E2D56F-A908-48CA-8882-1097A5CA44EE}" dt="2021-11-15T15:41:54.039" v="152" actId="1076"/>
          <ac:spMkLst>
            <pc:docMk/>
            <pc:sldMk cId="3643266859" sldId="317"/>
            <ac:spMk id="6" creationId="{7B04C869-3AAC-4342-B935-E1192332BF5E}"/>
          </ac:spMkLst>
        </pc:spChg>
      </pc:sldChg>
      <pc:sldChg chg="modSp mod">
        <pc:chgData name="Raphael" userId="52bac10d-3778-4d34-a73d-499f775bd2a8" providerId="ADAL" clId="{05E2D56F-A908-48CA-8882-1097A5CA44EE}" dt="2021-11-15T13:57:46.277" v="150" actId="20577"/>
        <pc:sldMkLst>
          <pc:docMk/>
          <pc:sldMk cId="4065600764" sldId="318"/>
        </pc:sldMkLst>
        <pc:spChg chg="mod">
          <ac:chgData name="Raphael" userId="52bac10d-3778-4d34-a73d-499f775bd2a8" providerId="ADAL" clId="{05E2D56F-A908-48CA-8882-1097A5CA44EE}" dt="2021-11-15T13:57:46.277" v="150" actId="20577"/>
          <ac:spMkLst>
            <pc:docMk/>
            <pc:sldMk cId="4065600764" sldId="318"/>
            <ac:spMk id="5" creationId="{3642223D-CFDD-44DD-AA52-6D0E5ED1CD11}"/>
          </ac:spMkLst>
        </pc:spChg>
      </pc:sldChg>
      <pc:sldChg chg="modSp mod">
        <pc:chgData name="Raphael" userId="52bac10d-3778-4d34-a73d-499f775bd2a8" providerId="ADAL" clId="{05E2D56F-A908-48CA-8882-1097A5CA44EE}" dt="2021-11-15T15:58:35.875" v="211" actId="20577"/>
        <pc:sldMkLst>
          <pc:docMk/>
          <pc:sldMk cId="652366878" sldId="320"/>
        </pc:sldMkLst>
        <pc:spChg chg="mod">
          <ac:chgData name="Raphael" userId="52bac10d-3778-4d34-a73d-499f775bd2a8" providerId="ADAL" clId="{05E2D56F-A908-48CA-8882-1097A5CA44EE}" dt="2021-11-15T15:50:53.117" v="164" actId="20577"/>
          <ac:spMkLst>
            <pc:docMk/>
            <pc:sldMk cId="652366878" sldId="320"/>
            <ac:spMk id="7" creationId="{4D3BDF8E-D99B-4C5B-9A7B-165A35A9D909}"/>
          </ac:spMkLst>
        </pc:spChg>
        <pc:spChg chg="mod">
          <ac:chgData name="Raphael" userId="52bac10d-3778-4d34-a73d-499f775bd2a8" providerId="ADAL" clId="{05E2D56F-A908-48CA-8882-1097A5CA44EE}" dt="2021-11-15T15:58:35.875" v="211" actId="20577"/>
          <ac:spMkLst>
            <pc:docMk/>
            <pc:sldMk cId="652366878" sldId="320"/>
            <ac:spMk id="9" creationId="{4EC3571B-1B82-45F5-BE4D-0171069E8088}"/>
          </ac:spMkLst>
        </pc:spChg>
        <pc:picChg chg="mod modCrop">
          <ac:chgData name="Raphael" userId="52bac10d-3778-4d34-a73d-499f775bd2a8" providerId="ADAL" clId="{05E2D56F-A908-48CA-8882-1097A5CA44EE}" dt="2021-11-15T15:54:50.763" v="169" actId="732"/>
          <ac:picMkLst>
            <pc:docMk/>
            <pc:sldMk cId="652366878" sldId="320"/>
            <ac:picMk id="5" creationId="{80AD7888-E67F-4836-A318-D9B1C3864FCF}"/>
          </ac:picMkLst>
        </pc:picChg>
      </pc:sldChg>
      <pc:sldChg chg="ord">
        <pc:chgData name="Raphael" userId="52bac10d-3778-4d34-a73d-499f775bd2a8" providerId="ADAL" clId="{05E2D56F-A908-48CA-8882-1097A5CA44EE}" dt="2021-11-18T09:54:36.937" v="457"/>
        <pc:sldMkLst>
          <pc:docMk/>
          <pc:sldMk cId="2761563008" sldId="328"/>
        </pc:sldMkLst>
      </pc:sldChg>
      <pc:sldChg chg="modSp">
        <pc:chgData name="Raphael" userId="52bac10d-3778-4d34-a73d-499f775bd2a8" providerId="ADAL" clId="{05E2D56F-A908-48CA-8882-1097A5CA44EE}" dt="2021-11-18T10:31:36.504" v="793" actId="20578"/>
        <pc:sldMkLst>
          <pc:docMk/>
          <pc:sldMk cId="1594037024" sldId="354"/>
        </pc:sldMkLst>
        <pc:spChg chg="mod">
          <ac:chgData name="Raphael" userId="52bac10d-3778-4d34-a73d-499f775bd2a8" providerId="ADAL" clId="{05E2D56F-A908-48CA-8882-1097A5CA44EE}" dt="2021-11-18T10:31:36.504" v="793" actId="20578"/>
          <ac:spMkLst>
            <pc:docMk/>
            <pc:sldMk cId="1594037024" sldId="354"/>
            <ac:spMk id="3" creationId="{42CF0D45-BE26-4107-A1D4-79AB9A50A7F0}"/>
          </ac:spMkLst>
        </pc:spChg>
      </pc:sldChg>
      <pc:sldChg chg="modSp mod">
        <pc:chgData name="Raphael" userId="52bac10d-3778-4d34-a73d-499f775bd2a8" providerId="ADAL" clId="{05E2D56F-A908-48CA-8882-1097A5CA44EE}" dt="2021-11-18T14:56:00.487" v="794" actId="1076"/>
        <pc:sldMkLst>
          <pc:docMk/>
          <pc:sldMk cId="3463034309" sldId="358"/>
        </pc:sldMkLst>
        <pc:spChg chg="mod">
          <ac:chgData name="Raphael" userId="52bac10d-3778-4d34-a73d-499f775bd2a8" providerId="ADAL" clId="{05E2D56F-A908-48CA-8882-1097A5CA44EE}" dt="2021-11-18T14:56:00.487" v="794" actId="1076"/>
          <ac:spMkLst>
            <pc:docMk/>
            <pc:sldMk cId="3463034309" sldId="358"/>
            <ac:spMk id="5" creationId="{68103302-4069-4542-8497-00EC9854F2B5}"/>
          </ac:spMkLst>
        </pc:spChg>
      </pc:sldChg>
      <pc:sldChg chg="addSp modSp mod">
        <pc:chgData name="Raphael" userId="52bac10d-3778-4d34-a73d-499f775bd2a8" providerId="ADAL" clId="{05E2D56F-A908-48CA-8882-1097A5CA44EE}" dt="2021-11-18T10:05:02.655" v="792" actId="1076"/>
        <pc:sldMkLst>
          <pc:docMk/>
          <pc:sldMk cId="3624644631" sldId="359"/>
        </pc:sldMkLst>
        <pc:spChg chg="add mod">
          <ac:chgData name="Raphael" userId="52bac10d-3778-4d34-a73d-499f775bd2a8" providerId="ADAL" clId="{05E2D56F-A908-48CA-8882-1097A5CA44EE}" dt="2021-11-18T10:05:02.655" v="792" actId="1076"/>
          <ac:spMkLst>
            <pc:docMk/>
            <pc:sldMk cId="3624644631" sldId="359"/>
            <ac:spMk id="6" creationId="{C4552C7F-8C4C-4FFD-9849-82AF7CF0196A}"/>
          </ac:spMkLst>
        </pc:spChg>
        <pc:picChg chg="add mod">
          <ac:chgData name="Raphael" userId="52bac10d-3778-4d34-a73d-499f775bd2a8" providerId="ADAL" clId="{05E2D56F-A908-48CA-8882-1097A5CA44EE}" dt="2021-11-18T10:04:18.246" v="785" actId="1076"/>
          <ac:picMkLst>
            <pc:docMk/>
            <pc:sldMk cId="3624644631" sldId="359"/>
            <ac:picMk id="5" creationId="{A572B31B-415F-42B9-9F7A-C3ABA3AE0840}"/>
          </ac:picMkLst>
        </pc:picChg>
      </pc:sldChg>
      <pc:sldChg chg="modSp mod">
        <pc:chgData name="Raphael" userId="52bac10d-3778-4d34-a73d-499f775bd2a8" providerId="ADAL" clId="{05E2D56F-A908-48CA-8882-1097A5CA44EE}" dt="2021-10-22T13:53:58.775" v="21" actId="20577"/>
        <pc:sldMkLst>
          <pc:docMk/>
          <pc:sldMk cId="8138651" sldId="370"/>
        </pc:sldMkLst>
        <pc:spChg chg="mod">
          <ac:chgData name="Raphael" userId="52bac10d-3778-4d34-a73d-499f775bd2a8" providerId="ADAL" clId="{05E2D56F-A908-48CA-8882-1097A5CA44EE}" dt="2021-10-22T13:53:58.775" v="21" actId="20577"/>
          <ac:spMkLst>
            <pc:docMk/>
            <pc:sldMk cId="8138651" sldId="370"/>
            <ac:spMk id="11" creationId="{66BDDB9B-B0C8-4C82-B90E-E5E73BD722C3}"/>
          </ac:spMkLst>
        </pc:spChg>
      </pc:sldChg>
      <pc:sldChg chg="modSp mod">
        <pc:chgData name="Raphael" userId="52bac10d-3778-4d34-a73d-499f775bd2a8" providerId="ADAL" clId="{05E2D56F-A908-48CA-8882-1097A5CA44EE}" dt="2021-10-25T07:39:31.975" v="22" actId="207"/>
        <pc:sldMkLst>
          <pc:docMk/>
          <pc:sldMk cId="1844769648" sldId="373"/>
        </pc:sldMkLst>
        <pc:spChg chg="mod">
          <ac:chgData name="Raphael" userId="52bac10d-3778-4d34-a73d-499f775bd2a8" providerId="ADAL" clId="{05E2D56F-A908-48CA-8882-1097A5CA44EE}" dt="2021-10-25T07:39:31.975" v="22" actId="207"/>
          <ac:spMkLst>
            <pc:docMk/>
            <pc:sldMk cId="1844769648" sldId="373"/>
            <ac:spMk id="10" creationId="{350D61A9-310A-43B7-9B53-DC3A32175C4A}"/>
          </ac:spMkLst>
        </pc:spChg>
      </pc:sldChg>
      <pc:sldChg chg="modSp mod">
        <pc:chgData name="Raphael" userId="52bac10d-3778-4d34-a73d-499f775bd2a8" providerId="ADAL" clId="{05E2D56F-A908-48CA-8882-1097A5CA44EE}" dt="2021-11-19T10:28:46.727" v="796" actId="20577"/>
        <pc:sldMkLst>
          <pc:docMk/>
          <pc:sldMk cId="3045638850" sldId="384"/>
        </pc:sldMkLst>
        <pc:spChg chg="mod">
          <ac:chgData name="Raphael" userId="52bac10d-3778-4d34-a73d-499f775bd2a8" providerId="ADAL" clId="{05E2D56F-A908-48CA-8882-1097A5CA44EE}" dt="2021-11-19T10:28:46.727" v="796" actId="20577"/>
          <ac:spMkLst>
            <pc:docMk/>
            <pc:sldMk cId="3045638850" sldId="384"/>
            <ac:spMk id="4" creationId="{190619E2-51EF-4719-9D42-03F008F40C12}"/>
          </ac:spMkLst>
        </pc:spChg>
      </pc:sldChg>
      <pc:sldChg chg="modSp mod">
        <pc:chgData name="Raphael" userId="52bac10d-3778-4d34-a73d-499f775bd2a8" providerId="ADAL" clId="{05E2D56F-A908-48CA-8882-1097A5CA44EE}" dt="2021-10-21T15:01:12.108" v="13" actId="20577"/>
        <pc:sldMkLst>
          <pc:docMk/>
          <pc:sldMk cId="1867690463" sldId="388"/>
        </pc:sldMkLst>
        <pc:spChg chg="mod">
          <ac:chgData name="Raphael" userId="52bac10d-3778-4d34-a73d-499f775bd2a8" providerId="ADAL" clId="{05E2D56F-A908-48CA-8882-1097A5CA44EE}" dt="2021-10-21T15:01:12.108" v="13" actId="20577"/>
          <ac:spMkLst>
            <pc:docMk/>
            <pc:sldMk cId="1867690463" sldId="388"/>
            <ac:spMk id="8" creationId="{7F1E59FB-6415-4914-8FA2-FF5739915A3C}"/>
          </ac:spMkLst>
        </pc:spChg>
      </pc:sldChg>
      <pc:sldChg chg="addSp modSp add mod">
        <pc:chgData name="Raphael" userId="52bac10d-3778-4d34-a73d-499f775bd2a8" providerId="ADAL" clId="{05E2D56F-A908-48CA-8882-1097A5CA44EE}" dt="2021-11-18T09:30:17.277" v="455" actId="14100"/>
        <pc:sldMkLst>
          <pc:docMk/>
          <pc:sldMk cId="3254401891" sldId="389"/>
        </pc:sldMkLst>
        <pc:spChg chg="mod">
          <ac:chgData name="Raphael" userId="52bac10d-3778-4d34-a73d-499f775bd2a8" providerId="ADAL" clId="{05E2D56F-A908-48CA-8882-1097A5CA44EE}" dt="2021-11-18T09:20:29.105" v="345" actId="20577"/>
          <ac:spMkLst>
            <pc:docMk/>
            <pc:sldMk cId="3254401891" sldId="389"/>
            <ac:spMk id="2" creationId="{86CA4CA9-4612-40D2-BC49-CB23D7886561}"/>
          </ac:spMkLst>
        </pc:spChg>
        <pc:spChg chg="mod">
          <ac:chgData name="Raphael" userId="52bac10d-3778-4d34-a73d-499f775bd2a8" providerId="ADAL" clId="{05E2D56F-A908-48CA-8882-1097A5CA44EE}" dt="2021-11-18T09:29:11.447" v="452" actId="20577"/>
          <ac:spMkLst>
            <pc:docMk/>
            <pc:sldMk cId="3254401891" sldId="389"/>
            <ac:spMk id="3" creationId="{42CF0D45-BE26-4107-A1D4-79AB9A50A7F0}"/>
          </ac:spMkLst>
        </pc:spChg>
        <pc:picChg chg="add mod">
          <ac:chgData name="Raphael" userId="52bac10d-3778-4d34-a73d-499f775bd2a8" providerId="ADAL" clId="{05E2D56F-A908-48CA-8882-1097A5CA44EE}" dt="2021-11-18T09:30:17.277" v="455" actId="14100"/>
          <ac:picMkLst>
            <pc:docMk/>
            <pc:sldMk cId="3254401891" sldId="389"/>
            <ac:picMk id="5" creationId="{CD3C274E-761E-4138-94F5-3DB33A6ABCB1}"/>
          </ac:picMkLst>
        </pc:picChg>
      </pc:sldChg>
      <pc:sldChg chg="delSp modSp add mod">
        <pc:chgData name="Raphael" userId="52bac10d-3778-4d34-a73d-499f775bd2a8" providerId="ADAL" clId="{05E2D56F-A908-48CA-8882-1097A5CA44EE}" dt="2021-11-18T10:01:26.191" v="781" actId="20577"/>
        <pc:sldMkLst>
          <pc:docMk/>
          <pc:sldMk cId="2777984801" sldId="390"/>
        </pc:sldMkLst>
        <pc:spChg chg="mod">
          <ac:chgData name="Raphael" userId="52bac10d-3778-4d34-a73d-499f775bd2a8" providerId="ADAL" clId="{05E2D56F-A908-48CA-8882-1097A5CA44EE}" dt="2021-11-18T09:57:26.431" v="508" actId="20577"/>
          <ac:spMkLst>
            <pc:docMk/>
            <pc:sldMk cId="2777984801" sldId="390"/>
            <ac:spMk id="2" creationId="{86CA4CA9-4612-40D2-BC49-CB23D7886561}"/>
          </ac:spMkLst>
        </pc:spChg>
        <pc:spChg chg="mod">
          <ac:chgData name="Raphael" userId="52bac10d-3778-4d34-a73d-499f775bd2a8" providerId="ADAL" clId="{05E2D56F-A908-48CA-8882-1097A5CA44EE}" dt="2021-11-18T10:01:26.191" v="781" actId="20577"/>
          <ac:spMkLst>
            <pc:docMk/>
            <pc:sldMk cId="2777984801" sldId="390"/>
            <ac:spMk id="3" creationId="{42CF0D45-BE26-4107-A1D4-79AB9A50A7F0}"/>
          </ac:spMkLst>
        </pc:spChg>
        <pc:picChg chg="del">
          <ac:chgData name="Raphael" userId="52bac10d-3778-4d34-a73d-499f775bd2a8" providerId="ADAL" clId="{05E2D56F-A908-48CA-8882-1097A5CA44EE}" dt="2021-11-18T09:57:54.504" v="519" actId="478"/>
          <ac:picMkLst>
            <pc:docMk/>
            <pc:sldMk cId="2777984801" sldId="390"/>
            <ac:picMk id="5" creationId="{CD3C274E-761E-4138-94F5-3DB33A6ABCB1}"/>
          </ac:picMkLst>
        </pc:picChg>
      </pc:sldChg>
      <pc:sldChg chg="addSp delSp modSp add mod">
        <pc:chgData name="Raphael" userId="52bac10d-3778-4d34-a73d-499f775bd2a8" providerId="ADAL" clId="{05E2D56F-A908-48CA-8882-1097A5CA44EE}" dt="2021-12-10T13:27:54.956" v="1092" actId="1037"/>
        <pc:sldMkLst>
          <pc:docMk/>
          <pc:sldMk cId="4191042966" sldId="391"/>
        </pc:sldMkLst>
        <pc:spChg chg="mod">
          <ac:chgData name="Raphael" userId="52bac10d-3778-4d34-a73d-499f775bd2a8" providerId="ADAL" clId="{05E2D56F-A908-48CA-8882-1097A5CA44EE}" dt="2021-12-10T13:15:47.679" v="1010" actId="14100"/>
          <ac:spMkLst>
            <pc:docMk/>
            <pc:sldMk cId="4191042966" sldId="391"/>
            <ac:spMk id="3" creationId="{DBE2012B-DEAA-49CE-BB0C-04919FC87805}"/>
          </ac:spMkLst>
        </pc:spChg>
        <pc:spChg chg="del">
          <ac:chgData name="Raphael" userId="52bac10d-3778-4d34-a73d-499f775bd2a8" providerId="ADAL" clId="{05E2D56F-A908-48CA-8882-1097A5CA44EE}" dt="2021-12-10T13:15:32.643" v="1005" actId="478"/>
          <ac:spMkLst>
            <pc:docMk/>
            <pc:sldMk cId="4191042966" sldId="391"/>
            <ac:spMk id="11" creationId="{450FE701-8FD6-4718-AF8F-F001E265E5D1}"/>
          </ac:spMkLst>
        </pc:spChg>
        <pc:spChg chg="del">
          <ac:chgData name="Raphael" userId="52bac10d-3778-4d34-a73d-499f775bd2a8" providerId="ADAL" clId="{05E2D56F-A908-48CA-8882-1097A5CA44EE}" dt="2021-12-10T13:15:34.464" v="1006" actId="478"/>
          <ac:spMkLst>
            <pc:docMk/>
            <pc:sldMk cId="4191042966" sldId="391"/>
            <ac:spMk id="13" creationId="{69847428-8FF1-47A6-A223-B72BD5850C9A}"/>
          </ac:spMkLst>
        </pc:spChg>
        <pc:spChg chg="add mod">
          <ac:chgData name="Raphael" userId="52bac10d-3778-4d34-a73d-499f775bd2a8" providerId="ADAL" clId="{05E2D56F-A908-48CA-8882-1097A5CA44EE}" dt="2021-12-10T13:24:39.814" v="1069" actId="20577"/>
          <ac:spMkLst>
            <pc:docMk/>
            <pc:sldMk cId="4191042966" sldId="391"/>
            <ac:spMk id="16" creationId="{8B686398-9FE2-4A86-BF00-39A90D3B31AF}"/>
          </ac:spMkLst>
        </pc:spChg>
        <pc:spChg chg="del">
          <ac:chgData name="Raphael" userId="52bac10d-3778-4d34-a73d-499f775bd2a8" providerId="ADAL" clId="{05E2D56F-A908-48CA-8882-1097A5CA44EE}" dt="2021-12-10T13:15:20.725" v="999" actId="478"/>
          <ac:spMkLst>
            <pc:docMk/>
            <pc:sldMk cId="4191042966" sldId="391"/>
            <ac:spMk id="22" creationId="{25D459CA-D1BC-4FB9-98E9-C866725227B6}"/>
          </ac:spMkLst>
        </pc:spChg>
        <pc:spChg chg="add mod">
          <ac:chgData name="Raphael" userId="52bac10d-3778-4d34-a73d-499f775bd2a8" providerId="ADAL" clId="{05E2D56F-A908-48CA-8882-1097A5CA44EE}" dt="2021-12-10T13:27:15.561" v="1082" actId="1076"/>
          <ac:spMkLst>
            <pc:docMk/>
            <pc:sldMk cId="4191042966" sldId="391"/>
            <ac:spMk id="35" creationId="{736C4179-A1A1-4BB3-B797-38CD23996E85}"/>
          </ac:spMkLst>
        </pc:spChg>
        <pc:spChg chg="add mod">
          <ac:chgData name="Raphael" userId="52bac10d-3778-4d34-a73d-499f775bd2a8" providerId="ADAL" clId="{05E2D56F-A908-48CA-8882-1097A5CA44EE}" dt="2021-12-10T13:27:30.656" v="1087" actId="1037"/>
          <ac:spMkLst>
            <pc:docMk/>
            <pc:sldMk cId="4191042966" sldId="391"/>
            <ac:spMk id="36" creationId="{E9B82429-A65D-4426-AB96-A4E9138064C0}"/>
          </ac:spMkLst>
        </pc:spChg>
        <pc:spChg chg="add mod">
          <ac:chgData name="Raphael" userId="52bac10d-3778-4d34-a73d-499f775bd2a8" providerId="ADAL" clId="{05E2D56F-A908-48CA-8882-1097A5CA44EE}" dt="2021-12-10T13:27:46.590" v="1089" actId="1076"/>
          <ac:spMkLst>
            <pc:docMk/>
            <pc:sldMk cId="4191042966" sldId="391"/>
            <ac:spMk id="37" creationId="{3A48B4E1-E95F-4399-B638-44D811E71553}"/>
          </ac:spMkLst>
        </pc:spChg>
        <pc:spChg chg="add mod">
          <ac:chgData name="Raphael" userId="52bac10d-3778-4d34-a73d-499f775bd2a8" providerId="ADAL" clId="{05E2D56F-A908-48CA-8882-1097A5CA44EE}" dt="2021-12-10T13:27:54.956" v="1092" actId="1037"/>
          <ac:spMkLst>
            <pc:docMk/>
            <pc:sldMk cId="4191042966" sldId="391"/>
            <ac:spMk id="38" creationId="{B7849E19-0FDF-4698-BDF6-2BBE063A071B}"/>
          </ac:spMkLst>
        </pc:spChg>
        <pc:grpChg chg="add mod">
          <ac:chgData name="Raphael" userId="52bac10d-3778-4d34-a73d-499f775bd2a8" providerId="ADAL" clId="{05E2D56F-A908-48CA-8882-1097A5CA44EE}" dt="2021-12-10T13:25:49.861" v="1075" actId="1076"/>
          <ac:grpSpMkLst>
            <pc:docMk/>
            <pc:sldMk cId="4191042966" sldId="391"/>
            <ac:grpSpMk id="15" creationId="{8335EE65-844B-4B67-870D-B439C15FEE94}"/>
          </ac:grpSpMkLst>
        </pc:grpChg>
        <pc:grpChg chg="add mod">
          <ac:chgData name="Raphael" userId="52bac10d-3778-4d34-a73d-499f775bd2a8" providerId="ADAL" clId="{05E2D56F-A908-48CA-8882-1097A5CA44EE}" dt="2021-12-10T13:25:49.861" v="1075" actId="1076"/>
          <ac:grpSpMkLst>
            <pc:docMk/>
            <pc:sldMk cId="4191042966" sldId="391"/>
            <ac:grpSpMk id="26" creationId="{7552108B-CE48-4275-9C39-503971460676}"/>
          </ac:grpSpMkLst>
        </pc:grpChg>
        <pc:grpChg chg="add mod">
          <ac:chgData name="Raphael" userId="52bac10d-3778-4d34-a73d-499f775bd2a8" providerId="ADAL" clId="{05E2D56F-A908-48CA-8882-1097A5CA44EE}" dt="2021-12-10T13:25:43.915" v="1074" actId="1076"/>
          <ac:grpSpMkLst>
            <pc:docMk/>
            <pc:sldMk cId="4191042966" sldId="391"/>
            <ac:grpSpMk id="27" creationId="{8F0736CC-C307-4D55-9F0C-73EB5B8EEBAF}"/>
          </ac:grpSpMkLst>
        </pc:grpChg>
        <pc:grpChg chg="add del mod">
          <ac:chgData name="Raphael" userId="52bac10d-3778-4d34-a73d-499f775bd2a8" providerId="ADAL" clId="{05E2D56F-A908-48CA-8882-1097A5CA44EE}" dt="2021-12-10T13:25:31.122" v="1072" actId="478"/>
          <ac:grpSpMkLst>
            <pc:docMk/>
            <pc:sldMk cId="4191042966" sldId="391"/>
            <ac:grpSpMk id="30" creationId="{D86C098A-5293-484C-84F9-D7087B83651E}"/>
          </ac:grpSpMkLst>
        </pc:grpChg>
        <pc:cxnChg chg="del">
          <ac:chgData name="Raphael" userId="52bac10d-3778-4d34-a73d-499f775bd2a8" providerId="ADAL" clId="{05E2D56F-A908-48CA-8882-1097A5CA44EE}" dt="2021-12-10T13:15:31.308" v="1004" actId="478"/>
          <ac:cxnSpMkLst>
            <pc:docMk/>
            <pc:sldMk cId="4191042966" sldId="391"/>
            <ac:cxnSpMk id="10" creationId="{348B1D2D-3A62-4D47-908B-630965A70C9F}"/>
          </ac:cxnSpMkLst>
        </pc:cxnChg>
        <pc:cxnChg chg="del">
          <ac:chgData name="Raphael" userId="52bac10d-3778-4d34-a73d-499f775bd2a8" providerId="ADAL" clId="{05E2D56F-A908-48CA-8882-1097A5CA44EE}" dt="2021-12-10T13:15:35.735" v="1007" actId="478"/>
          <ac:cxnSpMkLst>
            <pc:docMk/>
            <pc:sldMk cId="4191042966" sldId="391"/>
            <ac:cxnSpMk id="12" creationId="{9441F6B5-4FB1-4C01-84E1-8DE68C49EA14}"/>
          </ac:cxnSpMkLst>
        </pc:cxnChg>
        <pc:cxnChg chg="del">
          <ac:chgData name="Raphael" userId="52bac10d-3778-4d34-a73d-499f775bd2a8" providerId="ADAL" clId="{05E2D56F-A908-48CA-8882-1097A5CA44EE}" dt="2021-12-10T13:15:24.149" v="1001" actId="478"/>
          <ac:cxnSpMkLst>
            <pc:docMk/>
            <pc:sldMk cId="4191042966" sldId="391"/>
            <ac:cxnSpMk id="17" creationId="{E185041F-D6D2-4155-A089-E10003EB28DF}"/>
          </ac:cxnSpMkLst>
        </pc:cxnChg>
        <pc:cxnChg chg="add mod">
          <ac:chgData name="Raphael" userId="52bac10d-3778-4d34-a73d-499f775bd2a8" providerId="ADAL" clId="{05E2D56F-A908-48CA-8882-1097A5CA44EE}" dt="2021-12-10T13:22:11.244" v="1053" actId="164"/>
          <ac:cxnSpMkLst>
            <pc:docMk/>
            <pc:sldMk cId="4191042966" sldId="391"/>
            <ac:cxnSpMk id="18" creationId="{2D3A06CF-B4E1-4E8C-95BE-0874EB0B1A13}"/>
          </ac:cxnSpMkLst>
        </pc:cxnChg>
        <pc:cxnChg chg="del">
          <ac:chgData name="Raphael" userId="52bac10d-3778-4d34-a73d-499f775bd2a8" providerId="ADAL" clId="{05E2D56F-A908-48CA-8882-1097A5CA44EE}" dt="2021-12-10T13:15:22.846" v="1000" actId="478"/>
          <ac:cxnSpMkLst>
            <pc:docMk/>
            <pc:sldMk cId="4191042966" sldId="391"/>
            <ac:cxnSpMk id="19" creationId="{1645F669-11E5-4735-A21B-D2D369FF51F3}"/>
          </ac:cxnSpMkLst>
        </pc:cxnChg>
        <pc:cxnChg chg="del">
          <ac:chgData name="Raphael" userId="52bac10d-3778-4d34-a73d-499f775bd2a8" providerId="ADAL" clId="{05E2D56F-A908-48CA-8882-1097A5CA44EE}" dt="2021-12-10T13:15:26.787" v="1003" actId="478"/>
          <ac:cxnSpMkLst>
            <pc:docMk/>
            <pc:sldMk cId="4191042966" sldId="391"/>
            <ac:cxnSpMk id="20" creationId="{DB47E6D3-1F0D-40BC-BE74-6AF4D5AE5BA6}"/>
          </ac:cxnSpMkLst>
        </pc:cxnChg>
        <pc:cxnChg chg="del">
          <ac:chgData name="Raphael" userId="52bac10d-3778-4d34-a73d-499f775bd2a8" providerId="ADAL" clId="{05E2D56F-A908-48CA-8882-1097A5CA44EE}" dt="2021-12-10T13:15:25.719" v="1002" actId="478"/>
          <ac:cxnSpMkLst>
            <pc:docMk/>
            <pc:sldMk cId="4191042966" sldId="391"/>
            <ac:cxnSpMk id="21" creationId="{3EAF76A0-2373-4442-AA75-CCCBD1D123C8}"/>
          </ac:cxnSpMkLst>
        </pc:cxnChg>
        <pc:cxnChg chg="add mod">
          <ac:chgData name="Raphael" userId="52bac10d-3778-4d34-a73d-499f775bd2a8" providerId="ADAL" clId="{05E2D56F-A908-48CA-8882-1097A5CA44EE}" dt="2021-12-10T13:26:06.423" v="1077" actId="14100"/>
          <ac:cxnSpMkLst>
            <pc:docMk/>
            <pc:sldMk cId="4191042966" sldId="391"/>
            <ac:cxnSpMk id="23" creationId="{D9CC6CDA-D29B-4713-8B2E-B0A662717A96}"/>
          </ac:cxnSpMkLst>
        </pc:cxnChg>
        <pc:cxnChg chg="add mod">
          <ac:chgData name="Raphael" userId="52bac10d-3778-4d34-a73d-499f775bd2a8" providerId="ADAL" clId="{05E2D56F-A908-48CA-8882-1097A5CA44EE}" dt="2021-12-10T13:22:18.170" v="1054" actId="164"/>
          <ac:cxnSpMkLst>
            <pc:docMk/>
            <pc:sldMk cId="4191042966" sldId="391"/>
            <ac:cxnSpMk id="24" creationId="{59D1B8B6-485D-439A-812E-04054A716D5F}"/>
          </ac:cxnSpMkLst>
        </pc:cxnChg>
        <pc:cxnChg chg="add mod">
          <ac:chgData name="Raphael" userId="52bac10d-3778-4d34-a73d-499f775bd2a8" providerId="ADAL" clId="{05E2D56F-A908-48CA-8882-1097A5CA44EE}" dt="2021-12-10T13:26:01.123" v="1076" actId="14100"/>
          <ac:cxnSpMkLst>
            <pc:docMk/>
            <pc:sldMk cId="4191042966" sldId="391"/>
            <ac:cxnSpMk id="25" creationId="{5AD90A28-C5AA-4017-9E50-46603F136DE4}"/>
          </ac:cxnSpMkLst>
        </pc:cxnChg>
        <pc:cxnChg chg="mod">
          <ac:chgData name="Raphael" userId="52bac10d-3778-4d34-a73d-499f775bd2a8" providerId="ADAL" clId="{05E2D56F-A908-48CA-8882-1097A5CA44EE}" dt="2021-12-10T13:23:03.027" v="1059" actId="13822"/>
          <ac:cxnSpMkLst>
            <pc:docMk/>
            <pc:sldMk cId="4191042966" sldId="391"/>
            <ac:cxnSpMk id="28" creationId="{B5F87361-A45D-4640-A7F2-6BCB64C97B9B}"/>
          </ac:cxnSpMkLst>
        </pc:cxnChg>
        <pc:cxnChg chg="mod">
          <ac:chgData name="Raphael" userId="52bac10d-3778-4d34-a73d-499f775bd2a8" providerId="ADAL" clId="{05E2D56F-A908-48CA-8882-1097A5CA44EE}" dt="2021-12-10T13:23:03.027" v="1059" actId="13822"/>
          <ac:cxnSpMkLst>
            <pc:docMk/>
            <pc:sldMk cId="4191042966" sldId="391"/>
            <ac:cxnSpMk id="29" creationId="{2A90025B-AF7B-4360-8730-059458D0487C}"/>
          </ac:cxnSpMkLst>
        </pc:cxnChg>
        <pc:cxnChg chg="mod topLvl">
          <ac:chgData name="Raphael" userId="52bac10d-3778-4d34-a73d-499f775bd2a8" providerId="ADAL" clId="{05E2D56F-A908-48CA-8882-1097A5CA44EE}" dt="2021-12-10T13:25:43.915" v="1074" actId="1076"/>
          <ac:cxnSpMkLst>
            <pc:docMk/>
            <pc:sldMk cId="4191042966" sldId="391"/>
            <ac:cxnSpMk id="31" creationId="{1325F321-CD21-43AE-969E-07F3CBC0B349}"/>
          </ac:cxnSpMkLst>
        </pc:cxnChg>
        <pc:cxnChg chg="del mod topLvl">
          <ac:chgData name="Raphael" userId="52bac10d-3778-4d34-a73d-499f775bd2a8" providerId="ADAL" clId="{05E2D56F-A908-48CA-8882-1097A5CA44EE}" dt="2021-12-10T13:25:31.122" v="1072" actId="478"/>
          <ac:cxnSpMkLst>
            <pc:docMk/>
            <pc:sldMk cId="4191042966" sldId="391"/>
            <ac:cxnSpMk id="32" creationId="{E87EC2CD-9E18-4C4C-A74B-8BDF6D7CE9D7}"/>
          </ac:cxnSpMkLst>
        </pc:cxnChg>
      </pc:sldChg>
    </pc:docChg>
  </pc:docChgLst>
  <pc:docChgLst>
    <pc:chgData name="Sylvain Baillot" userId="S::sbaillot@insy2s.fr::100668c0-7dbc-4031-b37e-f12834fa3702" providerId="AD" clId="Web-{3C89F30F-69A0-E492-CFC3-633DBF85ED86}"/>
    <pc:docChg chg="modSld">
      <pc:chgData name="Sylvain Baillot" userId="S::sbaillot@insy2s.fr::100668c0-7dbc-4031-b37e-f12834fa3702" providerId="AD" clId="Web-{3C89F30F-69A0-E492-CFC3-633DBF85ED86}" dt="2022-08-08T09:15:14.365" v="142" actId="20577"/>
      <pc:docMkLst>
        <pc:docMk/>
      </pc:docMkLst>
      <pc:sldChg chg="modSp">
        <pc:chgData name="Sylvain Baillot" userId="S::sbaillot@insy2s.fr::100668c0-7dbc-4031-b37e-f12834fa3702" providerId="AD" clId="Web-{3C89F30F-69A0-E492-CFC3-633DBF85ED86}" dt="2022-08-08T09:04:11.364" v="109" actId="20577"/>
        <pc:sldMkLst>
          <pc:docMk/>
          <pc:sldMk cId="3601425938" sldId="335"/>
        </pc:sldMkLst>
        <pc:spChg chg="mod">
          <ac:chgData name="Sylvain Baillot" userId="S::sbaillot@insy2s.fr::100668c0-7dbc-4031-b37e-f12834fa3702" providerId="AD" clId="Web-{3C89F30F-69A0-E492-CFC3-633DBF85ED86}" dt="2022-08-08T09:04:11.364" v="109" actId="20577"/>
          <ac:spMkLst>
            <pc:docMk/>
            <pc:sldMk cId="3601425938" sldId="335"/>
            <ac:spMk id="3" creationId="{42CF0D45-BE26-4107-A1D4-79AB9A50A7F0}"/>
          </ac:spMkLst>
        </pc:spChg>
        <pc:spChg chg="mod">
          <ac:chgData name="Sylvain Baillot" userId="S::sbaillot@insy2s.fr::100668c0-7dbc-4031-b37e-f12834fa3702" providerId="AD" clId="Web-{3C89F30F-69A0-E492-CFC3-633DBF85ED86}" dt="2022-08-08T09:02:55.425" v="59" actId="20577"/>
          <ac:spMkLst>
            <pc:docMk/>
            <pc:sldMk cId="3601425938" sldId="335"/>
            <ac:spMk id="5" creationId="{B605A032-F8BA-4026-505F-09496E3844A7}"/>
          </ac:spMkLst>
        </pc:spChg>
      </pc:sldChg>
      <pc:sldChg chg="modSp">
        <pc:chgData name="Sylvain Baillot" userId="S::sbaillot@insy2s.fr::100668c0-7dbc-4031-b37e-f12834fa3702" providerId="AD" clId="Web-{3C89F30F-69A0-E492-CFC3-633DBF85ED86}" dt="2022-08-08T08:58:34.497" v="54" actId="20577"/>
        <pc:sldMkLst>
          <pc:docMk/>
          <pc:sldMk cId="3523317865" sldId="336"/>
        </pc:sldMkLst>
        <pc:spChg chg="mod">
          <ac:chgData name="Sylvain Baillot" userId="S::sbaillot@insy2s.fr::100668c0-7dbc-4031-b37e-f12834fa3702" providerId="AD" clId="Web-{3C89F30F-69A0-E492-CFC3-633DBF85ED86}" dt="2022-08-08T08:58:34.497" v="54" actId="20577"/>
          <ac:spMkLst>
            <pc:docMk/>
            <pc:sldMk cId="3523317865" sldId="336"/>
            <ac:spMk id="4" creationId="{9704FE14-A13C-3303-68FF-A5F5ED9F91C5}"/>
          </ac:spMkLst>
        </pc:spChg>
        <pc:spChg chg="mod">
          <ac:chgData name="Sylvain Baillot" userId="S::sbaillot@insy2s.fr::100668c0-7dbc-4031-b37e-f12834fa3702" providerId="AD" clId="Web-{3C89F30F-69A0-E492-CFC3-633DBF85ED86}" dt="2022-08-08T08:55:26.406" v="0" actId="14100"/>
          <ac:spMkLst>
            <pc:docMk/>
            <pc:sldMk cId="3523317865" sldId="336"/>
            <ac:spMk id="5" creationId="{55BFE274-6616-4EE6-9500-06941BD27C36}"/>
          </ac:spMkLst>
        </pc:spChg>
      </pc:sldChg>
      <pc:sldChg chg="modSp">
        <pc:chgData name="Sylvain Baillot" userId="S::sbaillot@insy2s.fr::100668c0-7dbc-4031-b37e-f12834fa3702" providerId="AD" clId="Web-{3C89F30F-69A0-E492-CFC3-633DBF85ED86}" dt="2022-08-08T09:05:10.897" v="119" actId="20577"/>
        <pc:sldMkLst>
          <pc:docMk/>
          <pc:sldMk cId="1407559876" sldId="337"/>
        </pc:sldMkLst>
        <pc:spChg chg="mod">
          <ac:chgData name="Sylvain Baillot" userId="S::sbaillot@insy2s.fr::100668c0-7dbc-4031-b37e-f12834fa3702" providerId="AD" clId="Web-{3C89F30F-69A0-E492-CFC3-633DBF85ED86}" dt="2022-08-08T09:05:10.897" v="119" actId="20577"/>
          <ac:spMkLst>
            <pc:docMk/>
            <pc:sldMk cId="1407559876" sldId="337"/>
            <ac:spMk id="3" creationId="{42CF0D45-BE26-4107-A1D4-79AB9A50A7F0}"/>
          </ac:spMkLst>
        </pc:spChg>
      </pc:sldChg>
      <pc:sldChg chg="modSp">
        <pc:chgData name="Sylvain Baillot" userId="S::sbaillot@insy2s.fr::100668c0-7dbc-4031-b37e-f12834fa3702" providerId="AD" clId="Web-{3C89F30F-69A0-E492-CFC3-633DBF85ED86}" dt="2022-08-08T09:05:50.226" v="123" actId="20577"/>
        <pc:sldMkLst>
          <pc:docMk/>
          <pc:sldMk cId="1304107845" sldId="339"/>
        </pc:sldMkLst>
        <pc:spChg chg="mod">
          <ac:chgData name="Sylvain Baillot" userId="S::sbaillot@insy2s.fr::100668c0-7dbc-4031-b37e-f12834fa3702" providerId="AD" clId="Web-{3C89F30F-69A0-E492-CFC3-633DBF85ED86}" dt="2022-08-08T09:05:50.226" v="123" actId="20577"/>
          <ac:spMkLst>
            <pc:docMk/>
            <pc:sldMk cId="1304107845" sldId="339"/>
            <ac:spMk id="3" creationId="{42CF0D45-BE26-4107-A1D4-79AB9A50A7F0}"/>
          </ac:spMkLst>
        </pc:spChg>
      </pc:sldChg>
      <pc:sldChg chg="modSp">
        <pc:chgData name="Sylvain Baillot" userId="S::sbaillot@insy2s.fr::100668c0-7dbc-4031-b37e-f12834fa3702" providerId="AD" clId="Web-{3C89F30F-69A0-E492-CFC3-633DBF85ED86}" dt="2022-08-08T09:05:57.804" v="128" actId="20577"/>
        <pc:sldMkLst>
          <pc:docMk/>
          <pc:sldMk cId="636051044" sldId="340"/>
        </pc:sldMkLst>
        <pc:spChg chg="mod">
          <ac:chgData name="Sylvain Baillot" userId="S::sbaillot@insy2s.fr::100668c0-7dbc-4031-b37e-f12834fa3702" providerId="AD" clId="Web-{3C89F30F-69A0-E492-CFC3-633DBF85ED86}" dt="2022-08-08T09:05:57.804" v="128" actId="20577"/>
          <ac:spMkLst>
            <pc:docMk/>
            <pc:sldMk cId="636051044" sldId="340"/>
            <ac:spMk id="3" creationId="{42CF0D45-BE26-4107-A1D4-79AB9A50A7F0}"/>
          </ac:spMkLst>
        </pc:spChg>
      </pc:sldChg>
      <pc:sldChg chg="modSp">
        <pc:chgData name="Sylvain Baillot" userId="S::sbaillot@insy2s.fr::100668c0-7dbc-4031-b37e-f12834fa3702" providerId="AD" clId="Web-{3C89F30F-69A0-E492-CFC3-633DBF85ED86}" dt="2022-08-08T09:06:08.352" v="131" actId="20577"/>
        <pc:sldMkLst>
          <pc:docMk/>
          <pc:sldMk cId="474176656" sldId="341"/>
        </pc:sldMkLst>
        <pc:spChg chg="mod">
          <ac:chgData name="Sylvain Baillot" userId="S::sbaillot@insy2s.fr::100668c0-7dbc-4031-b37e-f12834fa3702" providerId="AD" clId="Web-{3C89F30F-69A0-E492-CFC3-633DBF85ED86}" dt="2022-08-08T09:06:08.352" v="131" actId="20577"/>
          <ac:spMkLst>
            <pc:docMk/>
            <pc:sldMk cId="474176656" sldId="341"/>
            <ac:spMk id="3" creationId="{42CF0D45-BE26-4107-A1D4-79AB9A50A7F0}"/>
          </ac:spMkLst>
        </pc:spChg>
      </pc:sldChg>
      <pc:sldChg chg="modSp">
        <pc:chgData name="Sylvain Baillot" userId="S::sbaillot@insy2s.fr::100668c0-7dbc-4031-b37e-f12834fa3702" providerId="AD" clId="Web-{3C89F30F-69A0-E492-CFC3-633DBF85ED86}" dt="2022-08-08T09:11:23.719" v="136" actId="20577"/>
        <pc:sldMkLst>
          <pc:docMk/>
          <pc:sldMk cId="2362155243" sldId="345"/>
        </pc:sldMkLst>
        <pc:spChg chg="mod">
          <ac:chgData name="Sylvain Baillot" userId="S::sbaillot@insy2s.fr::100668c0-7dbc-4031-b37e-f12834fa3702" providerId="AD" clId="Web-{3C89F30F-69A0-E492-CFC3-633DBF85ED86}" dt="2022-08-08T09:11:23.719" v="136" actId="20577"/>
          <ac:spMkLst>
            <pc:docMk/>
            <pc:sldMk cId="2362155243" sldId="345"/>
            <ac:spMk id="3" creationId="{42CF0D45-BE26-4107-A1D4-79AB9A50A7F0}"/>
          </ac:spMkLst>
        </pc:spChg>
      </pc:sldChg>
      <pc:sldChg chg="delSp">
        <pc:chgData name="Sylvain Baillot" userId="S::sbaillot@insy2s.fr::100668c0-7dbc-4031-b37e-f12834fa3702" providerId="AD" clId="Web-{3C89F30F-69A0-E492-CFC3-633DBF85ED86}" dt="2022-08-08T09:11:49.938" v="137"/>
        <pc:sldMkLst>
          <pc:docMk/>
          <pc:sldMk cId="154801121" sldId="346"/>
        </pc:sldMkLst>
        <pc:cxnChg chg="del">
          <ac:chgData name="Sylvain Baillot" userId="S::sbaillot@insy2s.fr::100668c0-7dbc-4031-b37e-f12834fa3702" providerId="AD" clId="Web-{3C89F30F-69A0-E492-CFC3-633DBF85ED86}" dt="2022-08-08T09:11:49.938" v="137"/>
          <ac:cxnSpMkLst>
            <pc:docMk/>
            <pc:sldMk cId="154801121" sldId="346"/>
            <ac:cxnSpMk id="12" creationId="{9E0F05DA-7867-4372-B924-4AC2D7F28EE3}"/>
          </ac:cxnSpMkLst>
        </pc:cxnChg>
      </pc:sldChg>
      <pc:sldChg chg="modSp">
        <pc:chgData name="Sylvain Baillot" userId="S::sbaillot@insy2s.fr::100668c0-7dbc-4031-b37e-f12834fa3702" providerId="AD" clId="Web-{3C89F30F-69A0-E492-CFC3-633DBF85ED86}" dt="2022-08-08T09:14:08.707" v="138"/>
        <pc:sldMkLst>
          <pc:docMk/>
          <pc:sldMk cId="658412775" sldId="350"/>
        </pc:sldMkLst>
        <pc:spChg chg="mod">
          <ac:chgData name="Sylvain Baillot" userId="S::sbaillot@insy2s.fr::100668c0-7dbc-4031-b37e-f12834fa3702" providerId="AD" clId="Web-{3C89F30F-69A0-E492-CFC3-633DBF85ED86}" dt="2022-08-08T09:14:08.707" v="138"/>
          <ac:spMkLst>
            <pc:docMk/>
            <pc:sldMk cId="658412775" sldId="350"/>
            <ac:spMk id="3" creationId="{42CF0D45-BE26-4107-A1D4-79AB9A50A7F0}"/>
          </ac:spMkLst>
        </pc:spChg>
      </pc:sldChg>
      <pc:sldChg chg="modSp">
        <pc:chgData name="Sylvain Baillot" userId="S::sbaillot@insy2s.fr::100668c0-7dbc-4031-b37e-f12834fa3702" providerId="AD" clId="Web-{3C89F30F-69A0-E492-CFC3-633DBF85ED86}" dt="2022-08-08T09:15:14.365" v="142" actId="20577"/>
        <pc:sldMkLst>
          <pc:docMk/>
          <pc:sldMk cId="3319495385" sldId="351"/>
        </pc:sldMkLst>
        <pc:spChg chg="mod">
          <ac:chgData name="Sylvain Baillot" userId="S::sbaillot@insy2s.fr::100668c0-7dbc-4031-b37e-f12834fa3702" providerId="AD" clId="Web-{3C89F30F-69A0-E492-CFC3-633DBF85ED86}" dt="2022-08-08T09:15:14.365" v="142" actId="20577"/>
          <ac:spMkLst>
            <pc:docMk/>
            <pc:sldMk cId="3319495385" sldId="351"/>
            <ac:spMk id="3" creationId="{42CF0D45-BE26-4107-A1D4-79AB9A50A7F0}"/>
          </ac:spMkLst>
        </pc:spChg>
      </pc:sldChg>
    </pc:docChg>
  </pc:docChgLst>
  <pc:docChgLst>
    <pc:chgData name="ALEXANDRE VIENNE" userId="S::avienne@insy2s.fr::9ea76b36-0e45-424a-afb3-021243c61ec8" providerId="AD" clId="Web-{82A1FEAC-54C5-44B6-8113-7EB0E89502A2}"/>
    <pc:docChg chg="modSld">
      <pc:chgData name="ALEXANDRE VIENNE" userId="S::avienne@insy2s.fr::9ea76b36-0e45-424a-afb3-021243c61ec8" providerId="AD" clId="Web-{82A1FEAC-54C5-44B6-8113-7EB0E89502A2}" dt="2021-10-26T07:36:32.442" v="11" actId="20577"/>
      <pc:docMkLst>
        <pc:docMk/>
      </pc:docMkLst>
      <pc:sldChg chg="modSp">
        <pc:chgData name="ALEXANDRE VIENNE" userId="S::avienne@insy2s.fr::9ea76b36-0e45-424a-afb3-021243c61ec8" providerId="AD" clId="Web-{82A1FEAC-54C5-44B6-8113-7EB0E89502A2}" dt="2021-10-26T07:36:32.442" v="11" actId="20577"/>
        <pc:sldMkLst>
          <pc:docMk/>
          <pc:sldMk cId="652366878" sldId="320"/>
        </pc:sldMkLst>
        <pc:spChg chg="mod">
          <ac:chgData name="ALEXANDRE VIENNE" userId="S::avienne@insy2s.fr::9ea76b36-0e45-424a-afb3-021243c61ec8" providerId="AD" clId="Web-{82A1FEAC-54C5-44B6-8113-7EB0E89502A2}" dt="2021-10-26T07:36:32.442" v="11" actId="20577"/>
          <ac:spMkLst>
            <pc:docMk/>
            <pc:sldMk cId="652366878" sldId="320"/>
            <ac:spMk id="9" creationId="{4EC3571B-1B82-45F5-BE4D-0171069E8088}"/>
          </ac:spMkLst>
        </pc:spChg>
      </pc:sldChg>
    </pc:docChg>
  </pc:docChgLst>
  <pc:docChgLst>
    <pc:chgData name="Sylvain Baillot" userId="S::sbaillot@insy2s.fr::100668c0-7dbc-4031-b37e-f12834fa3702" providerId="AD" clId="Web-{53F53A6F-5E5F-CBD3-D1E7-3663814F504A}"/>
    <pc:docChg chg="modSld">
      <pc:chgData name="Sylvain Baillot" userId="S::sbaillot@insy2s.fr::100668c0-7dbc-4031-b37e-f12834fa3702" providerId="AD" clId="Web-{53F53A6F-5E5F-CBD3-D1E7-3663814F504A}" dt="2022-08-08T08:54:58.775" v="72" actId="1076"/>
      <pc:docMkLst>
        <pc:docMk/>
      </pc:docMkLst>
      <pc:sldChg chg="addSp modSp">
        <pc:chgData name="Sylvain Baillot" userId="S::sbaillot@insy2s.fr::100668c0-7dbc-4031-b37e-f12834fa3702" providerId="AD" clId="Web-{53F53A6F-5E5F-CBD3-D1E7-3663814F504A}" dt="2022-08-08T08:54:58.775" v="72" actId="1076"/>
        <pc:sldMkLst>
          <pc:docMk/>
          <pc:sldMk cId="3523317865" sldId="336"/>
        </pc:sldMkLst>
        <pc:spChg chg="mod">
          <ac:chgData name="Sylvain Baillot" userId="S::sbaillot@insy2s.fr::100668c0-7dbc-4031-b37e-f12834fa3702" providerId="AD" clId="Web-{53F53A6F-5E5F-CBD3-D1E7-3663814F504A}" dt="2022-08-08T08:54:58.697" v="70" actId="14100"/>
          <ac:spMkLst>
            <pc:docMk/>
            <pc:sldMk cId="3523317865" sldId="336"/>
            <ac:spMk id="3" creationId="{42CF0D45-BE26-4107-A1D4-79AB9A50A7F0}"/>
          </ac:spMkLst>
        </pc:spChg>
        <pc:spChg chg="add">
          <ac:chgData name="Sylvain Baillot" userId="S::sbaillot@insy2s.fr::100668c0-7dbc-4031-b37e-f12834fa3702" providerId="AD" clId="Web-{53F53A6F-5E5F-CBD3-D1E7-3663814F504A}" dt="2022-08-08T08:54:58.650" v="69"/>
          <ac:spMkLst>
            <pc:docMk/>
            <pc:sldMk cId="3523317865" sldId="336"/>
            <ac:spMk id="4" creationId="{9704FE14-A13C-3303-68FF-A5F5ED9F91C5}"/>
          </ac:spMkLst>
        </pc:spChg>
        <pc:spChg chg="mod">
          <ac:chgData name="Sylvain Baillot" userId="S::sbaillot@insy2s.fr::100668c0-7dbc-4031-b37e-f12834fa3702" providerId="AD" clId="Web-{53F53A6F-5E5F-CBD3-D1E7-3663814F504A}" dt="2022-08-08T08:54:58.775" v="72" actId="1076"/>
          <ac:spMkLst>
            <pc:docMk/>
            <pc:sldMk cId="3523317865" sldId="336"/>
            <ac:spMk id="5" creationId="{55BFE274-6616-4EE6-9500-06941BD27C36}"/>
          </ac:spMkLst>
        </pc:spChg>
      </pc:sldChg>
    </pc:docChg>
  </pc:docChgLst>
  <pc:docChgLst>
    <pc:chgData name="Sylvain Baillot" userId="S::sbaillot@insy2s.fr::100668c0-7dbc-4031-b37e-f12834fa3702" providerId="AD" clId="Web-{F566CBCB-6B68-B6AA-7391-98979D519CAB}"/>
    <pc:docChg chg="modSld">
      <pc:chgData name="Sylvain Baillot" userId="S::sbaillot@insy2s.fr::100668c0-7dbc-4031-b37e-f12834fa3702" providerId="AD" clId="Web-{F566CBCB-6B68-B6AA-7391-98979D519CAB}" dt="2022-08-05T14:00:27.135" v="8" actId="20577"/>
      <pc:docMkLst>
        <pc:docMk/>
      </pc:docMkLst>
      <pc:sldChg chg="modSp">
        <pc:chgData name="Sylvain Baillot" userId="S::sbaillot@insy2s.fr::100668c0-7dbc-4031-b37e-f12834fa3702" providerId="AD" clId="Web-{F566CBCB-6B68-B6AA-7391-98979D519CAB}" dt="2022-08-05T14:00:27.135" v="8" actId="20577"/>
        <pc:sldMkLst>
          <pc:docMk/>
          <pc:sldMk cId="4065600764" sldId="318"/>
        </pc:sldMkLst>
        <pc:spChg chg="mod">
          <ac:chgData name="Sylvain Baillot" userId="S::sbaillot@insy2s.fr::100668c0-7dbc-4031-b37e-f12834fa3702" providerId="AD" clId="Web-{F566CBCB-6B68-B6AA-7391-98979D519CAB}" dt="2022-08-05T14:00:27.135" v="8" actId="20577"/>
          <ac:spMkLst>
            <pc:docMk/>
            <pc:sldMk cId="4065600764" sldId="318"/>
            <ac:spMk id="5" creationId="{3642223D-CFDD-44DD-AA52-6D0E5ED1CD11}"/>
          </ac:spMkLst>
        </pc:spChg>
      </pc:sldChg>
    </pc:docChg>
  </pc:docChgLst>
  <pc:docChgLst>
    <pc:chgData name="Dylan Colson" userId="S::dcolson@insy2s.fr::5f28932f-a913-4757-b1c1-021572850529" providerId="AD" clId="Web-{D44E0103-8FFA-A2D1-0229-6EDBCA622073}"/>
    <pc:docChg chg="modSld">
      <pc:chgData name="Dylan Colson" userId="S::dcolson@insy2s.fr::5f28932f-a913-4757-b1c1-021572850529" providerId="AD" clId="Web-{D44E0103-8FFA-A2D1-0229-6EDBCA622073}" dt="2022-10-24T07:53:02.782" v="3" actId="1076"/>
      <pc:docMkLst>
        <pc:docMk/>
      </pc:docMkLst>
      <pc:sldChg chg="modSp">
        <pc:chgData name="Dylan Colson" userId="S::dcolson@insy2s.fr::5f28932f-a913-4757-b1c1-021572850529" providerId="AD" clId="Web-{D44E0103-8FFA-A2D1-0229-6EDBCA622073}" dt="2022-10-24T07:51:27.420" v="2" actId="20577"/>
        <pc:sldMkLst>
          <pc:docMk/>
          <pc:sldMk cId="76982382" sldId="458"/>
        </pc:sldMkLst>
        <pc:spChg chg="mod">
          <ac:chgData name="Dylan Colson" userId="S::dcolson@insy2s.fr::5f28932f-a913-4757-b1c1-021572850529" providerId="AD" clId="Web-{D44E0103-8FFA-A2D1-0229-6EDBCA622073}" dt="2022-10-24T07:51:27.420" v="2" actId="20577"/>
          <ac:spMkLst>
            <pc:docMk/>
            <pc:sldMk cId="76982382" sldId="458"/>
            <ac:spMk id="8" creationId="{D14C1BE5-2243-71E4-B1C9-FD844BAD6E90}"/>
          </ac:spMkLst>
        </pc:spChg>
      </pc:sldChg>
      <pc:sldChg chg="modSp">
        <pc:chgData name="Dylan Colson" userId="S::dcolson@insy2s.fr::5f28932f-a913-4757-b1c1-021572850529" providerId="AD" clId="Web-{D44E0103-8FFA-A2D1-0229-6EDBCA622073}" dt="2022-10-24T07:53:02.782" v="3" actId="1076"/>
        <pc:sldMkLst>
          <pc:docMk/>
          <pc:sldMk cId="3490804314" sldId="460"/>
        </pc:sldMkLst>
        <pc:spChg chg="mod">
          <ac:chgData name="Dylan Colson" userId="S::dcolson@insy2s.fr::5f28932f-a913-4757-b1c1-021572850529" providerId="AD" clId="Web-{D44E0103-8FFA-A2D1-0229-6EDBCA622073}" dt="2022-10-24T07:53:02.782" v="3" actId="1076"/>
          <ac:spMkLst>
            <pc:docMk/>
            <pc:sldMk cId="3490804314" sldId="460"/>
            <ac:spMk id="8" creationId="{D14C1BE5-2243-71E4-B1C9-FD844BAD6E90}"/>
          </ac:spMkLst>
        </pc:spChg>
      </pc:sldChg>
    </pc:docChg>
  </pc:docChgLst>
  <pc:docChgLst>
    <pc:chgData name="Hugues Quaeghebeur" userId="S::hquaeghebeur@insy2s.fr::eeb86afd-2b9a-4c2d-bd36-2b729ff23bcb" providerId="AD" clId="Web-{3CE0ACBB-3550-4B80-0B92-9CA56799FEF3}"/>
    <pc:docChg chg="addSld delSld modSld sldOrd">
      <pc:chgData name="Hugues Quaeghebeur" userId="S::hquaeghebeur@insy2s.fr::eeb86afd-2b9a-4c2d-bd36-2b729ff23bcb" providerId="AD" clId="Web-{3CE0ACBB-3550-4B80-0B92-9CA56799FEF3}" dt="2022-08-26T14:55:03.339" v="2445" actId="20577"/>
      <pc:docMkLst>
        <pc:docMk/>
      </pc:docMkLst>
      <pc:sldChg chg="ord">
        <pc:chgData name="Hugues Quaeghebeur" userId="S::hquaeghebeur@insy2s.fr::eeb86afd-2b9a-4c2d-bd36-2b729ff23bcb" providerId="AD" clId="Web-{3CE0ACBB-3550-4B80-0B92-9CA56799FEF3}" dt="2022-08-26T09:15:55.914" v="1098"/>
        <pc:sldMkLst>
          <pc:docMk/>
          <pc:sldMk cId="1916007925" sldId="280"/>
        </pc:sldMkLst>
      </pc:sldChg>
      <pc:sldChg chg="modSp">
        <pc:chgData name="Hugues Quaeghebeur" userId="S::hquaeghebeur@insy2s.fr::eeb86afd-2b9a-4c2d-bd36-2b729ff23bcb" providerId="AD" clId="Web-{3CE0ACBB-3550-4B80-0B92-9CA56799FEF3}" dt="2022-08-26T14:03:53.904" v="2245" actId="20577"/>
        <pc:sldMkLst>
          <pc:docMk/>
          <pc:sldMk cId="4278794828" sldId="294"/>
        </pc:sldMkLst>
        <pc:spChg chg="mod">
          <ac:chgData name="Hugues Quaeghebeur" userId="S::hquaeghebeur@insy2s.fr::eeb86afd-2b9a-4c2d-bd36-2b729ff23bcb" providerId="AD" clId="Web-{3CE0ACBB-3550-4B80-0B92-9CA56799FEF3}" dt="2022-08-26T14:03:53.904" v="2245" actId="20577"/>
          <ac:spMkLst>
            <pc:docMk/>
            <pc:sldMk cId="4278794828" sldId="294"/>
            <ac:spMk id="3" creationId="{DBE2012B-DEAA-49CE-BB0C-04919FC87805}"/>
          </ac:spMkLst>
        </pc:spChg>
      </pc:sldChg>
      <pc:sldChg chg="del">
        <pc:chgData name="Hugues Quaeghebeur" userId="S::hquaeghebeur@insy2s.fr::eeb86afd-2b9a-4c2d-bd36-2b729ff23bcb" providerId="AD" clId="Web-{3CE0ACBB-3550-4B80-0B92-9CA56799FEF3}" dt="2022-08-26T07:31:44.157" v="176"/>
        <pc:sldMkLst>
          <pc:docMk/>
          <pc:sldMk cId="3935919632" sldId="326"/>
        </pc:sldMkLst>
      </pc:sldChg>
      <pc:sldChg chg="del">
        <pc:chgData name="Hugues Quaeghebeur" userId="S::hquaeghebeur@insy2s.fr::eeb86afd-2b9a-4c2d-bd36-2b729ff23bcb" providerId="AD" clId="Web-{3CE0ACBB-3550-4B80-0B92-9CA56799FEF3}" dt="2022-08-26T07:39:47.264" v="270"/>
        <pc:sldMkLst>
          <pc:docMk/>
          <pc:sldMk cId="2041904902" sldId="327"/>
        </pc:sldMkLst>
      </pc:sldChg>
      <pc:sldChg chg="del">
        <pc:chgData name="Hugues Quaeghebeur" userId="S::hquaeghebeur@insy2s.fr::eeb86afd-2b9a-4c2d-bd36-2b729ff23bcb" providerId="AD" clId="Web-{3CE0ACBB-3550-4B80-0B92-9CA56799FEF3}" dt="2022-08-26T08:19:07.394" v="828"/>
        <pc:sldMkLst>
          <pc:docMk/>
          <pc:sldMk cId="2761563008" sldId="328"/>
        </pc:sldMkLst>
      </pc:sldChg>
      <pc:sldChg chg="del">
        <pc:chgData name="Hugues Quaeghebeur" userId="S::hquaeghebeur@insy2s.fr::eeb86afd-2b9a-4c2d-bd36-2b729ff23bcb" providerId="AD" clId="Web-{3CE0ACBB-3550-4B80-0B92-9CA56799FEF3}" dt="2022-08-26T07:43:00.714" v="305"/>
        <pc:sldMkLst>
          <pc:docMk/>
          <pc:sldMk cId="3568006332" sldId="330"/>
        </pc:sldMkLst>
      </pc:sldChg>
      <pc:sldChg chg="del">
        <pc:chgData name="Hugues Quaeghebeur" userId="S::hquaeghebeur@insy2s.fr::eeb86afd-2b9a-4c2d-bd36-2b729ff23bcb" providerId="AD" clId="Web-{3CE0ACBB-3550-4B80-0B92-9CA56799FEF3}" dt="2022-08-26T07:43:04.386" v="306"/>
        <pc:sldMkLst>
          <pc:docMk/>
          <pc:sldMk cId="1965455497" sldId="331"/>
        </pc:sldMkLst>
      </pc:sldChg>
      <pc:sldChg chg="del">
        <pc:chgData name="Hugues Quaeghebeur" userId="S::hquaeghebeur@insy2s.fr::eeb86afd-2b9a-4c2d-bd36-2b729ff23bcb" providerId="AD" clId="Web-{3CE0ACBB-3550-4B80-0B92-9CA56799FEF3}" dt="2022-08-26T07:46:26.539" v="378"/>
        <pc:sldMkLst>
          <pc:docMk/>
          <pc:sldMk cId="1712315287" sldId="334"/>
        </pc:sldMkLst>
      </pc:sldChg>
      <pc:sldChg chg="del">
        <pc:chgData name="Hugues Quaeghebeur" userId="S::hquaeghebeur@insy2s.fr::eeb86afd-2b9a-4c2d-bd36-2b729ff23bcb" providerId="AD" clId="Web-{3CE0ACBB-3550-4B80-0B92-9CA56799FEF3}" dt="2022-08-26T07:50:24.210" v="425"/>
        <pc:sldMkLst>
          <pc:docMk/>
          <pc:sldMk cId="3601425938" sldId="335"/>
        </pc:sldMkLst>
      </pc:sldChg>
      <pc:sldChg chg="del">
        <pc:chgData name="Hugues Quaeghebeur" userId="S::hquaeghebeur@insy2s.fr::eeb86afd-2b9a-4c2d-bd36-2b729ff23bcb" providerId="AD" clId="Web-{3CE0ACBB-3550-4B80-0B92-9CA56799FEF3}" dt="2022-08-26T07:52:55.797" v="469"/>
        <pc:sldMkLst>
          <pc:docMk/>
          <pc:sldMk cId="3523317865" sldId="336"/>
        </pc:sldMkLst>
      </pc:sldChg>
      <pc:sldChg chg="del">
        <pc:chgData name="Hugues Quaeghebeur" userId="S::hquaeghebeur@insy2s.fr::eeb86afd-2b9a-4c2d-bd36-2b729ff23bcb" providerId="AD" clId="Web-{3CE0ACBB-3550-4B80-0B92-9CA56799FEF3}" dt="2022-08-26T07:58:28.146" v="550"/>
        <pc:sldMkLst>
          <pc:docMk/>
          <pc:sldMk cId="1407559876" sldId="337"/>
        </pc:sldMkLst>
      </pc:sldChg>
      <pc:sldChg chg="del">
        <pc:chgData name="Hugues Quaeghebeur" userId="S::hquaeghebeur@insy2s.fr::eeb86afd-2b9a-4c2d-bd36-2b729ff23bcb" providerId="AD" clId="Web-{3CE0ACBB-3550-4B80-0B92-9CA56799FEF3}" dt="2022-08-26T08:02:42.255" v="602"/>
        <pc:sldMkLst>
          <pc:docMk/>
          <pc:sldMk cId="1581860874" sldId="338"/>
        </pc:sldMkLst>
      </pc:sldChg>
      <pc:sldChg chg="del">
        <pc:chgData name="Hugues Quaeghebeur" userId="S::hquaeghebeur@insy2s.fr::eeb86afd-2b9a-4c2d-bd36-2b729ff23bcb" providerId="AD" clId="Web-{3CE0ACBB-3550-4B80-0B92-9CA56799FEF3}" dt="2022-08-26T08:03:41.712" v="626"/>
        <pc:sldMkLst>
          <pc:docMk/>
          <pc:sldMk cId="1304107845" sldId="339"/>
        </pc:sldMkLst>
      </pc:sldChg>
      <pc:sldChg chg="del">
        <pc:chgData name="Hugues Quaeghebeur" userId="S::hquaeghebeur@insy2s.fr::eeb86afd-2b9a-4c2d-bd36-2b729ff23bcb" providerId="AD" clId="Web-{3CE0ACBB-3550-4B80-0B92-9CA56799FEF3}" dt="2022-08-26T08:06:48.614" v="683"/>
        <pc:sldMkLst>
          <pc:docMk/>
          <pc:sldMk cId="636051044" sldId="340"/>
        </pc:sldMkLst>
      </pc:sldChg>
      <pc:sldChg chg="del">
        <pc:chgData name="Hugues Quaeghebeur" userId="S::hquaeghebeur@insy2s.fr::eeb86afd-2b9a-4c2d-bd36-2b729ff23bcb" providerId="AD" clId="Web-{3CE0ACBB-3550-4B80-0B92-9CA56799FEF3}" dt="2022-08-26T08:10:08.439" v="715"/>
        <pc:sldMkLst>
          <pc:docMk/>
          <pc:sldMk cId="474176656" sldId="341"/>
        </pc:sldMkLst>
      </pc:sldChg>
      <pc:sldChg chg="del">
        <pc:chgData name="Hugues Quaeghebeur" userId="S::hquaeghebeur@insy2s.fr::eeb86afd-2b9a-4c2d-bd36-2b729ff23bcb" providerId="AD" clId="Web-{3CE0ACBB-3550-4B80-0B92-9CA56799FEF3}" dt="2022-08-26T08:10:52.957" v="736"/>
        <pc:sldMkLst>
          <pc:docMk/>
          <pc:sldMk cId="3516070306" sldId="342"/>
        </pc:sldMkLst>
      </pc:sldChg>
      <pc:sldChg chg="del">
        <pc:chgData name="Hugues Quaeghebeur" userId="S::hquaeghebeur@insy2s.fr::eeb86afd-2b9a-4c2d-bd36-2b729ff23bcb" providerId="AD" clId="Web-{3CE0ACBB-3550-4B80-0B92-9CA56799FEF3}" dt="2022-08-26T08:21:26.965" v="884"/>
        <pc:sldMkLst>
          <pc:docMk/>
          <pc:sldMk cId="2880208573" sldId="343"/>
        </pc:sldMkLst>
      </pc:sldChg>
      <pc:sldChg chg="del">
        <pc:chgData name="Hugues Quaeghebeur" userId="S::hquaeghebeur@insy2s.fr::eeb86afd-2b9a-4c2d-bd36-2b729ff23bcb" providerId="AD" clId="Web-{3CE0ACBB-3550-4B80-0B92-9CA56799FEF3}" dt="2022-08-26T08:25:05.291" v="919"/>
        <pc:sldMkLst>
          <pc:docMk/>
          <pc:sldMk cId="1777629132" sldId="344"/>
        </pc:sldMkLst>
      </pc:sldChg>
      <pc:sldChg chg="del">
        <pc:chgData name="Hugues Quaeghebeur" userId="S::hquaeghebeur@insy2s.fr::eeb86afd-2b9a-4c2d-bd36-2b729ff23bcb" providerId="AD" clId="Web-{3CE0ACBB-3550-4B80-0B92-9CA56799FEF3}" dt="2022-08-26T08:26:43.500" v="965"/>
        <pc:sldMkLst>
          <pc:docMk/>
          <pc:sldMk cId="2362155243" sldId="345"/>
        </pc:sldMkLst>
      </pc:sldChg>
      <pc:sldChg chg="del">
        <pc:chgData name="Hugues Quaeghebeur" userId="S::hquaeghebeur@insy2s.fr::eeb86afd-2b9a-4c2d-bd36-2b729ff23bcb" providerId="AD" clId="Web-{3CE0ACBB-3550-4B80-0B92-9CA56799FEF3}" dt="2022-08-26T09:00:48.240" v="1030"/>
        <pc:sldMkLst>
          <pc:docMk/>
          <pc:sldMk cId="154801121" sldId="346"/>
        </pc:sldMkLst>
      </pc:sldChg>
      <pc:sldChg chg="del">
        <pc:chgData name="Hugues Quaeghebeur" userId="S::hquaeghebeur@insy2s.fr::eeb86afd-2b9a-4c2d-bd36-2b729ff23bcb" providerId="AD" clId="Web-{3CE0ACBB-3550-4B80-0B92-9CA56799FEF3}" dt="2022-08-26T08:54:55.165" v="974"/>
        <pc:sldMkLst>
          <pc:docMk/>
          <pc:sldMk cId="1298679673" sldId="347"/>
        </pc:sldMkLst>
      </pc:sldChg>
      <pc:sldChg chg="del">
        <pc:chgData name="Hugues Quaeghebeur" userId="S::hquaeghebeur@insy2s.fr::eeb86afd-2b9a-4c2d-bd36-2b729ff23bcb" providerId="AD" clId="Web-{3CE0ACBB-3550-4B80-0B92-9CA56799FEF3}" dt="2022-08-26T09:01:54.117" v="1046"/>
        <pc:sldMkLst>
          <pc:docMk/>
          <pc:sldMk cId="326848238" sldId="348"/>
        </pc:sldMkLst>
      </pc:sldChg>
      <pc:sldChg chg="del">
        <pc:chgData name="Hugues Quaeghebeur" userId="S::hquaeghebeur@insy2s.fr::eeb86afd-2b9a-4c2d-bd36-2b729ff23bcb" providerId="AD" clId="Web-{3CE0ACBB-3550-4B80-0B92-9CA56799FEF3}" dt="2022-08-26T09:03:41.387" v="1065"/>
        <pc:sldMkLst>
          <pc:docMk/>
          <pc:sldMk cId="3160163727" sldId="349"/>
        </pc:sldMkLst>
      </pc:sldChg>
      <pc:sldChg chg="ord">
        <pc:chgData name="Hugues Quaeghebeur" userId="S::hquaeghebeur@insy2s.fr::eeb86afd-2b9a-4c2d-bd36-2b729ff23bcb" providerId="AD" clId="Web-{3CE0ACBB-3550-4B80-0B92-9CA56799FEF3}" dt="2022-08-26T09:15:46.976" v="1097"/>
        <pc:sldMkLst>
          <pc:docMk/>
          <pc:sldMk cId="658412775" sldId="350"/>
        </pc:sldMkLst>
      </pc:sldChg>
      <pc:sldChg chg="del">
        <pc:chgData name="Hugues Quaeghebeur" userId="S::hquaeghebeur@insy2s.fr::eeb86afd-2b9a-4c2d-bd36-2b729ff23bcb" providerId="AD" clId="Web-{3CE0ACBB-3550-4B80-0B92-9CA56799FEF3}" dt="2022-08-26T09:13:02.205" v="1084"/>
        <pc:sldMkLst>
          <pc:docMk/>
          <pc:sldMk cId="3319495385" sldId="351"/>
        </pc:sldMkLst>
      </pc:sldChg>
      <pc:sldChg chg="ord">
        <pc:chgData name="Hugues Quaeghebeur" userId="S::hquaeghebeur@insy2s.fr::eeb86afd-2b9a-4c2d-bd36-2b729ff23bcb" providerId="AD" clId="Web-{3CE0ACBB-3550-4B80-0B92-9CA56799FEF3}" dt="2022-08-26T09:15:37.742" v="1096"/>
        <pc:sldMkLst>
          <pc:docMk/>
          <pc:sldMk cId="434362959" sldId="352"/>
        </pc:sldMkLst>
      </pc:sldChg>
      <pc:sldChg chg="del">
        <pc:chgData name="Hugues Quaeghebeur" userId="S::hquaeghebeur@insy2s.fr::eeb86afd-2b9a-4c2d-bd36-2b729ff23bcb" providerId="AD" clId="Web-{3CE0ACBB-3550-4B80-0B92-9CA56799FEF3}" dt="2022-08-26T12:06:27.097" v="1240"/>
        <pc:sldMkLst>
          <pc:docMk/>
          <pc:sldMk cId="4121506786" sldId="353"/>
        </pc:sldMkLst>
      </pc:sldChg>
      <pc:sldChg chg="ord">
        <pc:chgData name="Hugues Quaeghebeur" userId="S::hquaeghebeur@insy2s.fr::eeb86afd-2b9a-4c2d-bd36-2b729ff23bcb" providerId="AD" clId="Web-{3CE0ACBB-3550-4B80-0B92-9CA56799FEF3}" dt="2022-08-26T09:15:12.022" v="1094"/>
        <pc:sldMkLst>
          <pc:docMk/>
          <pc:sldMk cId="1594037024" sldId="354"/>
        </pc:sldMkLst>
      </pc:sldChg>
      <pc:sldChg chg="del">
        <pc:chgData name="Hugues Quaeghebeur" userId="S::hquaeghebeur@insy2s.fr::eeb86afd-2b9a-4c2d-bd36-2b729ff23bcb" providerId="AD" clId="Web-{3CE0ACBB-3550-4B80-0B92-9CA56799FEF3}" dt="2022-08-26T12:08:45.039" v="1274"/>
        <pc:sldMkLst>
          <pc:docMk/>
          <pc:sldMk cId="2423239844" sldId="355"/>
        </pc:sldMkLst>
      </pc:sldChg>
      <pc:sldChg chg="del">
        <pc:chgData name="Hugues Quaeghebeur" userId="S::hquaeghebeur@insy2s.fr::eeb86afd-2b9a-4c2d-bd36-2b729ff23bcb" providerId="AD" clId="Web-{3CE0ACBB-3550-4B80-0B92-9CA56799FEF3}" dt="2022-08-26T12:18:57.248" v="1377"/>
        <pc:sldMkLst>
          <pc:docMk/>
          <pc:sldMk cId="2764160189" sldId="356"/>
        </pc:sldMkLst>
      </pc:sldChg>
      <pc:sldChg chg="del">
        <pc:chgData name="Hugues Quaeghebeur" userId="S::hquaeghebeur@insy2s.fr::eeb86afd-2b9a-4c2d-bd36-2b729ff23bcb" providerId="AD" clId="Web-{3CE0ACBB-3550-4B80-0B92-9CA56799FEF3}" dt="2022-08-26T12:09:11.681" v="1275"/>
        <pc:sldMkLst>
          <pc:docMk/>
          <pc:sldMk cId="2512335758" sldId="357"/>
        </pc:sldMkLst>
      </pc:sldChg>
      <pc:sldChg chg="del">
        <pc:chgData name="Hugues Quaeghebeur" userId="S::hquaeghebeur@insy2s.fr::eeb86afd-2b9a-4c2d-bd36-2b729ff23bcb" providerId="AD" clId="Web-{3CE0ACBB-3550-4B80-0B92-9CA56799FEF3}" dt="2022-08-26T12:21:42.644" v="1416"/>
        <pc:sldMkLst>
          <pc:docMk/>
          <pc:sldMk cId="3463034309" sldId="358"/>
        </pc:sldMkLst>
      </pc:sldChg>
      <pc:sldChg chg="del">
        <pc:chgData name="Hugues Quaeghebeur" userId="S::hquaeghebeur@insy2s.fr::eeb86afd-2b9a-4c2d-bd36-2b729ff23bcb" providerId="AD" clId="Web-{3CE0ACBB-3550-4B80-0B92-9CA56799FEF3}" dt="2022-08-26T12:26:14.825" v="1530"/>
        <pc:sldMkLst>
          <pc:docMk/>
          <pc:sldMk cId="3624644631" sldId="359"/>
        </pc:sldMkLst>
      </pc:sldChg>
      <pc:sldChg chg="del">
        <pc:chgData name="Hugues Quaeghebeur" userId="S::hquaeghebeur@insy2s.fr::eeb86afd-2b9a-4c2d-bd36-2b729ff23bcb" providerId="AD" clId="Web-{3CE0ACBB-3550-4B80-0B92-9CA56799FEF3}" dt="2022-08-26T12:31:10.491" v="1589"/>
        <pc:sldMkLst>
          <pc:docMk/>
          <pc:sldMk cId="2879750410" sldId="360"/>
        </pc:sldMkLst>
      </pc:sldChg>
      <pc:sldChg chg="del">
        <pc:chgData name="Hugues Quaeghebeur" userId="S::hquaeghebeur@insy2s.fr::eeb86afd-2b9a-4c2d-bd36-2b729ff23bcb" providerId="AD" clId="Web-{3CE0ACBB-3550-4B80-0B92-9CA56799FEF3}" dt="2022-08-26T12:29:35.519" v="1570"/>
        <pc:sldMkLst>
          <pc:docMk/>
          <pc:sldMk cId="240620980" sldId="361"/>
        </pc:sldMkLst>
      </pc:sldChg>
      <pc:sldChg chg="del">
        <pc:chgData name="Hugues Quaeghebeur" userId="S::hquaeghebeur@insy2s.fr::eeb86afd-2b9a-4c2d-bd36-2b729ff23bcb" providerId="AD" clId="Web-{3CE0ACBB-3550-4B80-0B92-9CA56799FEF3}" dt="2022-08-26T12:32:32.744" v="1616"/>
        <pc:sldMkLst>
          <pc:docMk/>
          <pc:sldMk cId="3869781018" sldId="362"/>
        </pc:sldMkLst>
      </pc:sldChg>
      <pc:sldChg chg="ord">
        <pc:chgData name="Hugues Quaeghebeur" userId="S::hquaeghebeur@insy2s.fr::eeb86afd-2b9a-4c2d-bd36-2b729ff23bcb" providerId="AD" clId="Web-{3CE0ACBB-3550-4B80-0B92-9CA56799FEF3}" dt="2022-08-26T09:14:49.740" v="1092"/>
        <pc:sldMkLst>
          <pc:docMk/>
          <pc:sldMk cId="3615438343" sldId="363"/>
        </pc:sldMkLst>
      </pc:sldChg>
      <pc:sldChg chg="ord">
        <pc:chgData name="Hugues Quaeghebeur" userId="S::hquaeghebeur@insy2s.fr::eeb86afd-2b9a-4c2d-bd36-2b729ff23bcb" providerId="AD" clId="Web-{3CE0ACBB-3550-4B80-0B92-9CA56799FEF3}" dt="2022-08-26T09:15:00.100" v="1093"/>
        <pc:sldMkLst>
          <pc:docMk/>
          <pc:sldMk cId="1551924947" sldId="364"/>
        </pc:sldMkLst>
      </pc:sldChg>
      <pc:sldChg chg="ord">
        <pc:chgData name="Hugues Quaeghebeur" userId="S::hquaeghebeur@insy2s.fr::eeb86afd-2b9a-4c2d-bd36-2b729ff23bcb" providerId="AD" clId="Web-{3CE0ACBB-3550-4B80-0B92-9CA56799FEF3}" dt="2022-08-26T09:14:38.990" v="1091"/>
        <pc:sldMkLst>
          <pc:docMk/>
          <pc:sldMk cId="1631236394" sldId="365"/>
        </pc:sldMkLst>
      </pc:sldChg>
      <pc:sldChg chg="ord">
        <pc:chgData name="Hugues Quaeghebeur" userId="S::hquaeghebeur@insy2s.fr::eeb86afd-2b9a-4c2d-bd36-2b729ff23bcb" providerId="AD" clId="Web-{3CE0ACBB-3550-4B80-0B92-9CA56799FEF3}" dt="2022-08-26T09:14:26.833" v="1090"/>
        <pc:sldMkLst>
          <pc:docMk/>
          <pc:sldMk cId="3334100667" sldId="367"/>
        </pc:sldMkLst>
      </pc:sldChg>
      <pc:sldChg chg="modSp del">
        <pc:chgData name="Hugues Quaeghebeur" userId="S::hquaeghebeur@insy2s.fr::eeb86afd-2b9a-4c2d-bd36-2b729ff23bcb" providerId="AD" clId="Web-{3CE0ACBB-3550-4B80-0B92-9CA56799FEF3}" dt="2022-08-26T12:38:56.492" v="1662"/>
        <pc:sldMkLst>
          <pc:docMk/>
          <pc:sldMk cId="8138651" sldId="370"/>
        </pc:sldMkLst>
        <pc:spChg chg="mod">
          <ac:chgData name="Hugues Quaeghebeur" userId="S::hquaeghebeur@insy2s.fr::eeb86afd-2b9a-4c2d-bd36-2b729ff23bcb" providerId="AD" clId="Web-{3CE0ACBB-3550-4B80-0B92-9CA56799FEF3}" dt="2022-08-26T12:35:07.687" v="1618" actId="14100"/>
          <ac:spMkLst>
            <pc:docMk/>
            <pc:sldMk cId="8138651" sldId="370"/>
            <ac:spMk id="2" creationId="{DDBBF111-16C3-4C7B-8DDB-C05E62F35A39}"/>
          </ac:spMkLst>
        </pc:spChg>
        <pc:spChg chg="mod">
          <ac:chgData name="Hugues Quaeghebeur" userId="S::hquaeghebeur@insy2s.fr::eeb86afd-2b9a-4c2d-bd36-2b729ff23bcb" providerId="AD" clId="Web-{3CE0ACBB-3550-4B80-0B92-9CA56799FEF3}" dt="2022-08-26T12:35:07.687" v="1619" actId="14100"/>
          <ac:spMkLst>
            <pc:docMk/>
            <pc:sldMk cId="8138651" sldId="370"/>
            <ac:spMk id="6" creationId="{3DF4E9C2-B348-43B8-A800-79BD828D5600}"/>
          </ac:spMkLst>
        </pc:spChg>
        <pc:spChg chg="mod">
          <ac:chgData name="Hugues Quaeghebeur" userId="S::hquaeghebeur@insy2s.fr::eeb86afd-2b9a-4c2d-bd36-2b729ff23bcb" providerId="AD" clId="Web-{3CE0ACBB-3550-4B80-0B92-9CA56799FEF3}" dt="2022-08-26T12:35:07.718" v="1621" actId="14100"/>
          <ac:spMkLst>
            <pc:docMk/>
            <pc:sldMk cId="8138651" sldId="370"/>
            <ac:spMk id="7" creationId="{58591BA6-C3BB-4BA5-8FC6-422DF876B801}"/>
          </ac:spMkLst>
        </pc:spChg>
        <pc:spChg chg="mod">
          <ac:chgData name="Hugues Quaeghebeur" userId="S::hquaeghebeur@insy2s.fr::eeb86afd-2b9a-4c2d-bd36-2b729ff23bcb" providerId="AD" clId="Web-{3CE0ACBB-3550-4B80-0B92-9CA56799FEF3}" dt="2022-08-26T12:35:07.734" v="1622" actId="14100"/>
          <ac:spMkLst>
            <pc:docMk/>
            <pc:sldMk cId="8138651" sldId="370"/>
            <ac:spMk id="11" creationId="{66BDDB9B-B0C8-4C82-B90E-E5E73BD722C3}"/>
          </ac:spMkLst>
        </pc:spChg>
        <pc:picChg chg="mod">
          <ac:chgData name="Hugues Quaeghebeur" userId="S::hquaeghebeur@insy2s.fr::eeb86afd-2b9a-4c2d-bd36-2b729ff23bcb" providerId="AD" clId="Web-{3CE0ACBB-3550-4B80-0B92-9CA56799FEF3}" dt="2022-08-26T12:35:07.703" v="1620" actId="14100"/>
          <ac:picMkLst>
            <pc:docMk/>
            <pc:sldMk cId="8138651" sldId="370"/>
            <ac:picMk id="1028" creationId="{0F549326-8E97-40FD-8BF5-D779768C2D08}"/>
          </ac:picMkLst>
        </pc:picChg>
      </pc:sldChg>
      <pc:sldChg chg="del">
        <pc:chgData name="Hugues Quaeghebeur" userId="S::hquaeghebeur@insy2s.fr::eeb86afd-2b9a-4c2d-bd36-2b729ff23bcb" providerId="AD" clId="Web-{3CE0ACBB-3550-4B80-0B92-9CA56799FEF3}" dt="2022-08-26T12:41:07.059" v="1683"/>
        <pc:sldMkLst>
          <pc:docMk/>
          <pc:sldMk cId="543868025" sldId="371"/>
        </pc:sldMkLst>
      </pc:sldChg>
      <pc:sldChg chg="del">
        <pc:chgData name="Hugues Quaeghebeur" userId="S::hquaeghebeur@insy2s.fr::eeb86afd-2b9a-4c2d-bd36-2b729ff23bcb" providerId="AD" clId="Web-{3CE0ACBB-3550-4B80-0B92-9CA56799FEF3}" dt="2022-08-26T12:43:39.064" v="1721"/>
        <pc:sldMkLst>
          <pc:docMk/>
          <pc:sldMk cId="1389278377" sldId="372"/>
        </pc:sldMkLst>
      </pc:sldChg>
      <pc:sldChg chg="del">
        <pc:chgData name="Hugues Quaeghebeur" userId="S::hquaeghebeur@insy2s.fr::eeb86afd-2b9a-4c2d-bd36-2b729ff23bcb" providerId="AD" clId="Web-{3CE0ACBB-3550-4B80-0B92-9CA56799FEF3}" dt="2022-08-26T12:46:42.273" v="1750"/>
        <pc:sldMkLst>
          <pc:docMk/>
          <pc:sldMk cId="1844769648" sldId="373"/>
        </pc:sldMkLst>
      </pc:sldChg>
      <pc:sldChg chg="del">
        <pc:chgData name="Hugues Quaeghebeur" userId="S::hquaeghebeur@insy2s.fr::eeb86afd-2b9a-4c2d-bd36-2b729ff23bcb" providerId="AD" clId="Web-{3CE0ACBB-3550-4B80-0B92-9CA56799FEF3}" dt="2022-08-26T12:51:15.626" v="1816"/>
        <pc:sldMkLst>
          <pc:docMk/>
          <pc:sldMk cId="1943252083" sldId="374"/>
        </pc:sldMkLst>
      </pc:sldChg>
      <pc:sldChg chg="del">
        <pc:chgData name="Hugues Quaeghebeur" userId="S::hquaeghebeur@insy2s.fr::eeb86afd-2b9a-4c2d-bd36-2b729ff23bcb" providerId="AD" clId="Web-{3CE0ACBB-3550-4B80-0B92-9CA56799FEF3}" dt="2022-08-26T13:03:30.057" v="1927"/>
        <pc:sldMkLst>
          <pc:docMk/>
          <pc:sldMk cId="2668251449" sldId="375"/>
        </pc:sldMkLst>
      </pc:sldChg>
      <pc:sldChg chg="del">
        <pc:chgData name="Hugues Quaeghebeur" userId="S::hquaeghebeur@insy2s.fr::eeb86afd-2b9a-4c2d-bd36-2b729ff23bcb" providerId="AD" clId="Web-{3CE0ACBB-3550-4B80-0B92-9CA56799FEF3}" dt="2022-08-26T12:49:53.561" v="1793"/>
        <pc:sldMkLst>
          <pc:docMk/>
          <pc:sldMk cId="1196655304" sldId="376"/>
        </pc:sldMkLst>
      </pc:sldChg>
      <pc:sldChg chg="del">
        <pc:chgData name="Hugues Quaeghebeur" userId="S::hquaeghebeur@insy2s.fr::eeb86afd-2b9a-4c2d-bd36-2b729ff23bcb" providerId="AD" clId="Web-{3CE0ACBB-3550-4B80-0B92-9CA56799FEF3}" dt="2022-08-26T13:30:22.968" v="1954"/>
        <pc:sldMkLst>
          <pc:docMk/>
          <pc:sldMk cId="3358363410" sldId="377"/>
        </pc:sldMkLst>
      </pc:sldChg>
      <pc:sldChg chg="del">
        <pc:chgData name="Hugues Quaeghebeur" userId="S::hquaeghebeur@insy2s.fr::eeb86afd-2b9a-4c2d-bd36-2b729ff23bcb" providerId="AD" clId="Web-{3CE0ACBB-3550-4B80-0B92-9CA56799FEF3}" dt="2022-08-26T13:31:34.923" v="1979"/>
        <pc:sldMkLst>
          <pc:docMk/>
          <pc:sldMk cId="1960399552" sldId="378"/>
        </pc:sldMkLst>
      </pc:sldChg>
      <pc:sldChg chg="del">
        <pc:chgData name="Hugues Quaeghebeur" userId="S::hquaeghebeur@insy2s.fr::eeb86afd-2b9a-4c2d-bd36-2b729ff23bcb" providerId="AD" clId="Web-{3CE0ACBB-3550-4B80-0B92-9CA56799FEF3}" dt="2022-08-26T13:32:57.816" v="1989"/>
        <pc:sldMkLst>
          <pc:docMk/>
          <pc:sldMk cId="2995377493" sldId="379"/>
        </pc:sldMkLst>
      </pc:sldChg>
      <pc:sldChg chg="del">
        <pc:chgData name="Hugues Quaeghebeur" userId="S::hquaeghebeur@insy2s.fr::eeb86afd-2b9a-4c2d-bd36-2b729ff23bcb" providerId="AD" clId="Web-{3CE0ACBB-3550-4B80-0B92-9CA56799FEF3}" dt="2022-08-26T13:35:57.257" v="2002"/>
        <pc:sldMkLst>
          <pc:docMk/>
          <pc:sldMk cId="3430572267" sldId="380"/>
        </pc:sldMkLst>
      </pc:sldChg>
      <pc:sldChg chg="del">
        <pc:chgData name="Hugues Quaeghebeur" userId="S::hquaeghebeur@insy2s.fr::eeb86afd-2b9a-4c2d-bd36-2b729ff23bcb" providerId="AD" clId="Web-{3CE0ACBB-3550-4B80-0B92-9CA56799FEF3}" dt="2022-08-26T13:37:31.978" v="2015"/>
        <pc:sldMkLst>
          <pc:docMk/>
          <pc:sldMk cId="3117944470" sldId="381"/>
        </pc:sldMkLst>
      </pc:sldChg>
      <pc:sldChg chg="modSp del">
        <pc:chgData name="Hugues Quaeghebeur" userId="S::hquaeghebeur@insy2s.fr::eeb86afd-2b9a-4c2d-bd36-2b729ff23bcb" providerId="AD" clId="Web-{3CE0ACBB-3550-4B80-0B92-9CA56799FEF3}" dt="2022-08-26T13:40:59.467" v="2048"/>
        <pc:sldMkLst>
          <pc:docMk/>
          <pc:sldMk cId="3894478507" sldId="382"/>
        </pc:sldMkLst>
        <pc:spChg chg="mod">
          <ac:chgData name="Hugues Quaeghebeur" userId="S::hquaeghebeur@insy2s.fr::eeb86afd-2b9a-4c2d-bd36-2b729ff23bcb" providerId="AD" clId="Web-{3CE0ACBB-3550-4B80-0B92-9CA56799FEF3}" dt="2022-08-26T13:37:44.494" v="2016" actId="20577"/>
          <ac:spMkLst>
            <pc:docMk/>
            <pc:sldMk cId="3894478507" sldId="382"/>
            <ac:spMk id="2" creationId="{DDBBF111-16C3-4C7B-8DDB-C05E62F35A39}"/>
          </ac:spMkLst>
        </pc:spChg>
      </pc:sldChg>
      <pc:sldChg chg="del">
        <pc:chgData name="Hugues Quaeghebeur" userId="S::hquaeghebeur@insy2s.fr::eeb86afd-2b9a-4c2d-bd36-2b729ff23bcb" providerId="AD" clId="Web-{3CE0ACBB-3550-4B80-0B92-9CA56799FEF3}" dt="2022-08-26T13:47:28.694" v="2083"/>
        <pc:sldMkLst>
          <pc:docMk/>
          <pc:sldMk cId="1888735886" sldId="383"/>
        </pc:sldMkLst>
      </pc:sldChg>
      <pc:sldChg chg="del">
        <pc:chgData name="Hugues Quaeghebeur" userId="S::hquaeghebeur@insy2s.fr::eeb86afd-2b9a-4c2d-bd36-2b729ff23bcb" providerId="AD" clId="Web-{3CE0ACBB-3550-4B80-0B92-9CA56799FEF3}" dt="2022-08-26T13:51:56.654" v="2117"/>
        <pc:sldMkLst>
          <pc:docMk/>
          <pc:sldMk cId="3045638850" sldId="384"/>
        </pc:sldMkLst>
      </pc:sldChg>
      <pc:sldChg chg="del">
        <pc:chgData name="Hugues Quaeghebeur" userId="S::hquaeghebeur@insy2s.fr::eeb86afd-2b9a-4c2d-bd36-2b729ff23bcb" providerId="AD" clId="Web-{3CE0ACBB-3550-4B80-0B92-9CA56799FEF3}" dt="2022-08-26T13:55:17.721" v="2158"/>
        <pc:sldMkLst>
          <pc:docMk/>
          <pc:sldMk cId="379443017" sldId="385"/>
        </pc:sldMkLst>
      </pc:sldChg>
      <pc:sldChg chg="del">
        <pc:chgData name="Hugues Quaeghebeur" userId="S::hquaeghebeur@insy2s.fr::eeb86afd-2b9a-4c2d-bd36-2b729ff23bcb" providerId="AD" clId="Web-{3CE0ACBB-3550-4B80-0B92-9CA56799FEF3}" dt="2022-08-26T13:57:50.068" v="2186"/>
        <pc:sldMkLst>
          <pc:docMk/>
          <pc:sldMk cId="905723158" sldId="386"/>
        </pc:sldMkLst>
      </pc:sldChg>
      <pc:sldChg chg="del">
        <pc:chgData name="Hugues Quaeghebeur" userId="S::hquaeghebeur@insy2s.fr::eeb86afd-2b9a-4c2d-bd36-2b729ff23bcb" providerId="AD" clId="Web-{3CE0ACBB-3550-4B80-0B92-9CA56799FEF3}" dt="2022-08-26T12:16:50.618" v="1340"/>
        <pc:sldMkLst>
          <pc:docMk/>
          <pc:sldMk cId="310193619" sldId="387"/>
        </pc:sldMkLst>
      </pc:sldChg>
      <pc:sldChg chg="del">
        <pc:chgData name="Hugues Quaeghebeur" userId="S::hquaeghebeur@insy2s.fr::eeb86afd-2b9a-4c2d-bd36-2b729ff23bcb" providerId="AD" clId="Web-{3CE0ACBB-3550-4B80-0B92-9CA56799FEF3}" dt="2022-08-26T14:01:02.322" v="2225"/>
        <pc:sldMkLst>
          <pc:docMk/>
          <pc:sldMk cId="1867690463" sldId="388"/>
        </pc:sldMkLst>
      </pc:sldChg>
      <pc:sldChg chg="ord">
        <pc:chgData name="Hugues Quaeghebeur" userId="S::hquaeghebeur@insy2s.fr::eeb86afd-2b9a-4c2d-bd36-2b729ff23bcb" providerId="AD" clId="Web-{3CE0ACBB-3550-4B80-0B92-9CA56799FEF3}" dt="2022-08-26T09:15:25.632" v="1095"/>
        <pc:sldMkLst>
          <pc:docMk/>
          <pc:sldMk cId="3254401891" sldId="389"/>
        </pc:sldMkLst>
      </pc:sldChg>
      <pc:sldChg chg="del">
        <pc:chgData name="Hugues Quaeghebeur" userId="S::hquaeghebeur@insy2s.fr::eeb86afd-2b9a-4c2d-bd36-2b729ff23bcb" providerId="AD" clId="Web-{3CE0ACBB-3550-4B80-0B92-9CA56799FEF3}" dt="2022-08-26T12:04:31.796" v="1199"/>
        <pc:sldMkLst>
          <pc:docMk/>
          <pc:sldMk cId="2777984801" sldId="390"/>
        </pc:sldMkLst>
      </pc:sldChg>
      <pc:sldChg chg="modSp">
        <pc:chgData name="Hugues Quaeghebeur" userId="S::hquaeghebeur@insy2s.fr::eeb86afd-2b9a-4c2d-bd36-2b729ff23bcb" providerId="AD" clId="Web-{3CE0ACBB-3550-4B80-0B92-9CA56799FEF3}" dt="2022-08-26T14:01:53.698" v="2227" actId="20577"/>
        <pc:sldMkLst>
          <pc:docMk/>
          <pc:sldMk cId="1069957962" sldId="400"/>
        </pc:sldMkLst>
        <pc:spChg chg="mod">
          <ac:chgData name="Hugues Quaeghebeur" userId="S::hquaeghebeur@insy2s.fr::eeb86afd-2b9a-4c2d-bd36-2b729ff23bcb" providerId="AD" clId="Web-{3CE0ACBB-3550-4B80-0B92-9CA56799FEF3}" dt="2022-08-26T14:01:53.698" v="2227" actId="20577"/>
          <ac:spMkLst>
            <pc:docMk/>
            <pc:sldMk cId="1069957962" sldId="400"/>
            <ac:spMk id="37" creationId="{ED029135-BBF9-17CE-04D3-B3CD0AFD22AF}"/>
          </ac:spMkLst>
        </pc:spChg>
      </pc:sldChg>
      <pc:sldChg chg="modSp">
        <pc:chgData name="Hugues Quaeghebeur" userId="S::hquaeghebeur@insy2s.fr::eeb86afd-2b9a-4c2d-bd36-2b729ff23bcb" providerId="AD" clId="Web-{3CE0ACBB-3550-4B80-0B92-9CA56799FEF3}" dt="2022-08-26T14:02:02.730" v="2229" actId="20577"/>
        <pc:sldMkLst>
          <pc:docMk/>
          <pc:sldMk cId="3818828835" sldId="401"/>
        </pc:sldMkLst>
        <pc:spChg chg="mod">
          <ac:chgData name="Hugues Quaeghebeur" userId="S::hquaeghebeur@insy2s.fr::eeb86afd-2b9a-4c2d-bd36-2b729ff23bcb" providerId="AD" clId="Web-{3CE0ACBB-3550-4B80-0B92-9CA56799FEF3}" dt="2022-08-26T14:02:02.730" v="2229" actId="20577"/>
          <ac:spMkLst>
            <pc:docMk/>
            <pc:sldMk cId="3818828835" sldId="401"/>
            <ac:spMk id="2" creationId="{7DA37949-1194-B285-7F98-09560FF37E73}"/>
          </ac:spMkLst>
        </pc:spChg>
      </pc:sldChg>
      <pc:sldChg chg="modSp">
        <pc:chgData name="Hugues Quaeghebeur" userId="S::hquaeghebeur@insy2s.fr::eeb86afd-2b9a-4c2d-bd36-2b729ff23bcb" providerId="AD" clId="Web-{3CE0ACBB-3550-4B80-0B92-9CA56799FEF3}" dt="2022-08-26T14:02:32.465" v="2232" actId="20577"/>
        <pc:sldMkLst>
          <pc:docMk/>
          <pc:sldMk cId="1607151139" sldId="403"/>
        </pc:sldMkLst>
        <pc:spChg chg="mod">
          <ac:chgData name="Hugues Quaeghebeur" userId="S::hquaeghebeur@insy2s.fr::eeb86afd-2b9a-4c2d-bd36-2b729ff23bcb" providerId="AD" clId="Web-{3CE0ACBB-3550-4B80-0B92-9CA56799FEF3}" dt="2022-08-26T14:02:32.465" v="2232" actId="20577"/>
          <ac:spMkLst>
            <pc:docMk/>
            <pc:sldMk cId="1607151139" sldId="403"/>
            <ac:spMk id="5" creationId="{20B1025A-48B1-D030-E00A-FC661EFEFC0A}"/>
          </ac:spMkLst>
        </pc:spChg>
      </pc:sldChg>
      <pc:sldChg chg="modSp">
        <pc:chgData name="Hugues Quaeghebeur" userId="S::hquaeghebeur@insy2s.fr::eeb86afd-2b9a-4c2d-bd36-2b729ff23bcb" providerId="AD" clId="Web-{3CE0ACBB-3550-4B80-0B92-9CA56799FEF3}" dt="2022-08-26T14:03:21.278" v="2240" actId="20577"/>
        <pc:sldMkLst>
          <pc:docMk/>
          <pc:sldMk cId="1119666118" sldId="406"/>
        </pc:sldMkLst>
        <pc:spChg chg="mod">
          <ac:chgData name="Hugues Quaeghebeur" userId="S::hquaeghebeur@insy2s.fr::eeb86afd-2b9a-4c2d-bd36-2b729ff23bcb" providerId="AD" clId="Web-{3CE0ACBB-3550-4B80-0B92-9CA56799FEF3}" dt="2022-08-26T14:03:04.340" v="2236" actId="20577"/>
          <ac:spMkLst>
            <pc:docMk/>
            <pc:sldMk cId="1119666118" sldId="406"/>
            <ac:spMk id="2" creationId="{D0CB44FA-FA77-AF4C-FA86-F78513B82CE6}"/>
          </ac:spMkLst>
        </pc:spChg>
        <pc:spChg chg="mod">
          <ac:chgData name="Hugues Quaeghebeur" userId="S::hquaeghebeur@insy2s.fr::eeb86afd-2b9a-4c2d-bd36-2b729ff23bcb" providerId="AD" clId="Web-{3CE0ACBB-3550-4B80-0B92-9CA56799FEF3}" dt="2022-08-26T14:02:51.793" v="2234" actId="20577"/>
          <ac:spMkLst>
            <pc:docMk/>
            <pc:sldMk cId="1119666118" sldId="406"/>
            <ac:spMk id="4" creationId="{A4E44326-BE11-529E-588C-A77FAF18A87B}"/>
          </ac:spMkLst>
        </pc:spChg>
        <pc:spChg chg="mod">
          <ac:chgData name="Hugues Quaeghebeur" userId="S::hquaeghebeur@insy2s.fr::eeb86afd-2b9a-4c2d-bd36-2b729ff23bcb" providerId="AD" clId="Web-{3CE0ACBB-3550-4B80-0B92-9CA56799FEF3}" dt="2022-08-26T14:03:11.028" v="2238" actId="20577"/>
          <ac:spMkLst>
            <pc:docMk/>
            <pc:sldMk cId="1119666118" sldId="406"/>
            <ac:spMk id="5" creationId="{7E149B00-13BF-35AB-6AAD-AF267B22EA38}"/>
          </ac:spMkLst>
        </pc:spChg>
        <pc:spChg chg="mod">
          <ac:chgData name="Hugues Quaeghebeur" userId="S::hquaeghebeur@insy2s.fr::eeb86afd-2b9a-4c2d-bd36-2b729ff23bcb" providerId="AD" clId="Web-{3CE0ACBB-3550-4B80-0B92-9CA56799FEF3}" dt="2022-08-26T14:03:21.278" v="2240" actId="20577"/>
          <ac:spMkLst>
            <pc:docMk/>
            <pc:sldMk cId="1119666118" sldId="406"/>
            <ac:spMk id="6" creationId="{7E141A69-25D7-82C6-59A8-778CF41C1257}"/>
          </ac:spMkLst>
        </pc:spChg>
      </pc:sldChg>
      <pc:sldChg chg="modSp">
        <pc:chgData name="Hugues Quaeghebeur" userId="S::hquaeghebeur@insy2s.fr::eeb86afd-2b9a-4c2d-bd36-2b729ff23bcb" providerId="AD" clId="Web-{3CE0ACBB-3550-4B80-0B92-9CA56799FEF3}" dt="2022-08-26T14:03:41.154" v="2243" actId="20577"/>
        <pc:sldMkLst>
          <pc:docMk/>
          <pc:sldMk cId="4188384710" sldId="408"/>
        </pc:sldMkLst>
        <pc:spChg chg="mod">
          <ac:chgData name="Hugues Quaeghebeur" userId="S::hquaeghebeur@insy2s.fr::eeb86afd-2b9a-4c2d-bd36-2b729ff23bcb" providerId="AD" clId="Web-{3CE0ACBB-3550-4B80-0B92-9CA56799FEF3}" dt="2022-08-26T14:03:41.154" v="2243" actId="20577"/>
          <ac:spMkLst>
            <pc:docMk/>
            <pc:sldMk cId="4188384710" sldId="408"/>
            <ac:spMk id="4" creationId="{9C085845-D384-80C9-9564-AAF5E48124DC}"/>
          </ac:spMkLst>
        </pc:spChg>
      </pc:sldChg>
      <pc:sldChg chg="modSp">
        <pc:chgData name="Hugues Quaeghebeur" userId="S::hquaeghebeur@insy2s.fr::eeb86afd-2b9a-4c2d-bd36-2b729ff23bcb" providerId="AD" clId="Web-{3CE0ACBB-3550-4B80-0B92-9CA56799FEF3}" dt="2022-08-26T14:04:22.764" v="2249" actId="20577"/>
        <pc:sldMkLst>
          <pc:docMk/>
          <pc:sldMk cId="2454791363" sldId="411"/>
        </pc:sldMkLst>
        <pc:spChg chg="mod">
          <ac:chgData name="Hugues Quaeghebeur" userId="S::hquaeghebeur@insy2s.fr::eeb86afd-2b9a-4c2d-bd36-2b729ff23bcb" providerId="AD" clId="Web-{3CE0ACBB-3550-4B80-0B92-9CA56799FEF3}" dt="2022-08-26T14:04:22.764" v="2249" actId="20577"/>
          <ac:spMkLst>
            <pc:docMk/>
            <pc:sldMk cId="2454791363" sldId="411"/>
            <ac:spMk id="5" creationId="{C0C05B25-8CE2-A204-C907-7B23CC19E85F}"/>
          </ac:spMkLst>
        </pc:spChg>
        <pc:spChg chg="mod">
          <ac:chgData name="Hugues Quaeghebeur" userId="S::hquaeghebeur@insy2s.fr::eeb86afd-2b9a-4c2d-bd36-2b729ff23bcb" providerId="AD" clId="Web-{3CE0ACBB-3550-4B80-0B92-9CA56799FEF3}" dt="2022-08-26T14:04:14.467" v="2247" actId="20577"/>
          <ac:spMkLst>
            <pc:docMk/>
            <pc:sldMk cId="2454791363" sldId="411"/>
            <ac:spMk id="7" creationId="{09DB4E3E-C1EA-6482-7911-E0A1C97D1C66}"/>
          </ac:spMkLst>
        </pc:spChg>
      </pc:sldChg>
      <pc:sldChg chg="modSp">
        <pc:chgData name="Hugues Quaeghebeur" userId="S::hquaeghebeur@insy2s.fr::eeb86afd-2b9a-4c2d-bd36-2b729ff23bcb" providerId="AD" clId="Web-{3CE0ACBB-3550-4B80-0B92-9CA56799FEF3}" dt="2022-08-26T14:04:32.639" v="2251" actId="20577"/>
        <pc:sldMkLst>
          <pc:docMk/>
          <pc:sldMk cId="3909616866" sldId="412"/>
        </pc:sldMkLst>
        <pc:spChg chg="mod">
          <ac:chgData name="Hugues Quaeghebeur" userId="S::hquaeghebeur@insy2s.fr::eeb86afd-2b9a-4c2d-bd36-2b729ff23bcb" providerId="AD" clId="Web-{3CE0ACBB-3550-4B80-0B92-9CA56799FEF3}" dt="2022-08-26T14:04:32.639" v="2251" actId="20577"/>
          <ac:spMkLst>
            <pc:docMk/>
            <pc:sldMk cId="3909616866" sldId="412"/>
            <ac:spMk id="9" creationId="{8966C58E-23E0-FC16-9E2F-DE14571EEE16}"/>
          </ac:spMkLst>
        </pc:spChg>
      </pc:sldChg>
      <pc:sldChg chg="modSp">
        <pc:chgData name="Hugues Quaeghebeur" userId="S::hquaeghebeur@insy2s.fr::eeb86afd-2b9a-4c2d-bd36-2b729ff23bcb" providerId="AD" clId="Web-{3CE0ACBB-3550-4B80-0B92-9CA56799FEF3}" dt="2022-08-26T14:04:43.483" v="2253" actId="20577"/>
        <pc:sldMkLst>
          <pc:docMk/>
          <pc:sldMk cId="4188642628" sldId="413"/>
        </pc:sldMkLst>
        <pc:spChg chg="mod">
          <ac:chgData name="Hugues Quaeghebeur" userId="S::hquaeghebeur@insy2s.fr::eeb86afd-2b9a-4c2d-bd36-2b729ff23bcb" providerId="AD" clId="Web-{3CE0ACBB-3550-4B80-0B92-9CA56799FEF3}" dt="2022-08-26T14:04:43.483" v="2253" actId="20577"/>
          <ac:spMkLst>
            <pc:docMk/>
            <pc:sldMk cId="4188642628" sldId="413"/>
            <ac:spMk id="4" creationId="{268D0E5B-627E-6282-86A0-4D07DE40F622}"/>
          </ac:spMkLst>
        </pc:spChg>
      </pc:sldChg>
      <pc:sldChg chg="modSp">
        <pc:chgData name="Hugues Quaeghebeur" userId="S::hquaeghebeur@insy2s.fr::eeb86afd-2b9a-4c2d-bd36-2b729ff23bcb" providerId="AD" clId="Web-{3CE0ACBB-3550-4B80-0B92-9CA56799FEF3}" dt="2022-08-26T14:04:59.734" v="2257" actId="20577"/>
        <pc:sldMkLst>
          <pc:docMk/>
          <pc:sldMk cId="308568780" sldId="414"/>
        </pc:sldMkLst>
        <pc:spChg chg="mod">
          <ac:chgData name="Hugues Quaeghebeur" userId="S::hquaeghebeur@insy2s.fr::eeb86afd-2b9a-4c2d-bd36-2b729ff23bcb" providerId="AD" clId="Web-{3CE0ACBB-3550-4B80-0B92-9CA56799FEF3}" dt="2022-08-26T14:04:59.734" v="2257" actId="20577"/>
          <ac:spMkLst>
            <pc:docMk/>
            <pc:sldMk cId="308568780" sldId="414"/>
            <ac:spMk id="4" creationId="{AE5CBC13-8867-A683-5A5B-3A6013E046C6}"/>
          </ac:spMkLst>
        </pc:spChg>
        <pc:spChg chg="mod">
          <ac:chgData name="Hugues Quaeghebeur" userId="S::hquaeghebeur@insy2s.fr::eeb86afd-2b9a-4c2d-bd36-2b729ff23bcb" providerId="AD" clId="Web-{3CE0ACBB-3550-4B80-0B92-9CA56799FEF3}" dt="2022-08-26T14:04:53.062" v="2255" actId="20577"/>
          <ac:spMkLst>
            <pc:docMk/>
            <pc:sldMk cId="308568780" sldId="414"/>
            <ac:spMk id="7" creationId="{62C891DD-40D2-6F2D-F973-FA2E334BC3D3}"/>
          </ac:spMkLst>
        </pc:spChg>
      </pc:sldChg>
      <pc:sldChg chg="modSp">
        <pc:chgData name="Hugues Quaeghebeur" userId="S::hquaeghebeur@insy2s.fr::eeb86afd-2b9a-4c2d-bd36-2b729ff23bcb" providerId="AD" clId="Web-{3CE0ACBB-3550-4B80-0B92-9CA56799FEF3}" dt="2022-08-26T14:05:22.328" v="2261" actId="20577"/>
        <pc:sldMkLst>
          <pc:docMk/>
          <pc:sldMk cId="1642369734" sldId="416"/>
        </pc:sldMkLst>
        <pc:spChg chg="mod">
          <ac:chgData name="Hugues Quaeghebeur" userId="S::hquaeghebeur@insy2s.fr::eeb86afd-2b9a-4c2d-bd36-2b729ff23bcb" providerId="AD" clId="Web-{3CE0ACBB-3550-4B80-0B92-9CA56799FEF3}" dt="2022-08-26T14:05:10.921" v="2259" actId="20577"/>
          <ac:spMkLst>
            <pc:docMk/>
            <pc:sldMk cId="1642369734" sldId="416"/>
            <ac:spMk id="4" creationId="{AE5CBC13-8867-A683-5A5B-3A6013E046C6}"/>
          </ac:spMkLst>
        </pc:spChg>
        <pc:spChg chg="mod">
          <ac:chgData name="Hugues Quaeghebeur" userId="S::hquaeghebeur@insy2s.fr::eeb86afd-2b9a-4c2d-bd36-2b729ff23bcb" providerId="AD" clId="Web-{3CE0ACBB-3550-4B80-0B92-9CA56799FEF3}" dt="2022-08-26T14:05:22.328" v="2261" actId="20577"/>
          <ac:spMkLst>
            <pc:docMk/>
            <pc:sldMk cId="1642369734" sldId="416"/>
            <ac:spMk id="8" creationId="{47914087-DA02-D202-75F4-2A88BA061136}"/>
          </ac:spMkLst>
        </pc:spChg>
      </pc:sldChg>
      <pc:sldChg chg="modSp">
        <pc:chgData name="Hugues Quaeghebeur" userId="S::hquaeghebeur@insy2s.fr::eeb86afd-2b9a-4c2d-bd36-2b729ff23bcb" providerId="AD" clId="Web-{3CE0ACBB-3550-4B80-0B92-9CA56799FEF3}" dt="2022-08-26T14:05:34.828" v="2263" actId="20577"/>
        <pc:sldMkLst>
          <pc:docMk/>
          <pc:sldMk cId="398106978" sldId="417"/>
        </pc:sldMkLst>
        <pc:spChg chg="mod">
          <ac:chgData name="Hugues Quaeghebeur" userId="S::hquaeghebeur@insy2s.fr::eeb86afd-2b9a-4c2d-bd36-2b729ff23bcb" providerId="AD" clId="Web-{3CE0ACBB-3550-4B80-0B92-9CA56799FEF3}" dt="2022-08-26T14:05:34.828" v="2263" actId="20577"/>
          <ac:spMkLst>
            <pc:docMk/>
            <pc:sldMk cId="398106978" sldId="417"/>
            <ac:spMk id="20" creationId="{10C96C20-E617-534A-5E82-0B664CD1E5CF}"/>
          </ac:spMkLst>
        </pc:spChg>
      </pc:sldChg>
      <pc:sldChg chg="modSp">
        <pc:chgData name="Hugues Quaeghebeur" userId="S::hquaeghebeur@insy2s.fr::eeb86afd-2b9a-4c2d-bd36-2b729ff23bcb" providerId="AD" clId="Web-{3CE0ACBB-3550-4B80-0B92-9CA56799FEF3}" dt="2022-08-26T14:05:54.126" v="2267" actId="20577"/>
        <pc:sldMkLst>
          <pc:docMk/>
          <pc:sldMk cId="63734809" sldId="419"/>
        </pc:sldMkLst>
        <pc:spChg chg="mod">
          <ac:chgData name="Hugues Quaeghebeur" userId="S::hquaeghebeur@insy2s.fr::eeb86afd-2b9a-4c2d-bd36-2b729ff23bcb" providerId="AD" clId="Web-{3CE0ACBB-3550-4B80-0B92-9CA56799FEF3}" dt="2022-08-26T14:05:46.875" v="2265" actId="20577"/>
          <ac:spMkLst>
            <pc:docMk/>
            <pc:sldMk cId="63734809" sldId="419"/>
            <ac:spMk id="18" creationId="{673BB640-1264-8A88-D5FD-42695DE7345C}"/>
          </ac:spMkLst>
        </pc:spChg>
        <pc:spChg chg="mod">
          <ac:chgData name="Hugues Quaeghebeur" userId="S::hquaeghebeur@insy2s.fr::eeb86afd-2b9a-4c2d-bd36-2b729ff23bcb" providerId="AD" clId="Web-{3CE0ACBB-3550-4B80-0B92-9CA56799FEF3}" dt="2022-08-26T14:05:54.126" v="2267" actId="20577"/>
          <ac:spMkLst>
            <pc:docMk/>
            <pc:sldMk cId="63734809" sldId="419"/>
            <ac:spMk id="19" creationId="{7299F0F8-8B9E-993E-0FD6-31F7E198F184}"/>
          </ac:spMkLst>
        </pc:spChg>
      </pc:sldChg>
      <pc:sldChg chg="modSp">
        <pc:chgData name="Hugues Quaeghebeur" userId="S::hquaeghebeur@insy2s.fr::eeb86afd-2b9a-4c2d-bd36-2b729ff23bcb" providerId="AD" clId="Web-{3CE0ACBB-3550-4B80-0B92-9CA56799FEF3}" dt="2022-08-26T14:06:06.657" v="2269" actId="20577"/>
        <pc:sldMkLst>
          <pc:docMk/>
          <pc:sldMk cId="518945559" sldId="421"/>
        </pc:sldMkLst>
        <pc:spChg chg="mod">
          <ac:chgData name="Hugues Quaeghebeur" userId="S::hquaeghebeur@insy2s.fr::eeb86afd-2b9a-4c2d-bd36-2b729ff23bcb" providerId="AD" clId="Web-{3CE0ACBB-3550-4B80-0B92-9CA56799FEF3}" dt="2022-08-26T14:06:06.657" v="2269" actId="20577"/>
          <ac:spMkLst>
            <pc:docMk/>
            <pc:sldMk cId="518945559" sldId="421"/>
            <ac:spMk id="6" creationId="{70BB1A43-F80C-96ED-BA54-F4B06A13DF4D}"/>
          </ac:spMkLst>
        </pc:spChg>
      </pc:sldChg>
      <pc:sldChg chg="modSp">
        <pc:chgData name="Hugues Quaeghebeur" userId="S::hquaeghebeur@insy2s.fr::eeb86afd-2b9a-4c2d-bd36-2b729ff23bcb" providerId="AD" clId="Web-{3CE0ACBB-3550-4B80-0B92-9CA56799FEF3}" dt="2022-08-26T14:06:21.064" v="2271" actId="20577"/>
        <pc:sldMkLst>
          <pc:docMk/>
          <pc:sldMk cId="32467603" sldId="422"/>
        </pc:sldMkLst>
        <pc:spChg chg="mod">
          <ac:chgData name="Hugues Quaeghebeur" userId="S::hquaeghebeur@insy2s.fr::eeb86afd-2b9a-4c2d-bd36-2b729ff23bcb" providerId="AD" clId="Web-{3CE0ACBB-3550-4B80-0B92-9CA56799FEF3}" dt="2022-08-26T14:06:21.064" v="2271" actId="20577"/>
          <ac:spMkLst>
            <pc:docMk/>
            <pc:sldMk cId="32467603" sldId="422"/>
            <ac:spMk id="5" creationId="{C6C28A6B-F975-4ED3-991C-E0319F58927F}"/>
          </ac:spMkLst>
        </pc:spChg>
      </pc:sldChg>
      <pc:sldChg chg="modSp">
        <pc:chgData name="Hugues Quaeghebeur" userId="S::hquaeghebeur@insy2s.fr::eeb86afd-2b9a-4c2d-bd36-2b729ff23bcb" providerId="AD" clId="Web-{3CE0ACBB-3550-4B80-0B92-9CA56799FEF3}" dt="2022-08-26T14:06:59.049" v="2277" actId="20577"/>
        <pc:sldMkLst>
          <pc:docMk/>
          <pc:sldMk cId="1889171887" sldId="423"/>
        </pc:sldMkLst>
        <pc:spChg chg="mod">
          <ac:chgData name="Hugues Quaeghebeur" userId="S::hquaeghebeur@insy2s.fr::eeb86afd-2b9a-4c2d-bd36-2b729ff23bcb" providerId="AD" clId="Web-{3CE0ACBB-3550-4B80-0B92-9CA56799FEF3}" dt="2022-08-26T14:06:32.329" v="2273" actId="20577"/>
          <ac:spMkLst>
            <pc:docMk/>
            <pc:sldMk cId="1889171887" sldId="423"/>
            <ac:spMk id="6" creationId="{84098D3F-2EE2-0A7E-EF22-0BE1DCC4E988}"/>
          </ac:spMkLst>
        </pc:spChg>
        <pc:spChg chg="mod">
          <ac:chgData name="Hugues Quaeghebeur" userId="S::hquaeghebeur@insy2s.fr::eeb86afd-2b9a-4c2d-bd36-2b729ff23bcb" providerId="AD" clId="Web-{3CE0ACBB-3550-4B80-0B92-9CA56799FEF3}" dt="2022-08-26T14:06:47.267" v="2275" actId="20577"/>
          <ac:spMkLst>
            <pc:docMk/>
            <pc:sldMk cId="1889171887" sldId="423"/>
            <ac:spMk id="9" creationId="{A98D5381-3BED-C551-1B00-AB85E78E0ED3}"/>
          </ac:spMkLst>
        </pc:spChg>
        <pc:spChg chg="mod">
          <ac:chgData name="Hugues Quaeghebeur" userId="S::hquaeghebeur@insy2s.fr::eeb86afd-2b9a-4c2d-bd36-2b729ff23bcb" providerId="AD" clId="Web-{3CE0ACBB-3550-4B80-0B92-9CA56799FEF3}" dt="2022-08-26T14:06:59.049" v="2277" actId="20577"/>
          <ac:spMkLst>
            <pc:docMk/>
            <pc:sldMk cId="1889171887" sldId="423"/>
            <ac:spMk id="18" creationId="{39CB12ED-A715-02DF-FF22-FDEA78C9297F}"/>
          </ac:spMkLst>
        </pc:spChg>
      </pc:sldChg>
      <pc:sldChg chg="modSp">
        <pc:chgData name="Hugues Quaeghebeur" userId="S::hquaeghebeur@insy2s.fr::eeb86afd-2b9a-4c2d-bd36-2b729ff23bcb" providerId="AD" clId="Web-{3CE0ACBB-3550-4B80-0B92-9CA56799FEF3}" dt="2022-08-26T14:07:17.143" v="2281" actId="20577"/>
        <pc:sldMkLst>
          <pc:docMk/>
          <pc:sldMk cId="2345469852" sldId="424"/>
        </pc:sldMkLst>
        <pc:spChg chg="mod">
          <ac:chgData name="Hugues Quaeghebeur" userId="S::hquaeghebeur@insy2s.fr::eeb86afd-2b9a-4c2d-bd36-2b729ff23bcb" providerId="AD" clId="Web-{3CE0ACBB-3550-4B80-0B92-9CA56799FEF3}" dt="2022-08-26T14:07:17.143" v="2281" actId="20577"/>
          <ac:spMkLst>
            <pc:docMk/>
            <pc:sldMk cId="2345469852" sldId="424"/>
            <ac:spMk id="5" creationId="{4964DFFF-F468-5773-784D-ADFC56578724}"/>
          </ac:spMkLst>
        </pc:spChg>
      </pc:sldChg>
      <pc:sldChg chg="modSp">
        <pc:chgData name="Hugues Quaeghebeur" userId="S::hquaeghebeur@insy2s.fr::eeb86afd-2b9a-4c2d-bd36-2b729ff23bcb" providerId="AD" clId="Web-{3CE0ACBB-3550-4B80-0B92-9CA56799FEF3}" dt="2022-08-26T14:07:49.206" v="2287" actId="20577"/>
        <pc:sldMkLst>
          <pc:docMk/>
          <pc:sldMk cId="2339527629" sldId="426"/>
        </pc:sldMkLst>
        <pc:spChg chg="mod">
          <ac:chgData name="Hugues Quaeghebeur" userId="S::hquaeghebeur@insy2s.fr::eeb86afd-2b9a-4c2d-bd36-2b729ff23bcb" providerId="AD" clId="Web-{3CE0ACBB-3550-4B80-0B92-9CA56799FEF3}" dt="2022-08-26T14:07:49.206" v="2287" actId="20577"/>
          <ac:spMkLst>
            <pc:docMk/>
            <pc:sldMk cId="2339527629" sldId="426"/>
            <ac:spMk id="5" creationId="{7754FD4D-9829-C199-0C24-91D4D7B32450}"/>
          </ac:spMkLst>
        </pc:spChg>
        <pc:spChg chg="mod">
          <ac:chgData name="Hugues Quaeghebeur" userId="S::hquaeghebeur@insy2s.fr::eeb86afd-2b9a-4c2d-bd36-2b729ff23bcb" providerId="AD" clId="Web-{3CE0ACBB-3550-4B80-0B92-9CA56799FEF3}" dt="2022-08-26T14:07:42.144" v="2285" actId="20577"/>
          <ac:spMkLst>
            <pc:docMk/>
            <pc:sldMk cId="2339527629" sldId="426"/>
            <ac:spMk id="8" creationId="{224A6082-A960-F3A3-68E3-0ECA645E2C67}"/>
          </ac:spMkLst>
        </pc:spChg>
        <pc:spChg chg="mod">
          <ac:chgData name="Hugues Quaeghebeur" userId="S::hquaeghebeur@insy2s.fr::eeb86afd-2b9a-4c2d-bd36-2b729ff23bcb" providerId="AD" clId="Web-{3CE0ACBB-3550-4B80-0B92-9CA56799FEF3}" dt="2022-08-26T14:07:34.581" v="2283" actId="20577"/>
          <ac:spMkLst>
            <pc:docMk/>
            <pc:sldMk cId="2339527629" sldId="426"/>
            <ac:spMk id="10" creationId="{EFE3D484-0300-D620-90A0-905965FE6D6C}"/>
          </ac:spMkLst>
        </pc:spChg>
      </pc:sldChg>
      <pc:sldChg chg="modSp">
        <pc:chgData name="Hugues Quaeghebeur" userId="S::hquaeghebeur@insy2s.fr::eeb86afd-2b9a-4c2d-bd36-2b729ff23bcb" providerId="AD" clId="Web-{3CE0ACBB-3550-4B80-0B92-9CA56799FEF3}" dt="2022-08-26T14:07:59.660" v="2290" actId="20577"/>
        <pc:sldMkLst>
          <pc:docMk/>
          <pc:sldMk cId="3309347135" sldId="427"/>
        </pc:sldMkLst>
        <pc:spChg chg="mod">
          <ac:chgData name="Hugues Quaeghebeur" userId="S::hquaeghebeur@insy2s.fr::eeb86afd-2b9a-4c2d-bd36-2b729ff23bcb" providerId="AD" clId="Web-{3CE0ACBB-3550-4B80-0B92-9CA56799FEF3}" dt="2022-08-26T14:07:59.660" v="2290" actId="20577"/>
          <ac:spMkLst>
            <pc:docMk/>
            <pc:sldMk cId="3309347135" sldId="427"/>
            <ac:spMk id="6" creationId="{C7EF9BEA-2BC6-9726-EB58-36FA4F0A4786}"/>
          </ac:spMkLst>
        </pc:spChg>
      </pc:sldChg>
      <pc:sldChg chg="modSp">
        <pc:chgData name="Hugues Quaeghebeur" userId="S::hquaeghebeur@insy2s.fr::eeb86afd-2b9a-4c2d-bd36-2b729ff23bcb" providerId="AD" clId="Web-{3CE0ACBB-3550-4B80-0B92-9CA56799FEF3}" dt="2022-08-26T14:08:11.644" v="2292" actId="20577"/>
        <pc:sldMkLst>
          <pc:docMk/>
          <pc:sldMk cId="1204532989" sldId="428"/>
        </pc:sldMkLst>
        <pc:spChg chg="mod">
          <ac:chgData name="Hugues Quaeghebeur" userId="S::hquaeghebeur@insy2s.fr::eeb86afd-2b9a-4c2d-bd36-2b729ff23bcb" providerId="AD" clId="Web-{3CE0ACBB-3550-4B80-0B92-9CA56799FEF3}" dt="2022-08-26T14:08:11.644" v="2292" actId="20577"/>
          <ac:spMkLst>
            <pc:docMk/>
            <pc:sldMk cId="1204532989" sldId="428"/>
            <ac:spMk id="5" creationId="{DF19613C-168B-73D4-971E-3F9A36838778}"/>
          </ac:spMkLst>
        </pc:spChg>
      </pc:sldChg>
      <pc:sldChg chg="modSp">
        <pc:chgData name="Hugues Quaeghebeur" userId="S::hquaeghebeur@insy2s.fr::eeb86afd-2b9a-4c2d-bd36-2b729ff23bcb" providerId="AD" clId="Web-{3CE0ACBB-3550-4B80-0B92-9CA56799FEF3}" dt="2022-08-26T14:08:26.035" v="2294" actId="20577"/>
        <pc:sldMkLst>
          <pc:docMk/>
          <pc:sldMk cId="2391979719" sldId="429"/>
        </pc:sldMkLst>
        <pc:spChg chg="mod">
          <ac:chgData name="Hugues Quaeghebeur" userId="S::hquaeghebeur@insy2s.fr::eeb86afd-2b9a-4c2d-bd36-2b729ff23bcb" providerId="AD" clId="Web-{3CE0ACBB-3550-4B80-0B92-9CA56799FEF3}" dt="2022-08-26T14:08:26.035" v="2294" actId="20577"/>
          <ac:spMkLst>
            <pc:docMk/>
            <pc:sldMk cId="2391979719" sldId="429"/>
            <ac:spMk id="6" creationId="{498C8EF3-E50F-F284-D51D-8EB5DEC872C9}"/>
          </ac:spMkLst>
        </pc:spChg>
      </pc:sldChg>
      <pc:sldChg chg="modSp">
        <pc:chgData name="Hugues Quaeghebeur" userId="S::hquaeghebeur@insy2s.fr::eeb86afd-2b9a-4c2d-bd36-2b729ff23bcb" providerId="AD" clId="Web-{3CE0ACBB-3550-4B80-0B92-9CA56799FEF3}" dt="2022-08-26T14:08:44.692" v="2298" actId="20577"/>
        <pc:sldMkLst>
          <pc:docMk/>
          <pc:sldMk cId="760445420" sldId="430"/>
        </pc:sldMkLst>
        <pc:spChg chg="mod">
          <ac:chgData name="Hugues Quaeghebeur" userId="S::hquaeghebeur@insy2s.fr::eeb86afd-2b9a-4c2d-bd36-2b729ff23bcb" providerId="AD" clId="Web-{3CE0ACBB-3550-4B80-0B92-9CA56799FEF3}" dt="2022-08-26T14:08:37.660" v="2296" actId="20577"/>
          <ac:spMkLst>
            <pc:docMk/>
            <pc:sldMk cId="760445420" sldId="430"/>
            <ac:spMk id="5" creationId="{E2961256-1B5E-B1AA-C1F8-1A20136F9F2E}"/>
          </ac:spMkLst>
        </pc:spChg>
        <pc:spChg chg="mod">
          <ac:chgData name="Hugues Quaeghebeur" userId="S::hquaeghebeur@insy2s.fr::eeb86afd-2b9a-4c2d-bd36-2b729ff23bcb" providerId="AD" clId="Web-{3CE0ACBB-3550-4B80-0B92-9CA56799FEF3}" dt="2022-08-26T14:08:44.692" v="2298" actId="20577"/>
          <ac:spMkLst>
            <pc:docMk/>
            <pc:sldMk cId="760445420" sldId="430"/>
            <ac:spMk id="6" creationId="{50F31B0E-DC8F-7216-426C-F2AEF0D3F259}"/>
          </ac:spMkLst>
        </pc:spChg>
      </pc:sldChg>
      <pc:sldChg chg="modSp">
        <pc:chgData name="Hugues Quaeghebeur" userId="S::hquaeghebeur@insy2s.fr::eeb86afd-2b9a-4c2d-bd36-2b729ff23bcb" providerId="AD" clId="Web-{3CE0ACBB-3550-4B80-0B92-9CA56799FEF3}" dt="2022-08-26T14:09:02.442" v="2305"/>
        <pc:sldMkLst>
          <pc:docMk/>
          <pc:sldMk cId="670792734" sldId="431"/>
        </pc:sldMkLst>
        <pc:graphicFrameChg chg="mod modGraphic">
          <ac:chgData name="Hugues Quaeghebeur" userId="S::hquaeghebeur@insy2s.fr::eeb86afd-2b9a-4c2d-bd36-2b729ff23bcb" providerId="AD" clId="Web-{3CE0ACBB-3550-4B80-0B92-9CA56799FEF3}" dt="2022-08-26T14:09:02.442" v="2305"/>
          <ac:graphicFrameMkLst>
            <pc:docMk/>
            <pc:sldMk cId="670792734" sldId="431"/>
            <ac:graphicFrameMk id="7" creationId="{ED67A3EA-C32B-130F-65C0-6CD750331E95}"/>
          </ac:graphicFrameMkLst>
        </pc:graphicFrameChg>
      </pc:sldChg>
      <pc:sldChg chg="modSp">
        <pc:chgData name="Hugues Quaeghebeur" userId="S::hquaeghebeur@insy2s.fr::eeb86afd-2b9a-4c2d-bd36-2b729ff23bcb" providerId="AD" clId="Web-{3CE0ACBB-3550-4B80-0B92-9CA56799FEF3}" dt="2022-08-26T14:09:26.443" v="2308" actId="20577"/>
        <pc:sldMkLst>
          <pc:docMk/>
          <pc:sldMk cId="2080605454" sldId="432"/>
        </pc:sldMkLst>
        <pc:spChg chg="mod">
          <ac:chgData name="Hugues Quaeghebeur" userId="S::hquaeghebeur@insy2s.fr::eeb86afd-2b9a-4c2d-bd36-2b729ff23bcb" providerId="AD" clId="Web-{3CE0ACBB-3550-4B80-0B92-9CA56799FEF3}" dt="2022-08-26T14:09:26.443" v="2308" actId="20577"/>
          <ac:spMkLst>
            <pc:docMk/>
            <pc:sldMk cId="2080605454" sldId="432"/>
            <ac:spMk id="2" creationId="{643444C8-8B9D-6171-9754-E2C07AB682EE}"/>
          </ac:spMkLst>
        </pc:spChg>
        <pc:spChg chg="mod">
          <ac:chgData name="Hugues Quaeghebeur" userId="S::hquaeghebeur@insy2s.fr::eeb86afd-2b9a-4c2d-bd36-2b729ff23bcb" providerId="AD" clId="Web-{3CE0ACBB-3550-4B80-0B92-9CA56799FEF3}" dt="2022-08-26T14:09:18.411" v="2306" actId="20577"/>
          <ac:spMkLst>
            <pc:docMk/>
            <pc:sldMk cId="2080605454" sldId="432"/>
            <ac:spMk id="9" creationId="{510900F1-BF50-13BB-79CD-3F991EB753D9}"/>
          </ac:spMkLst>
        </pc:spChg>
      </pc:sldChg>
      <pc:sldChg chg="modSp">
        <pc:chgData name="Hugues Quaeghebeur" userId="S::hquaeghebeur@insy2s.fr::eeb86afd-2b9a-4c2d-bd36-2b729ff23bcb" providerId="AD" clId="Web-{3CE0ACBB-3550-4B80-0B92-9CA56799FEF3}" dt="2022-08-26T14:09:50.584" v="2312" actId="20577"/>
        <pc:sldMkLst>
          <pc:docMk/>
          <pc:sldMk cId="3808892449" sldId="434"/>
        </pc:sldMkLst>
        <pc:spChg chg="mod">
          <ac:chgData name="Hugues Quaeghebeur" userId="S::hquaeghebeur@insy2s.fr::eeb86afd-2b9a-4c2d-bd36-2b729ff23bcb" providerId="AD" clId="Web-{3CE0ACBB-3550-4B80-0B92-9CA56799FEF3}" dt="2022-08-26T14:09:35.834" v="2310" actId="20577"/>
          <ac:spMkLst>
            <pc:docMk/>
            <pc:sldMk cId="3808892449" sldId="434"/>
            <ac:spMk id="8" creationId="{2D1460B9-3436-AB43-D7F1-923A409ACBBB}"/>
          </ac:spMkLst>
        </pc:spChg>
        <pc:spChg chg="mod">
          <ac:chgData name="Hugues Quaeghebeur" userId="S::hquaeghebeur@insy2s.fr::eeb86afd-2b9a-4c2d-bd36-2b729ff23bcb" providerId="AD" clId="Web-{3CE0ACBB-3550-4B80-0B92-9CA56799FEF3}" dt="2022-08-26T14:09:50.584" v="2312" actId="20577"/>
          <ac:spMkLst>
            <pc:docMk/>
            <pc:sldMk cId="3808892449" sldId="434"/>
            <ac:spMk id="10" creationId="{E163BE5C-07C6-DA45-0D21-FC5A66123F1B}"/>
          </ac:spMkLst>
        </pc:spChg>
      </pc:sldChg>
      <pc:sldChg chg="modSp">
        <pc:chgData name="Hugues Quaeghebeur" userId="S::hquaeghebeur@insy2s.fr::eeb86afd-2b9a-4c2d-bd36-2b729ff23bcb" providerId="AD" clId="Web-{3CE0ACBB-3550-4B80-0B92-9CA56799FEF3}" dt="2022-08-26T14:10:04.850" v="2314" actId="20577"/>
        <pc:sldMkLst>
          <pc:docMk/>
          <pc:sldMk cId="3593088638" sldId="436"/>
        </pc:sldMkLst>
        <pc:spChg chg="mod">
          <ac:chgData name="Hugues Quaeghebeur" userId="S::hquaeghebeur@insy2s.fr::eeb86afd-2b9a-4c2d-bd36-2b729ff23bcb" providerId="AD" clId="Web-{3CE0ACBB-3550-4B80-0B92-9CA56799FEF3}" dt="2022-08-26T14:10:04.850" v="2314" actId="20577"/>
          <ac:spMkLst>
            <pc:docMk/>
            <pc:sldMk cId="3593088638" sldId="436"/>
            <ac:spMk id="5" creationId="{7472467B-46F1-DA02-24B9-0F3F76B49E47}"/>
          </ac:spMkLst>
        </pc:spChg>
      </pc:sldChg>
      <pc:sldChg chg="modSp">
        <pc:chgData name="Hugues Quaeghebeur" userId="S::hquaeghebeur@insy2s.fr::eeb86afd-2b9a-4c2d-bd36-2b729ff23bcb" providerId="AD" clId="Web-{3CE0ACBB-3550-4B80-0B92-9CA56799FEF3}" dt="2022-08-26T14:10:16.272" v="2316" actId="20577"/>
        <pc:sldMkLst>
          <pc:docMk/>
          <pc:sldMk cId="2322270298" sldId="437"/>
        </pc:sldMkLst>
        <pc:spChg chg="mod">
          <ac:chgData name="Hugues Quaeghebeur" userId="S::hquaeghebeur@insy2s.fr::eeb86afd-2b9a-4c2d-bd36-2b729ff23bcb" providerId="AD" clId="Web-{3CE0ACBB-3550-4B80-0B92-9CA56799FEF3}" dt="2022-08-26T14:10:16.272" v="2316" actId="20577"/>
          <ac:spMkLst>
            <pc:docMk/>
            <pc:sldMk cId="2322270298" sldId="437"/>
            <ac:spMk id="6" creationId="{617AD7F3-A286-A868-E2E9-901856021D50}"/>
          </ac:spMkLst>
        </pc:spChg>
      </pc:sldChg>
      <pc:sldChg chg="modSp">
        <pc:chgData name="Hugues Quaeghebeur" userId="S::hquaeghebeur@insy2s.fr::eeb86afd-2b9a-4c2d-bd36-2b729ff23bcb" providerId="AD" clId="Web-{3CE0ACBB-3550-4B80-0B92-9CA56799FEF3}" dt="2022-08-26T14:10:27.569" v="2318" actId="20577"/>
        <pc:sldMkLst>
          <pc:docMk/>
          <pc:sldMk cId="1440503896" sldId="438"/>
        </pc:sldMkLst>
        <pc:spChg chg="mod">
          <ac:chgData name="Hugues Quaeghebeur" userId="S::hquaeghebeur@insy2s.fr::eeb86afd-2b9a-4c2d-bd36-2b729ff23bcb" providerId="AD" clId="Web-{3CE0ACBB-3550-4B80-0B92-9CA56799FEF3}" dt="2022-08-26T14:10:27.569" v="2318" actId="20577"/>
          <ac:spMkLst>
            <pc:docMk/>
            <pc:sldMk cId="1440503896" sldId="438"/>
            <ac:spMk id="5" creationId="{4068C425-B755-A407-06E7-425CF7470E19}"/>
          </ac:spMkLst>
        </pc:spChg>
      </pc:sldChg>
      <pc:sldChg chg="modSp">
        <pc:chgData name="Hugues Quaeghebeur" userId="S::hquaeghebeur@insy2s.fr::eeb86afd-2b9a-4c2d-bd36-2b729ff23bcb" providerId="AD" clId="Web-{3CE0ACBB-3550-4B80-0B92-9CA56799FEF3}" dt="2022-08-26T14:10:40.679" v="2320" actId="20577"/>
        <pc:sldMkLst>
          <pc:docMk/>
          <pc:sldMk cId="1387328192" sldId="439"/>
        </pc:sldMkLst>
        <pc:spChg chg="mod">
          <ac:chgData name="Hugues Quaeghebeur" userId="S::hquaeghebeur@insy2s.fr::eeb86afd-2b9a-4c2d-bd36-2b729ff23bcb" providerId="AD" clId="Web-{3CE0ACBB-3550-4B80-0B92-9CA56799FEF3}" dt="2022-08-26T14:10:40.679" v="2320" actId="20577"/>
          <ac:spMkLst>
            <pc:docMk/>
            <pc:sldMk cId="1387328192" sldId="439"/>
            <ac:spMk id="11" creationId="{D2BE8158-62CF-482E-B1B5-768A123EF1CC}"/>
          </ac:spMkLst>
        </pc:spChg>
      </pc:sldChg>
      <pc:sldChg chg="modSp">
        <pc:chgData name="Hugues Quaeghebeur" userId="S::hquaeghebeur@insy2s.fr::eeb86afd-2b9a-4c2d-bd36-2b729ff23bcb" providerId="AD" clId="Web-{3CE0ACBB-3550-4B80-0B92-9CA56799FEF3}" dt="2022-08-26T14:11:01.273" v="2324" actId="20577"/>
        <pc:sldMkLst>
          <pc:docMk/>
          <pc:sldMk cId="1761682015" sldId="440"/>
        </pc:sldMkLst>
        <pc:spChg chg="mod">
          <ac:chgData name="Hugues Quaeghebeur" userId="S::hquaeghebeur@insy2s.fr::eeb86afd-2b9a-4c2d-bd36-2b729ff23bcb" providerId="AD" clId="Web-{3CE0ACBB-3550-4B80-0B92-9CA56799FEF3}" dt="2022-08-26T14:10:52.054" v="2322" actId="20577"/>
          <ac:spMkLst>
            <pc:docMk/>
            <pc:sldMk cId="1761682015" sldId="440"/>
            <ac:spMk id="5" creationId="{2CE3A4C1-1421-2198-0B87-26D5C83ADC27}"/>
          </ac:spMkLst>
        </pc:spChg>
        <pc:spChg chg="mod">
          <ac:chgData name="Hugues Quaeghebeur" userId="S::hquaeghebeur@insy2s.fr::eeb86afd-2b9a-4c2d-bd36-2b729ff23bcb" providerId="AD" clId="Web-{3CE0ACBB-3550-4B80-0B92-9CA56799FEF3}" dt="2022-08-26T14:11:01.273" v="2324" actId="20577"/>
          <ac:spMkLst>
            <pc:docMk/>
            <pc:sldMk cId="1761682015" sldId="440"/>
            <ac:spMk id="8" creationId="{87E7FA69-4735-D30E-A35F-9FA7A211CB3B}"/>
          </ac:spMkLst>
        </pc:spChg>
      </pc:sldChg>
      <pc:sldChg chg="modSp">
        <pc:chgData name="Hugues Quaeghebeur" userId="S::hquaeghebeur@insy2s.fr::eeb86afd-2b9a-4c2d-bd36-2b729ff23bcb" providerId="AD" clId="Web-{3CE0ACBB-3550-4B80-0B92-9CA56799FEF3}" dt="2022-08-26T14:11:12.195" v="2326" actId="20577"/>
        <pc:sldMkLst>
          <pc:docMk/>
          <pc:sldMk cId="1448318380" sldId="441"/>
        </pc:sldMkLst>
        <pc:spChg chg="mod">
          <ac:chgData name="Hugues Quaeghebeur" userId="S::hquaeghebeur@insy2s.fr::eeb86afd-2b9a-4c2d-bd36-2b729ff23bcb" providerId="AD" clId="Web-{3CE0ACBB-3550-4B80-0B92-9CA56799FEF3}" dt="2022-08-26T14:11:12.195" v="2326" actId="20577"/>
          <ac:spMkLst>
            <pc:docMk/>
            <pc:sldMk cId="1448318380" sldId="441"/>
            <ac:spMk id="9" creationId="{22F59D67-215F-CDAE-F5E3-0BFDE7757611}"/>
          </ac:spMkLst>
        </pc:spChg>
      </pc:sldChg>
      <pc:sldChg chg="modSp">
        <pc:chgData name="Hugues Quaeghebeur" userId="S::hquaeghebeur@insy2s.fr::eeb86afd-2b9a-4c2d-bd36-2b729ff23bcb" providerId="AD" clId="Web-{3CE0ACBB-3550-4B80-0B92-9CA56799FEF3}" dt="2022-08-26T14:11:22.883" v="2328" actId="20577"/>
        <pc:sldMkLst>
          <pc:docMk/>
          <pc:sldMk cId="2892017351" sldId="442"/>
        </pc:sldMkLst>
        <pc:spChg chg="mod">
          <ac:chgData name="Hugues Quaeghebeur" userId="S::hquaeghebeur@insy2s.fr::eeb86afd-2b9a-4c2d-bd36-2b729ff23bcb" providerId="AD" clId="Web-{3CE0ACBB-3550-4B80-0B92-9CA56799FEF3}" dt="2022-08-26T14:11:22.883" v="2328" actId="20577"/>
          <ac:spMkLst>
            <pc:docMk/>
            <pc:sldMk cId="2892017351" sldId="442"/>
            <ac:spMk id="8" creationId="{D14C1BE5-2243-71E4-B1C9-FD844BAD6E90}"/>
          </ac:spMkLst>
        </pc:spChg>
      </pc:sldChg>
      <pc:sldChg chg="modSp">
        <pc:chgData name="Hugues Quaeghebeur" userId="S::hquaeghebeur@insy2s.fr::eeb86afd-2b9a-4c2d-bd36-2b729ff23bcb" providerId="AD" clId="Web-{3CE0ACBB-3550-4B80-0B92-9CA56799FEF3}" dt="2022-08-26T14:11:35.852" v="2330" actId="20577"/>
        <pc:sldMkLst>
          <pc:docMk/>
          <pc:sldMk cId="677050271" sldId="444"/>
        </pc:sldMkLst>
        <pc:spChg chg="mod">
          <ac:chgData name="Hugues Quaeghebeur" userId="S::hquaeghebeur@insy2s.fr::eeb86afd-2b9a-4c2d-bd36-2b729ff23bcb" providerId="AD" clId="Web-{3CE0ACBB-3550-4B80-0B92-9CA56799FEF3}" dt="2022-08-26T14:11:35.852" v="2330" actId="20577"/>
          <ac:spMkLst>
            <pc:docMk/>
            <pc:sldMk cId="677050271" sldId="444"/>
            <ac:spMk id="6" creationId="{BD3A1A26-7551-7072-9B26-02E408F2F256}"/>
          </ac:spMkLst>
        </pc:spChg>
      </pc:sldChg>
      <pc:sldChg chg="modSp">
        <pc:chgData name="Hugues Quaeghebeur" userId="S::hquaeghebeur@insy2s.fr::eeb86afd-2b9a-4c2d-bd36-2b729ff23bcb" providerId="AD" clId="Web-{3CE0ACBB-3550-4B80-0B92-9CA56799FEF3}" dt="2022-08-26T14:11:45.508" v="2332" actId="20577"/>
        <pc:sldMkLst>
          <pc:docMk/>
          <pc:sldMk cId="1917344799" sldId="445"/>
        </pc:sldMkLst>
        <pc:spChg chg="mod">
          <ac:chgData name="Hugues Quaeghebeur" userId="S::hquaeghebeur@insy2s.fr::eeb86afd-2b9a-4c2d-bd36-2b729ff23bcb" providerId="AD" clId="Web-{3CE0ACBB-3550-4B80-0B92-9CA56799FEF3}" dt="2022-08-26T14:11:45.508" v="2332" actId="20577"/>
          <ac:spMkLst>
            <pc:docMk/>
            <pc:sldMk cId="1917344799" sldId="445"/>
            <ac:spMk id="5" creationId="{120B4C87-BD89-5A2F-5862-3D5008C9C4EA}"/>
          </ac:spMkLst>
        </pc:spChg>
      </pc:sldChg>
      <pc:sldChg chg="del">
        <pc:chgData name="Hugues Quaeghebeur" userId="S::hquaeghebeur@insy2s.fr::eeb86afd-2b9a-4c2d-bd36-2b729ff23bcb" providerId="AD" clId="Web-{3CE0ACBB-3550-4B80-0B92-9CA56799FEF3}" dt="2022-08-26T07:27:28.672" v="159"/>
        <pc:sldMkLst>
          <pc:docMk/>
          <pc:sldMk cId="1814082269" sldId="448"/>
        </pc:sldMkLst>
      </pc:sldChg>
      <pc:sldChg chg="modSp add replId">
        <pc:chgData name="Hugues Quaeghebeur" userId="S::hquaeghebeur@insy2s.fr::eeb86afd-2b9a-4c2d-bd36-2b729ff23bcb" providerId="AD" clId="Web-{3CE0ACBB-3550-4B80-0B92-9CA56799FEF3}" dt="2022-08-26T14:13:08.151" v="2335" actId="20577"/>
        <pc:sldMkLst>
          <pc:docMk/>
          <pc:sldMk cId="2701035712" sldId="449"/>
        </pc:sldMkLst>
        <pc:spChg chg="mod">
          <ac:chgData name="Hugues Quaeghebeur" userId="S::hquaeghebeur@insy2s.fr::eeb86afd-2b9a-4c2d-bd36-2b729ff23bcb" providerId="AD" clId="Web-{3CE0ACBB-3550-4B80-0B92-9CA56799FEF3}" dt="2022-08-26T07:59:41.822" v="560" actId="20577"/>
          <ac:spMkLst>
            <pc:docMk/>
            <pc:sldMk cId="2701035712" sldId="449"/>
            <ac:spMk id="2" creationId="{7DA37949-1194-B285-7F98-09560FF37E73}"/>
          </ac:spMkLst>
        </pc:spChg>
        <pc:spChg chg="mod">
          <ac:chgData name="Hugues Quaeghebeur" userId="S::hquaeghebeur@insy2s.fr::eeb86afd-2b9a-4c2d-bd36-2b729ff23bcb" providerId="AD" clId="Web-{3CE0ACBB-3550-4B80-0B92-9CA56799FEF3}" dt="2022-08-26T07:26:51.045" v="154" actId="20577"/>
          <ac:spMkLst>
            <pc:docMk/>
            <pc:sldMk cId="2701035712" sldId="449"/>
            <ac:spMk id="5" creationId="{D9FF766B-08F6-6781-9151-BE364103BED7}"/>
          </ac:spMkLst>
        </pc:spChg>
        <pc:spChg chg="mod">
          <ac:chgData name="Hugues Quaeghebeur" userId="S::hquaeghebeur@insy2s.fr::eeb86afd-2b9a-4c2d-bd36-2b729ff23bcb" providerId="AD" clId="Web-{3CE0ACBB-3550-4B80-0B92-9CA56799FEF3}" dt="2022-08-26T14:13:08.151" v="2335" actId="20577"/>
          <ac:spMkLst>
            <pc:docMk/>
            <pc:sldMk cId="2701035712" sldId="449"/>
            <ac:spMk id="25" creationId="{6BFAE7BC-893E-4B9B-AB04-BFD3DE9B75A1}"/>
          </ac:spMkLst>
        </pc:spChg>
      </pc:sldChg>
      <pc:sldChg chg="new del">
        <pc:chgData name="Hugues Quaeghebeur" userId="S::hquaeghebeur@insy2s.fr::eeb86afd-2b9a-4c2d-bd36-2b729ff23bcb" providerId="AD" clId="Web-{3CE0ACBB-3550-4B80-0B92-9CA56799FEF3}" dt="2022-08-26T07:28:26.363" v="162"/>
        <pc:sldMkLst>
          <pc:docMk/>
          <pc:sldMk cId="3705674339" sldId="450"/>
        </pc:sldMkLst>
      </pc:sldChg>
      <pc:sldChg chg="addSp modSp add replId">
        <pc:chgData name="Hugues Quaeghebeur" userId="S::hquaeghebeur@insy2s.fr::eeb86afd-2b9a-4c2d-bd36-2b729ff23bcb" providerId="AD" clId="Web-{3CE0ACBB-3550-4B80-0B92-9CA56799FEF3}" dt="2022-08-26T14:13:17.776" v="2337" actId="20577"/>
        <pc:sldMkLst>
          <pc:docMk/>
          <pc:sldMk cId="1022781547" sldId="451"/>
        </pc:sldMkLst>
        <pc:spChg chg="mod">
          <ac:chgData name="Hugues Quaeghebeur" userId="S::hquaeghebeur@insy2s.fr::eeb86afd-2b9a-4c2d-bd36-2b729ff23bcb" providerId="AD" clId="Web-{3CE0ACBB-3550-4B80-0B92-9CA56799FEF3}" dt="2022-08-26T12:53:55.866" v="1833" actId="20577"/>
          <ac:spMkLst>
            <pc:docMk/>
            <pc:sldMk cId="1022781547" sldId="451"/>
            <ac:spMk id="2" creationId="{7DA37949-1194-B285-7F98-09560FF37E73}"/>
          </ac:spMkLst>
        </pc:spChg>
        <pc:spChg chg="add mod">
          <ac:chgData name="Hugues Quaeghebeur" userId="S::hquaeghebeur@insy2s.fr::eeb86afd-2b9a-4c2d-bd36-2b729ff23bcb" providerId="AD" clId="Web-{3CE0ACBB-3550-4B80-0B92-9CA56799FEF3}" dt="2022-08-26T07:31:26.421" v="175" actId="14100"/>
          <ac:spMkLst>
            <pc:docMk/>
            <pc:sldMk cId="1022781547" sldId="451"/>
            <ac:spMk id="4" creationId="{9F3101CD-FC54-3666-C7D4-29392280CFA4}"/>
          </ac:spMkLst>
        </pc:spChg>
        <pc:spChg chg="mod">
          <ac:chgData name="Hugues Quaeghebeur" userId="S::hquaeghebeur@insy2s.fr::eeb86afd-2b9a-4c2d-bd36-2b729ff23bcb" providerId="AD" clId="Web-{3CE0ACBB-3550-4B80-0B92-9CA56799FEF3}" dt="2022-08-26T14:13:17.776" v="2337" actId="20577"/>
          <ac:spMkLst>
            <pc:docMk/>
            <pc:sldMk cId="1022781547" sldId="451"/>
            <ac:spMk id="25" creationId="{6BFAE7BC-893E-4B9B-AB04-BFD3DE9B75A1}"/>
          </ac:spMkLst>
        </pc:spChg>
      </pc:sldChg>
      <pc:sldChg chg="new del">
        <pc:chgData name="Hugues Quaeghebeur" userId="S::hquaeghebeur@insy2s.fr::eeb86afd-2b9a-4c2d-bd36-2b729ff23bcb" providerId="AD" clId="Web-{3CE0ACBB-3550-4B80-0B92-9CA56799FEF3}" dt="2022-08-26T07:39:41.295" v="269"/>
        <pc:sldMkLst>
          <pc:docMk/>
          <pc:sldMk cId="774126744" sldId="452"/>
        </pc:sldMkLst>
      </pc:sldChg>
      <pc:sldChg chg="addSp modSp add replId">
        <pc:chgData name="Hugues Quaeghebeur" userId="S::hquaeghebeur@insy2s.fr::eeb86afd-2b9a-4c2d-bd36-2b729ff23bcb" providerId="AD" clId="Web-{3CE0ACBB-3550-4B80-0B92-9CA56799FEF3}" dt="2022-08-26T14:13:25.136" v="2339" actId="20577"/>
        <pc:sldMkLst>
          <pc:docMk/>
          <pc:sldMk cId="3569460997" sldId="453"/>
        </pc:sldMkLst>
        <pc:spChg chg="add mod">
          <ac:chgData name="Hugues Quaeghebeur" userId="S::hquaeghebeur@insy2s.fr::eeb86afd-2b9a-4c2d-bd36-2b729ff23bcb" providerId="AD" clId="Web-{3CE0ACBB-3550-4B80-0B92-9CA56799FEF3}" dt="2022-08-26T07:59:26.181" v="558" actId="20577"/>
          <ac:spMkLst>
            <pc:docMk/>
            <pc:sldMk cId="3569460997" sldId="453"/>
            <ac:spMk id="2" creationId="{16331E0B-1166-AE52-D7F3-87BD07F7CE16}"/>
          </ac:spMkLst>
        </pc:spChg>
        <pc:spChg chg="mod">
          <ac:chgData name="Hugues Quaeghebeur" userId="S::hquaeghebeur@insy2s.fr::eeb86afd-2b9a-4c2d-bd36-2b729ff23bcb" providerId="AD" clId="Web-{3CE0ACBB-3550-4B80-0B92-9CA56799FEF3}" dt="2022-08-26T07:32:55.739" v="207" actId="20577"/>
          <ac:spMkLst>
            <pc:docMk/>
            <pc:sldMk cId="3569460997" sldId="453"/>
            <ac:spMk id="3" creationId="{300F317F-220A-C48E-5C15-8F401C4C2259}"/>
          </ac:spMkLst>
        </pc:spChg>
        <pc:spChg chg="mod">
          <ac:chgData name="Hugues Quaeghebeur" userId="S::hquaeghebeur@insy2s.fr::eeb86afd-2b9a-4c2d-bd36-2b729ff23bcb" providerId="AD" clId="Web-{3CE0ACBB-3550-4B80-0B92-9CA56799FEF3}" dt="2022-08-26T07:33:14.147" v="229" actId="20577"/>
          <ac:spMkLst>
            <pc:docMk/>
            <pc:sldMk cId="3569460997" sldId="453"/>
            <ac:spMk id="4" creationId="{A89E0A5D-996B-19E8-94DB-84BF450C7363}"/>
          </ac:spMkLst>
        </pc:spChg>
        <pc:spChg chg="mod">
          <ac:chgData name="Hugues Quaeghebeur" userId="S::hquaeghebeur@insy2s.fr::eeb86afd-2b9a-4c2d-bd36-2b729ff23bcb" providerId="AD" clId="Web-{3CE0ACBB-3550-4B80-0B92-9CA56799FEF3}" dt="2022-08-26T07:59:18.805" v="556" actId="20577"/>
          <ac:spMkLst>
            <pc:docMk/>
            <pc:sldMk cId="3569460997" sldId="453"/>
            <ac:spMk id="8" creationId="{D14C1BE5-2243-71E4-B1C9-FD844BAD6E90}"/>
          </ac:spMkLst>
        </pc:spChg>
        <pc:spChg chg="mod">
          <ac:chgData name="Hugues Quaeghebeur" userId="S::hquaeghebeur@insy2s.fr::eeb86afd-2b9a-4c2d-bd36-2b729ff23bcb" providerId="AD" clId="Web-{3CE0ACBB-3550-4B80-0B92-9CA56799FEF3}" dt="2022-08-26T14:13:25.136" v="2339" actId="20577"/>
          <ac:spMkLst>
            <pc:docMk/>
            <pc:sldMk cId="3569460997" sldId="453"/>
            <ac:spMk id="25" creationId="{6BFAE7BC-893E-4B9B-AB04-BFD3DE9B75A1}"/>
          </ac:spMkLst>
        </pc:spChg>
      </pc:sldChg>
      <pc:sldChg chg="modSp add replId">
        <pc:chgData name="Hugues Quaeghebeur" userId="S::hquaeghebeur@insy2s.fr::eeb86afd-2b9a-4c2d-bd36-2b729ff23bcb" providerId="AD" clId="Web-{3CE0ACBB-3550-4B80-0B92-9CA56799FEF3}" dt="2022-08-26T14:13:35.464" v="2341" actId="20577"/>
        <pc:sldMkLst>
          <pc:docMk/>
          <pc:sldMk cId="1394822687" sldId="454"/>
        </pc:sldMkLst>
        <pc:spChg chg="mod">
          <ac:chgData name="Hugues Quaeghebeur" userId="S::hquaeghebeur@insy2s.fr::eeb86afd-2b9a-4c2d-bd36-2b729ff23bcb" providerId="AD" clId="Web-{3CE0ACBB-3550-4B80-0B92-9CA56799FEF3}" dt="2022-08-26T07:40:37.752" v="300" actId="20577"/>
          <ac:spMkLst>
            <pc:docMk/>
            <pc:sldMk cId="1394822687" sldId="454"/>
            <ac:spMk id="2" creationId="{16331E0B-1166-AE52-D7F3-87BD07F7CE16}"/>
          </ac:spMkLst>
        </pc:spChg>
        <pc:spChg chg="mod">
          <ac:chgData name="Hugues Quaeghebeur" userId="S::hquaeghebeur@insy2s.fr::eeb86afd-2b9a-4c2d-bd36-2b729ff23bcb" providerId="AD" clId="Web-{3CE0ACBB-3550-4B80-0B92-9CA56799FEF3}" dt="2022-08-26T07:40:13.469" v="293" actId="20577"/>
          <ac:spMkLst>
            <pc:docMk/>
            <pc:sldMk cId="1394822687" sldId="454"/>
            <ac:spMk id="4" creationId="{A89E0A5D-996B-19E8-94DB-84BF450C7363}"/>
          </ac:spMkLst>
        </pc:spChg>
        <pc:spChg chg="mod">
          <ac:chgData name="Hugues Quaeghebeur" userId="S::hquaeghebeur@insy2s.fr::eeb86afd-2b9a-4c2d-bd36-2b729ff23bcb" providerId="AD" clId="Web-{3CE0ACBB-3550-4B80-0B92-9CA56799FEF3}" dt="2022-08-26T12:53:40.803" v="1832" actId="20577"/>
          <ac:spMkLst>
            <pc:docMk/>
            <pc:sldMk cId="1394822687" sldId="454"/>
            <ac:spMk id="8" creationId="{D14C1BE5-2243-71E4-B1C9-FD844BAD6E90}"/>
          </ac:spMkLst>
        </pc:spChg>
        <pc:spChg chg="mod">
          <ac:chgData name="Hugues Quaeghebeur" userId="S::hquaeghebeur@insy2s.fr::eeb86afd-2b9a-4c2d-bd36-2b729ff23bcb" providerId="AD" clId="Web-{3CE0ACBB-3550-4B80-0B92-9CA56799FEF3}" dt="2022-08-26T14:13:35.464" v="2341" actId="20577"/>
          <ac:spMkLst>
            <pc:docMk/>
            <pc:sldMk cId="1394822687" sldId="454"/>
            <ac:spMk id="25" creationId="{6BFAE7BC-893E-4B9B-AB04-BFD3DE9B75A1}"/>
          </ac:spMkLst>
        </pc:spChg>
      </pc:sldChg>
      <pc:sldChg chg="modSp add replId">
        <pc:chgData name="Hugues Quaeghebeur" userId="S::hquaeghebeur@insy2s.fr::eeb86afd-2b9a-4c2d-bd36-2b729ff23bcb" providerId="AD" clId="Web-{3CE0ACBB-3550-4B80-0B92-9CA56799FEF3}" dt="2022-08-26T14:13:43.167" v="2343" actId="20577"/>
        <pc:sldMkLst>
          <pc:docMk/>
          <pc:sldMk cId="1487857889" sldId="455"/>
        </pc:sldMkLst>
        <pc:spChg chg="mod">
          <ac:chgData name="Hugues Quaeghebeur" userId="S::hquaeghebeur@insy2s.fr::eeb86afd-2b9a-4c2d-bd36-2b729ff23bcb" providerId="AD" clId="Web-{3CE0ACBB-3550-4B80-0B92-9CA56799FEF3}" dt="2022-08-26T07:44:11.484" v="338" actId="20577"/>
          <ac:spMkLst>
            <pc:docMk/>
            <pc:sldMk cId="1487857889" sldId="455"/>
            <ac:spMk id="4" creationId="{A89E0A5D-996B-19E8-94DB-84BF450C7363}"/>
          </ac:spMkLst>
        </pc:spChg>
        <pc:spChg chg="mod">
          <ac:chgData name="Hugues Quaeghebeur" userId="S::hquaeghebeur@insy2s.fr::eeb86afd-2b9a-4c2d-bd36-2b729ff23bcb" providerId="AD" clId="Web-{3CE0ACBB-3550-4B80-0B92-9CA56799FEF3}" dt="2022-08-26T07:58:53.444" v="552" actId="20577"/>
          <ac:spMkLst>
            <pc:docMk/>
            <pc:sldMk cId="1487857889" sldId="455"/>
            <ac:spMk id="8" creationId="{D14C1BE5-2243-71E4-B1C9-FD844BAD6E90}"/>
          </ac:spMkLst>
        </pc:spChg>
        <pc:spChg chg="mod">
          <ac:chgData name="Hugues Quaeghebeur" userId="S::hquaeghebeur@insy2s.fr::eeb86afd-2b9a-4c2d-bd36-2b729ff23bcb" providerId="AD" clId="Web-{3CE0ACBB-3550-4B80-0B92-9CA56799FEF3}" dt="2022-08-26T14:13:43.167" v="2343" actId="20577"/>
          <ac:spMkLst>
            <pc:docMk/>
            <pc:sldMk cId="1487857889" sldId="455"/>
            <ac:spMk id="25" creationId="{6BFAE7BC-893E-4B9B-AB04-BFD3DE9B75A1}"/>
          </ac:spMkLst>
        </pc:spChg>
      </pc:sldChg>
      <pc:sldChg chg="addSp modSp add replId">
        <pc:chgData name="Hugues Quaeghebeur" userId="S::hquaeghebeur@insy2s.fr::eeb86afd-2b9a-4c2d-bd36-2b729ff23bcb" providerId="AD" clId="Web-{3CE0ACBB-3550-4B80-0B92-9CA56799FEF3}" dt="2022-08-26T14:13:48.308" v="2344" actId="20577"/>
        <pc:sldMkLst>
          <pc:docMk/>
          <pc:sldMk cId="3141808164" sldId="456"/>
        </pc:sldMkLst>
        <pc:spChg chg="mod">
          <ac:chgData name="Hugues Quaeghebeur" userId="S::hquaeghebeur@insy2s.fr::eeb86afd-2b9a-4c2d-bd36-2b729ff23bcb" providerId="AD" clId="Web-{3CE0ACBB-3550-4B80-0B92-9CA56799FEF3}" dt="2022-08-26T07:46:51.103" v="395" actId="20577"/>
          <ac:spMkLst>
            <pc:docMk/>
            <pc:sldMk cId="3141808164" sldId="456"/>
            <ac:spMk id="4" creationId="{A89E0A5D-996B-19E8-94DB-84BF450C7363}"/>
          </ac:spMkLst>
        </pc:spChg>
        <pc:spChg chg="add mod">
          <ac:chgData name="Hugues Quaeghebeur" userId="S::hquaeghebeur@insy2s.fr::eeb86afd-2b9a-4c2d-bd36-2b729ff23bcb" providerId="AD" clId="Web-{3CE0ACBB-3550-4B80-0B92-9CA56799FEF3}" dt="2022-08-26T12:54:50.040" v="1840" actId="20577"/>
          <ac:spMkLst>
            <pc:docMk/>
            <pc:sldMk cId="3141808164" sldId="456"/>
            <ac:spMk id="5" creationId="{CA4F6A14-2860-219F-E9E9-5A585F1678DD}"/>
          </ac:spMkLst>
        </pc:spChg>
        <pc:spChg chg="add mod">
          <ac:chgData name="Hugues Quaeghebeur" userId="S::hquaeghebeur@insy2s.fr::eeb86afd-2b9a-4c2d-bd36-2b729ff23bcb" providerId="AD" clId="Web-{3CE0ACBB-3550-4B80-0B92-9CA56799FEF3}" dt="2022-08-26T12:54:56.337" v="1842" actId="20577"/>
          <ac:spMkLst>
            <pc:docMk/>
            <pc:sldMk cId="3141808164" sldId="456"/>
            <ac:spMk id="6" creationId="{5F03C217-D7C3-DBB2-0375-8183A6300EEC}"/>
          </ac:spMkLst>
        </pc:spChg>
        <pc:spChg chg="mod">
          <ac:chgData name="Hugues Quaeghebeur" userId="S::hquaeghebeur@insy2s.fr::eeb86afd-2b9a-4c2d-bd36-2b729ff23bcb" providerId="AD" clId="Web-{3CE0ACBB-3550-4B80-0B92-9CA56799FEF3}" dt="2022-08-26T12:54:24.320" v="1836" actId="20577"/>
          <ac:spMkLst>
            <pc:docMk/>
            <pc:sldMk cId="3141808164" sldId="456"/>
            <ac:spMk id="8" creationId="{D14C1BE5-2243-71E4-B1C9-FD844BAD6E90}"/>
          </ac:spMkLst>
        </pc:spChg>
        <pc:spChg chg="mod">
          <ac:chgData name="Hugues Quaeghebeur" userId="S::hquaeghebeur@insy2s.fr::eeb86afd-2b9a-4c2d-bd36-2b729ff23bcb" providerId="AD" clId="Web-{3CE0ACBB-3550-4B80-0B92-9CA56799FEF3}" dt="2022-08-26T14:13:48.308" v="2344" actId="20577"/>
          <ac:spMkLst>
            <pc:docMk/>
            <pc:sldMk cId="3141808164" sldId="456"/>
            <ac:spMk id="25" creationId="{6BFAE7BC-893E-4B9B-AB04-BFD3DE9B75A1}"/>
          </ac:spMkLst>
        </pc:spChg>
      </pc:sldChg>
      <pc:sldChg chg="modSp add replId">
        <pc:chgData name="Hugues Quaeghebeur" userId="S::hquaeghebeur@insy2s.fr::eeb86afd-2b9a-4c2d-bd36-2b729ff23bcb" providerId="AD" clId="Web-{3CE0ACBB-3550-4B80-0B92-9CA56799FEF3}" dt="2022-08-26T14:13:56.902" v="2346" actId="20577"/>
        <pc:sldMkLst>
          <pc:docMk/>
          <pc:sldMk cId="134031011" sldId="457"/>
        </pc:sldMkLst>
        <pc:spChg chg="mod">
          <ac:chgData name="Hugues Quaeghebeur" userId="S::hquaeghebeur@insy2s.fr::eeb86afd-2b9a-4c2d-bd36-2b729ff23bcb" providerId="AD" clId="Web-{3CE0ACBB-3550-4B80-0B92-9CA56799FEF3}" dt="2022-08-26T07:50:44.258" v="446" actId="20577"/>
          <ac:spMkLst>
            <pc:docMk/>
            <pc:sldMk cId="134031011" sldId="457"/>
            <ac:spMk id="4" creationId="{A89E0A5D-996B-19E8-94DB-84BF450C7363}"/>
          </ac:spMkLst>
        </pc:spChg>
        <pc:spChg chg="mod">
          <ac:chgData name="Hugues Quaeghebeur" userId="S::hquaeghebeur@insy2s.fr::eeb86afd-2b9a-4c2d-bd36-2b729ff23bcb" providerId="AD" clId="Web-{3CE0ACBB-3550-4B80-0B92-9CA56799FEF3}" dt="2022-08-26T12:53:07.005" v="1829" actId="20577"/>
          <ac:spMkLst>
            <pc:docMk/>
            <pc:sldMk cId="134031011" sldId="457"/>
            <ac:spMk id="5" creationId="{CA4F6A14-2860-219F-E9E9-5A585F1678DD}"/>
          </ac:spMkLst>
        </pc:spChg>
        <pc:spChg chg="mod">
          <ac:chgData name="Hugues Quaeghebeur" userId="S::hquaeghebeur@insy2s.fr::eeb86afd-2b9a-4c2d-bd36-2b729ff23bcb" providerId="AD" clId="Web-{3CE0ACBB-3550-4B80-0B92-9CA56799FEF3}" dt="2022-08-26T07:52:23.717" v="467" actId="20577"/>
          <ac:spMkLst>
            <pc:docMk/>
            <pc:sldMk cId="134031011" sldId="457"/>
            <ac:spMk id="6" creationId="{5F03C217-D7C3-DBB2-0375-8183A6300EEC}"/>
          </ac:spMkLst>
        </pc:spChg>
        <pc:spChg chg="mod">
          <ac:chgData name="Hugues Quaeghebeur" userId="S::hquaeghebeur@insy2s.fr::eeb86afd-2b9a-4c2d-bd36-2b729ff23bcb" providerId="AD" clId="Web-{3CE0ACBB-3550-4B80-0B92-9CA56799FEF3}" dt="2022-08-26T12:53:01.817" v="1827" actId="20577"/>
          <ac:spMkLst>
            <pc:docMk/>
            <pc:sldMk cId="134031011" sldId="457"/>
            <ac:spMk id="8" creationId="{D14C1BE5-2243-71E4-B1C9-FD844BAD6E90}"/>
          </ac:spMkLst>
        </pc:spChg>
        <pc:spChg chg="mod">
          <ac:chgData name="Hugues Quaeghebeur" userId="S::hquaeghebeur@insy2s.fr::eeb86afd-2b9a-4c2d-bd36-2b729ff23bcb" providerId="AD" clId="Web-{3CE0ACBB-3550-4B80-0B92-9CA56799FEF3}" dt="2022-08-26T14:13:56.902" v="2346" actId="20577"/>
          <ac:spMkLst>
            <pc:docMk/>
            <pc:sldMk cId="134031011" sldId="457"/>
            <ac:spMk id="25" creationId="{6BFAE7BC-893E-4B9B-AB04-BFD3DE9B75A1}"/>
          </ac:spMkLst>
        </pc:spChg>
      </pc:sldChg>
      <pc:sldChg chg="addSp delSp modSp add replId">
        <pc:chgData name="Hugues Quaeghebeur" userId="S::hquaeghebeur@insy2s.fr::eeb86afd-2b9a-4c2d-bd36-2b729ff23bcb" providerId="AD" clId="Web-{3CE0ACBB-3550-4B80-0B92-9CA56799FEF3}" dt="2022-08-26T14:14:02.043" v="2348" actId="20577"/>
        <pc:sldMkLst>
          <pc:docMk/>
          <pc:sldMk cId="76982382" sldId="458"/>
        </pc:sldMkLst>
        <pc:spChg chg="mod">
          <ac:chgData name="Hugues Quaeghebeur" userId="S::hquaeghebeur@insy2s.fr::eeb86afd-2b9a-4c2d-bd36-2b729ff23bcb" providerId="AD" clId="Web-{3CE0ACBB-3550-4B80-0B92-9CA56799FEF3}" dt="2022-08-26T07:53:14.673" v="492" actId="20577"/>
          <ac:spMkLst>
            <pc:docMk/>
            <pc:sldMk cId="76982382" sldId="458"/>
            <ac:spMk id="4" creationId="{A89E0A5D-996B-19E8-94DB-84BF450C7363}"/>
          </ac:spMkLst>
        </pc:spChg>
        <pc:spChg chg="mod">
          <ac:chgData name="Hugues Quaeghebeur" userId="S::hquaeghebeur@insy2s.fr::eeb86afd-2b9a-4c2d-bd36-2b729ff23bcb" providerId="AD" clId="Web-{3CE0ACBB-3550-4B80-0B92-9CA56799FEF3}" dt="2022-08-26T07:57:31.549" v="541" actId="20577"/>
          <ac:spMkLst>
            <pc:docMk/>
            <pc:sldMk cId="76982382" sldId="458"/>
            <ac:spMk id="5" creationId="{CA4F6A14-2860-219F-E9E9-5A585F1678DD}"/>
          </ac:spMkLst>
        </pc:spChg>
        <pc:spChg chg="mod">
          <ac:chgData name="Hugues Quaeghebeur" userId="S::hquaeghebeur@insy2s.fr::eeb86afd-2b9a-4c2d-bd36-2b729ff23bcb" providerId="AD" clId="Web-{3CE0ACBB-3550-4B80-0B92-9CA56799FEF3}" dt="2022-08-26T07:56:52.609" v="536" actId="20577"/>
          <ac:spMkLst>
            <pc:docMk/>
            <pc:sldMk cId="76982382" sldId="458"/>
            <ac:spMk id="6" creationId="{5F03C217-D7C3-DBB2-0375-8183A6300EEC}"/>
          </ac:spMkLst>
        </pc:spChg>
        <pc:spChg chg="add del mod">
          <ac:chgData name="Hugues Quaeghebeur" userId="S::hquaeghebeur@insy2s.fr::eeb86afd-2b9a-4c2d-bd36-2b729ff23bcb" providerId="AD" clId="Web-{3CE0ACBB-3550-4B80-0B92-9CA56799FEF3}" dt="2022-08-26T07:56:18.357" v="530"/>
          <ac:spMkLst>
            <pc:docMk/>
            <pc:sldMk cId="76982382" sldId="458"/>
            <ac:spMk id="7" creationId="{9F34AD68-4BBC-6B53-B30A-EC801BDF3E72}"/>
          </ac:spMkLst>
        </pc:spChg>
        <pc:spChg chg="mod">
          <ac:chgData name="Hugues Quaeghebeur" userId="S::hquaeghebeur@insy2s.fr::eeb86afd-2b9a-4c2d-bd36-2b729ff23bcb" providerId="AD" clId="Web-{3CE0ACBB-3550-4B80-0B92-9CA56799FEF3}" dt="2022-08-26T07:58:17.786" v="549" actId="20577"/>
          <ac:spMkLst>
            <pc:docMk/>
            <pc:sldMk cId="76982382" sldId="458"/>
            <ac:spMk id="8" creationId="{D14C1BE5-2243-71E4-B1C9-FD844BAD6E90}"/>
          </ac:spMkLst>
        </pc:spChg>
        <pc:spChg chg="mod">
          <ac:chgData name="Hugues Quaeghebeur" userId="S::hquaeghebeur@insy2s.fr::eeb86afd-2b9a-4c2d-bd36-2b729ff23bcb" providerId="AD" clId="Web-{3CE0ACBB-3550-4B80-0B92-9CA56799FEF3}" dt="2022-08-26T14:14:02.043" v="2348" actId="20577"/>
          <ac:spMkLst>
            <pc:docMk/>
            <pc:sldMk cId="76982382" sldId="458"/>
            <ac:spMk id="25" creationId="{6BFAE7BC-893E-4B9B-AB04-BFD3DE9B75A1}"/>
          </ac:spMkLst>
        </pc:spChg>
        <pc:picChg chg="add mod">
          <ac:chgData name="Hugues Quaeghebeur" userId="S::hquaeghebeur@insy2s.fr::eeb86afd-2b9a-4c2d-bd36-2b729ff23bcb" providerId="AD" clId="Web-{3CE0ACBB-3550-4B80-0B92-9CA56799FEF3}" dt="2022-08-26T07:58:01.879" v="546" actId="14100"/>
          <ac:picMkLst>
            <pc:docMk/>
            <pc:sldMk cId="76982382" sldId="458"/>
            <ac:picMk id="10" creationId="{70029EF0-5C00-7527-A964-82FC9521C296}"/>
          </ac:picMkLst>
        </pc:picChg>
      </pc:sldChg>
      <pc:sldChg chg="delSp modSp add replId">
        <pc:chgData name="Hugues Quaeghebeur" userId="S::hquaeghebeur@insy2s.fr::eeb86afd-2b9a-4c2d-bd36-2b729ff23bcb" providerId="AD" clId="Web-{3CE0ACBB-3550-4B80-0B92-9CA56799FEF3}" dt="2022-08-26T14:14:09.199" v="2349" actId="20577"/>
        <pc:sldMkLst>
          <pc:docMk/>
          <pc:sldMk cId="1824656897" sldId="459"/>
        </pc:sldMkLst>
        <pc:spChg chg="del">
          <ac:chgData name="Hugues Quaeghebeur" userId="S::hquaeghebeur@insy2s.fr::eeb86afd-2b9a-4c2d-bd36-2b729ff23bcb" providerId="AD" clId="Web-{3CE0ACBB-3550-4B80-0B92-9CA56799FEF3}" dt="2022-08-26T08:18:12" v="822"/>
          <ac:spMkLst>
            <pc:docMk/>
            <pc:sldMk cId="1824656897" sldId="459"/>
            <ac:spMk id="2" creationId="{16331E0B-1166-AE52-D7F3-87BD07F7CE16}"/>
          </ac:spMkLst>
        </pc:spChg>
        <pc:spChg chg="mod">
          <ac:chgData name="Hugues Quaeghebeur" userId="S::hquaeghebeur@insy2s.fr::eeb86afd-2b9a-4c2d-bd36-2b729ff23bcb" providerId="AD" clId="Web-{3CE0ACBB-3550-4B80-0B92-9CA56799FEF3}" dt="2022-08-26T08:01:24.954" v="589" actId="20577"/>
          <ac:spMkLst>
            <pc:docMk/>
            <pc:sldMk cId="1824656897" sldId="459"/>
            <ac:spMk id="4" creationId="{A89E0A5D-996B-19E8-94DB-84BF450C7363}"/>
          </ac:spMkLst>
        </pc:spChg>
        <pc:spChg chg="del">
          <ac:chgData name="Hugues Quaeghebeur" userId="S::hquaeghebeur@insy2s.fr::eeb86afd-2b9a-4c2d-bd36-2b729ff23bcb" providerId="AD" clId="Web-{3CE0ACBB-3550-4B80-0B92-9CA56799FEF3}" dt="2022-08-26T08:18:06.468" v="821"/>
          <ac:spMkLst>
            <pc:docMk/>
            <pc:sldMk cId="1824656897" sldId="459"/>
            <ac:spMk id="5" creationId="{CA4F6A14-2860-219F-E9E9-5A585F1678DD}"/>
          </ac:spMkLst>
        </pc:spChg>
        <pc:spChg chg="mod">
          <ac:chgData name="Hugues Quaeghebeur" userId="S::hquaeghebeur@insy2s.fr::eeb86afd-2b9a-4c2d-bd36-2b729ff23bcb" providerId="AD" clId="Web-{3CE0ACBB-3550-4B80-0B92-9CA56799FEF3}" dt="2022-08-26T08:18:22.157" v="823" actId="1076"/>
          <ac:spMkLst>
            <pc:docMk/>
            <pc:sldMk cId="1824656897" sldId="459"/>
            <ac:spMk id="8" creationId="{D14C1BE5-2243-71E4-B1C9-FD844BAD6E90}"/>
          </ac:spMkLst>
        </pc:spChg>
        <pc:spChg chg="mod">
          <ac:chgData name="Hugues Quaeghebeur" userId="S::hquaeghebeur@insy2s.fr::eeb86afd-2b9a-4c2d-bd36-2b729ff23bcb" providerId="AD" clId="Web-{3CE0ACBB-3550-4B80-0B92-9CA56799FEF3}" dt="2022-08-26T14:14:09.199" v="2349" actId="20577"/>
          <ac:spMkLst>
            <pc:docMk/>
            <pc:sldMk cId="1824656897" sldId="459"/>
            <ac:spMk id="25" creationId="{6BFAE7BC-893E-4B9B-AB04-BFD3DE9B75A1}"/>
          </ac:spMkLst>
        </pc:spChg>
        <pc:picChg chg="del">
          <ac:chgData name="Hugues Quaeghebeur" userId="S::hquaeghebeur@insy2s.fr::eeb86afd-2b9a-4c2d-bd36-2b729ff23bcb" providerId="AD" clId="Web-{3CE0ACBB-3550-4B80-0B92-9CA56799FEF3}" dt="2022-08-26T08:01:08.718" v="587"/>
          <ac:picMkLst>
            <pc:docMk/>
            <pc:sldMk cId="1824656897" sldId="459"/>
            <ac:picMk id="10" creationId="{70029EF0-5C00-7527-A964-82FC9521C296}"/>
          </ac:picMkLst>
        </pc:picChg>
      </pc:sldChg>
      <pc:sldChg chg="delSp modSp add replId">
        <pc:chgData name="Hugues Quaeghebeur" userId="S::hquaeghebeur@insy2s.fr::eeb86afd-2b9a-4c2d-bd36-2b729ff23bcb" providerId="AD" clId="Web-{3CE0ACBB-3550-4B80-0B92-9CA56799FEF3}" dt="2022-08-26T14:14:16.215" v="2350" actId="20577"/>
        <pc:sldMkLst>
          <pc:docMk/>
          <pc:sldMk cId="3490804314" sldId="460"/>
        </pc:sldMkLst>
        <pc:spChg chg="del">
          <ac:chgData name="Hugues Quaeghebeur" userId="S::hquaeghebeur@insy2s.fr::eeb86afd-2b9a-4c2d-bd36-2b729ff23bcb" providerId="AD" clId="Web-{3CE0ACBB-3550-4B80-0B92-9CA56799FEF3}" dt="2022-08-26T08:16:56.730" v="816"/>
          <ac:spMkLst>
            <pc:docMk/>
            <pc:sldMk cId="3490804314" sldId="460"/>
            <ac:spMk id="2" creationId="{16331E0B-1166-AE52-D7F3-87BD07F7CE16}"/>
          </ac:spMkLst>
        </pc:spChg>
        <pc:spChg chg="mod">
          <ac:chgData name="Hugues Quaeghebeur" userId="S::hquaeghebeur@insy2s.fr::eeb86afd-2b9a-4c2d-bd36-2b729ff23bcb" providerId="AD" clId="Web-{3CE0ACBB-3550-4B80-0B92-9CA56799FEF3}" dt="2022-08-26T08:02:58.084" v="612" actId="20577"/>
          <ac:spMkLst>
            <pc:docMk/>
            <pc:sldMk cId="3490804314" sldId="460"/>
            <ac:spMk id="4" creationId="{A89E0A5D-996B-19E8-94DB-84BF450C7363}"/>
          </ac:spMkLst>
        </pc:spChg>
        <pc:spChg chg="del">
          <ac:chgData name="Hugues Quaeghebeur" userId="S::hquaeghebeur@insy2s.fr::eeb86afd-2b9a-4c2d-bd36-2b729ff23bcb" providerId="AD" clId="Web-{3CE0ACBB-3550-4B80-0B92-9CA56799FEF3}" dt="2022-08-26T08:16:50.714" v="815"/>
          <ac:spMkLst>
            <pc:docMk/>
            <pc:sldMk cId="3490804314" sldId="460"/>
            <ac:spMk id="5" creationId="{CA4F6A14-2860-219F-E9E9-5A585F1678DD}"/>
          </ac:spMkLst>
        </pc:spChg>
        <pc:spChg chg="mod">
          <ac:chgData name="Hugues Quaeghebeur" userId="S::hquaeghebeur@insy2s.fr::eeb86afd-2b9a-4c2d-bd36-2b729ff23bcb" providerId="AD" clId="Web-{3CE0ACBB-3550-4B80-0B92-9CA56799FEF3}" dt="2022-08-26T08:17:13.840" v="817" actId="1076"/>
          <ac:spMkLst>
            <pc:docMk/>
            <pc:sldMk cId="3490804314" sldId="460"/>
            <ac:spMk id="8" creationId="{D14C1BE5-2243-71E4-B1C9-FD844BAD6E90}"/>
          </ac:spMkLst>
        </pc:spChg>
        <pc:spChg chg="mod">
          <ac:chgData name="Hugues Quaeghebeur" userId="S::hquaeghebeur@insy2s.fr::eeb86afd-2b9a-4c2d-bd36-2b729ff23bcb" providerId="AD" clId="Web-{3CE0ACBB-3550-4B80-0B92-9CA56799FEF3}" dt="2022-08-26T14:14:16.215" v="2350" actId="20577"/>
          <ac:spMkLst>
            <pc:docMk/>
            <pc:sldMk cId="3490804314" sldId="460"/>
            <ac:spMk id="25" creationId="{6BFAE7BC-893E-4B9B-AB04-BFD3DE9B75A1}"/>
          </ac:spMkLst>
        </pc:spChg>
      </pc:sldChg>
      <pc:sldChg chg="delSp modSp add replId">
        <pc:chgData name="Hugues Quaeghebeur" userId="S::hquaeghebeur@insy2s.fr::eeb86afd-2b9a-4c2d-bd36-2b729ff23bcb" providerId="AD" clId="Web-{3CE0ACBB-3550-4B80-0B92-9CA56799FEF3}" dt="2022-08-26T14:14:23.606" v="2351" actId="20577"/>
        <pc:sldMkLst>
          <pc:docMk/>
          <pc:sldMk cId="4118152153" sldId="461"/>
        </pc:sldMkLst>
        <pc:spChg chg="del">
          <ac:chgData name="Hugues Quaeghebeur" userId="S::hquaeghebeur@insy2s.fr::eeb86afd-2b9a-4c2d-bd36-2b729ff23bcb" providerId="AD" clId="Web-{3CE0ACBB-3550-4B80-0B92-9CA56799FEF3}" dt="2022-08-26T08:15:55.679" v="813"/>
          <ac:spMkLst>
            <pc:docMk/>
            <pc:sldMk cId="4118152153" sldId="461"/>
            <ac:spMk id="2" creationId="{16331E0B-1166-AE52-D7F3-87BD07F7CE16}"/>
          </ac:spMkLst>
        </pc:spChg>
        <pc:spChg chg="mod">
          <ac:chgData name="Hugues Quaeghebeur" userId="S::hquaeghebeur@insy2s.fr::eeb86afd-2b9a-4c2d-bd36-2b729ff23bcb" providerId="AD" clId="Web-{3CE0ACBB-3550-4B80-0B92-9CA56799FEF3}" dt="2022-08-26T08:04:28.152" v="639" actId="20577"/>
          <ac:spMkLst>
            <pc:docMk/>
            <pc:sldMk cId="4118152153" sldId="461"/>
            <ac:spMk id="4" creationId="{A89E0A5D-996B-19E8-94DB-84BF450C7363}"/>
          </ac:spMkLst>
        </pc:spChg>
        <pc:spChg chg="del">
          <ac:chgData name="Hugues Quaeghebeur" userId="S::hquaeghebeur@insy2s.fr::eeb86afd-2b9a-4c2d-bd36-2b729ff23bcb" providerId="AD" clId="Web-{3CE0ACBB-3550-4B80-0B92-9CA56799FEF3}" dt="2022-08-26T08:15:37.365" v="812"/>
          <ac:spMkLst>
            <pc:docMk/>
            <pc:sldMk cId="4118152153" sldId="461"/>
            <ac:spMk id="5" creationId="{CA4F6A14-2860-219F-E9E9-5A585F1678DD}"/>
          </ac:spMkLst>
        </pc:spChg>
        <pc:spChg chg="mod">
          <ac:chgData name="Hugues Quaeghebeur" userId="S::hquaeghebeur@insy2s.fr::eeb86afd-2b9a-4c2d-bd36-2b729ff23bcb" providerId="AD" clId="Web-{3CE0ACBB-3550-4B80-0B92-9CA56799FEF3}" dt="2022-08-26T08:16:16.883" v="814" actId="1076"/>
          <ac:spMkLst>
            <pc:docMk/>
            <pc:sldMk cId="4118152153" sldId="461"/>
            <ac:spMk id="8" creationId="{D14C1BE5-2243-71E4-B1C9-FD844BAD6E90}"/>
          </ac:spMkLst>
        </pc:spChg>
        <pc:spChg chg="mod">
          <ac:chgData name="Hugues Quaeghebeur" userId="S::hquaeghebeur@insy2s.fr::eeb86afd-2b9a-4c2d-bd36-2b729ff23bcb" providerId="AD" clId="Web-{3CE0ACBB-3550-4B80-0B92-9CA56799FEF3}" dt="2022-08-26T14:14:23.606" v="2351" actId="20577"/>
          <ac:spMkLst>
            <pc:docMk/>
            <pc:sldMk cId="4118152153" sldId="461"/>
            <ac:spMk id="25" creationId="{6BFAE7BC-893E-4B9B-AB04-BFD3DE9B75A1}"/>
          </ac:spMkLst>
        </pc:spChg>
      </pc:sldChg>
      <pc:sldChg chg="delSp modSp add del replId">
        <pc:chgData name="Hugues Quaeghebeur" userId="S::hquaeghebeur@insy2s.fr::eeb86afd-2b9a-4c2d-bd36-2b729ff23bcb" providerId="AD" clId="Web-{3CE0ACBB-3550-4B80-0B92-9CA56799FEF3}" dt="2022-08-26T08:19:36.927" v="830"/>
        <pc:sldMkLst>
          <pc:docMk/>
          <pc:sldMk cId="3729254552" sldId="462"/>
        </pc:sldMkLst>
        <pc:spChg chg="mod">
          <ac:chgData name="Hugues Quaeghebeur" userId="S::hquaeghebeur@insy2s.fr::eeb86afd-2b9a-4c2d-bd36-2b729ff23bcb" providerId="AD" clId="Web-{3CE0ACBB-3550-4B80-0B92-9CA56799FEF3}" dt="2022-08-26T08:10:23.034" v="730" actId="20577"/>
          <ac:spMkLst>
            <pc:docMk/>
            <pc:sldMk cId="3729254552" sldId="462"/>
            <ac:spMk id="4" creationId="{A89E0A5D-996B-19E8-94DB-84BF450C7363}"/>
          </ac:spMkLst>
        </pc:spChg>
        <pc:spChg chg="del">
          <ac:chgData name="Hugues Quaeghebeur" userId="S::hquaeghebeur@insy2s.fr::eeb86afd-2b9a-4c2d-bd36-2b729ff23bcb" providerId="AD" clId="Web-{3CE0ACBB-3550-4B80-0B92-9CA56799FEF3}" dt="2022-08-26T08:17:23.950" v="818"/>
          <ac:spMkLst>
            <pc:docMk/>
            <pc:sldMk cId="3729254552" sldId="462"/>
            <ac:spMk id="5" creationId="{CA4F6A14-2860-219F-E9E9-5A585F1678DD}"/>
          </ac:spMkLst>
        </pc:spChg>
        <pc:spChg chg="mod">
          <ac:chgData name="Hugues Quaeghebeur" userId="S::hquaeghebeur@insy2s.fr::eeb86afd-2b9a-4c2d-bd36-2b729ff23bcb" providerId="AD" clId="Web-{3CE0ACBB-3550-4B80-0B92-9CA56799FEF3}" dt="2022-08-26T08:17:53.467" v="820" actId="1076"/>
          <ac:spMkLst>
            <pc:docMk/>
            <pc:sldMk cId="3729254552" sldId="462"/>
            <ac:spMk id="8" creationId="{D14C1BE5-2243-71E4-B1C9-FD844BAD6E90}"/>
          </ac:spMkLst>
        </pc:spChg>
      </pc:sldChg>
      <pc:sldChg chg="addSp modSp add replId">
        <pc:chgData name="Hugues Quaeghebeur" userId="S::hquaeghebeur@insy2s.fr::eeb86afd-2b9a-4c2d-bd36-2b729ff23bcb" providerId="AD" clId="Web-{3CE0ACBB-3550-4B80-0B92-9CA56799FEF3}" dt="2022-08-26T14:14:33.793" v="2353" actId="20577"/>
        <pc:sldMkLst>
          <pc:docMk/>
          <pc:sldMk cId="4255668932" sldId="463"/>
        </pc:sldMkLst>
        <pc:spChg chg="mod">
          <ac:chgData name="Hugues Quaeghebeur" userId="S::hquaeghebeur@insy2s.fr::eeb86afd-2b9a-4c2d-bd36-2b729ff23bcb" providerId="AD" clId="Web-{3CE0ACBB-3550-4B80-0B92-9CA56799FEF3}" dt="2022-08-26T08:11:54.852" v="774" actId="20577"/>
          <ac:spMkLst>
            <pc:docMk/>
            <pc:sldMk cId="4255668932" sldId="463"/>
            <ac:spMk id="4" creationId="{A89E0A5D-996B-19E8-94DB-84BF450C7363}"/>
          </ac:spMkLst>
        </pc:spChg>
        <pc:spChg chg="add mod">
          <ac:chgData name="Hugues Quaeghebeur" userId="S::hquaeghebeur@insy2s.fr::eeb86afd-2b9a-4c2d-bd36-2b729ff23bcb" providerId="AD" clId="Web-{3CE0ACBB-3550-4B80-0B92-9CA56799FEF3}" dt="2022-08-26T08:14:00.313" v="811" actId="20577"/>
          <ac:spMkLst>
            <pc:docMk/>
            <pc:sldMk cId="4255668932" sldId="463"/>
            <ac:spMk id="7" creationId="{B977C072-6A1C-66A9-139F-FD1BA31161F7}"/>
          </ac:spMkLst>
        </pc:spChg>
        <pc:spChg chg="mod">
          <ac:chgData name="Hugues Quaeghebeur" userId="S::hquaeghebeur@insy2s.fr::eeb86afd-2b9a-4c2d-bd36-2b729ff23bcb" providerId="AD" clId="Web-{3CE0ACBB-3550-4B80-0B92-9CA56799FEF3}" dt="2022-08-26T08:13:09.450" v="804" actId="1076"/>
          <ac:spMkLst>
            <pc:docMk/>
            <pc:sldMk cId="4255668932" sldId="463"/>
            <ac:spMk id="8" creationId="{D14C1BE5-2243-71E4-B1C9-FD844BAD6E90}"/>
          </ac:spMkLst>
        </pc:spChg>
        <pc:spChg chg="mod">
          <ac:chgData name="Hugues Quaeghebeur" userId="S::hquaeghebeur@insy2s.fr::eeb86afd-2b9a-4c2d-bd36-2b729ff23bcb" providerId="AD" clId="Web-{3CE0ACBB-3550-4B80-0B92-9CA56799FEF3}" dt="2022-08-26T14:14:33.793" v="2353" actId="20577"/>
          <ac:spMkLst>
            <pc:docMk/>
            <pc:sldMk cId="4255668932" sldId="463"/>
            <ac:spMk id="25" creationId="{6BFAE7BC-893E-4B9B-AB04-BFD3DE9B75A1}"/>
          </ac:spMkLst>
        </pc:spChg>
        <pc:picChg chg="add mod">
          <ac:chgData name="Hugues Quaeghebeur" userId="S::hquaeghebeur@insy2s.fr::eeb86afd-2b9a-4c2d-bd36-2b729ff23bcb" providerId="AD" clId="Web-{3CE0ACBB-3550-4B80-0B92-9CA56799FEF3}" dt="2022-08-26T08:19:01.612" v="827" actId="1076"/>
          <ac:picMkLst>
            <pc:docMk/>
            <pc:sldMk cId="4255668932" sldId="463"/>
            <ac:picMk id="10" creationId="{A0CCBE33-6E22-6C20-B125-130F3B326ADF}"/>
          </ac:picMkLst>
        </pc:picChg>
      </pc:sldChg>
      <pc:sldChg chg="delSp modSp add ord replId">
        <pc:chgData name="Hugues Quaeghebeur" userId="S::hquaeghebeur@insy2s.fr::eeb86afd-2b9a-4c2d-bd36-2b729ff23bcb" providerId="AD" clId="Web-{3CE0ACBB-3550-4B80-0B92-9CA56799FEF3}" dt="2022-08-26T14:14:41.465" v="2355" actId="20577"/>
        <pc:sldMkLst>
          <pc:docMk/>
          <pc:sldMk cId="3211540179" sldId="464"/>
        </pc:sldMkLst>
        <pc:spChg chg="del">
          <ac:chgData name="Hugues Quaeghebeur" userId="S::hquaeghebeur@insy2s.fr::eeb86afd-2b9a-4c2d-bd36-2b729ff23bcb" providerId="AD" clId="Web-{3CE0ACBB-3550-4B80-0B92-9CA56799FEF3}" dt="2022-08-26T08:20:27.227" v="864"/>
          <ac:spMkLst>
            <pc:docMk/>
            <pc:sldMk cId="3211540179" sldId="464"/>
            <ac:spMk id="2" creationId="{16331E0B-1166-AE52-D7F3-87BD07F7CE16}"/>
          </ac:spMkLst>
        </pc:spChg>
        <pc:spChg chg="mod">
          <ac:chgData name="Hugues Quaeghebeur" userId="S::hquaeghebeur@insy2s.fr::eeb86afd-2b9a-4c2d-bd36-2b729ff23bcb" providerId="AD" clId="Web-{3CE0ACBB-3550-4B80-0B92-9CA56799FEF3}" dt="2022-08-26T08:20:23.398" v="863" actId="20577"/>
          <ac:spMkLst>
            <pc:docMk/>
            <pc:sldMk cId="3211540179" sldId="464"/>
            <ac:spMk id="4" creationId="{A89E0A5D-996B-19E8-94DB-84BF450C7363}"/>
          </ac:spMkLst>
        </pc:spChg>
        <pc:spChg chg="del">
          <ac:chgData name="Hugues Quaeghebeur" userId="S::hquaeghebeur@insy2s.fr::eeb86afd-2b9a-4c2d-bd36-2b729ff23bcb" providerId="AD" clId="Web-{3CE0ACBB-3550-4B80-0B92-9CA56799FEF3}" dt="2022-08-26T08:21:07.620" v="878"/>
          <ac:spMkLst>
            <pc:docMk/>
            <pc:sldMk cId="3211540179" sldId="464"/>
            <ac:spMk id="6" creationId="{5F03C217-D7C3-DBB2-0375-8183A6300EEC}"/>
          </ac:spMkLst>
        </pc:spChg>
        <pc:spChg chg="mod">
          <ac:chgData name="Hugues Quaeghebeur" userId="S::hquaeghebeur@insy2s.fr::eeb86afd-2b9a-4c2d-bd36-2b729ff23bcb" providerId="AD" clId="Web-{3CE0ACBB-3550-4B80-0B92-9CA56799FEF3}" dt="2022-08-26T08:21:20.105" v="883" actId="20577"/>
          <ac:spMkLst>
            <pc:docMk/>
            <pc:sldMk cId="3211540179" sldId="464"/>
            <ac:spMk id="8" creationId="{D14C1BE5-2243-71E4-B1C9-FD844BAD6E90}"/>
          </ac:spMkLst>
        </pc:spChg>
        <pc:spChg chg="mod">
          <ac:chgData name="Hugues Quaeghebeur" userId="S::hquaeghebeur@insy2s.fr::eeb86afd-2b9a-4c2d-bd36-2b729ff23bcb" providerId="AD" clId="Web-{3CE0ACBB-3550-4B80-0B92-9CA56799FEF3}" dt="2022-08-26T14:14:41.465" v="2355" actId="20577"/>
          <ac:spMkLst>
            <pc:docMk/>
            <pc:sldMk cId="3211540179" sldId="464"/>
            <ac:spMk id="25" creationId="{6BFAE7BC-893E-4B9B-AB04-BFD3DE9B75A1}"/>
          </ac:spMkLst>
        </pc:spChg>
      </pc:sldChg>
      <pc:sldChg chg="modSp add replId">
        <pc:chgData name="Hugues Quaeghebeur" userId="S::hquaeghebeur@insy2s.fr::eeb86afd-2b9a-4c2d-bd36-2b729ff23bcb" providerId="AD" clId="Web-{3CE0ACBB-3550-4B80-0B92-9CA56799FEF3}" dt="2022-08-26T14:14:48.044" v="2357" actId="20577"/>
        <pc:sldMkLst>
          <pc:docMk/>
          <pc:sldMk cId="913858358" sldId="465"/>
        </pc:sldMkLst>
        <pc:spChg chg="mod">
          <ac:chgData name="Hugues Quaeghebeur" userId="S::hquaeghebeur@insy2s.fr::eeb86afd-2b9a-4c2d-bd36-2b729ff23bcb" providerId="AD" clId="Web-{3CE0ACBB-3550-4B80-0B92-9CA56799FEF3}" dt="2022-08-26T08:22:02.873" v="895" actId="20577"/>
          <ac:spMkLst>
            <pc:docMk/>
            <pc:sldMk cId="913858358" sldId="465"/>
            <ac:spMk id="4" creationId="{A89E0A5D-996B-19E8-94DB-84BF450C7363}"/>
          </ac:spMkLst>
        </pc:spChg>
        <pc:spChg chg="mod">
          <ac:chgData name="Hugues Quaeghebeur" userId="S::hquaeghebeur@insy2s.fr::eeb86afd-2b9a-4c2d-bd36-2b729ff23bcb" providerId="AD" clId="Web-{3CE0ACBB-3550-4B80-0B92-9CA56799FEF3}" dt="2022-08-26T08:24:58.978" v="918" actId="20577"/>
          <ac:spMkLst>
            <pc:docMk/>
            <pc:sldMk cId="913858358" sldId="465"/>
            <ac:spMk id="8" creationId="{D14C1BE5-2243-71E4-B1C9-FD844BAD6E90}"/>
          </ac:spMkLst>
        </pc:spChg>
        <pc:spChg chg="mod">
          <ac:chgData name="Hugues Quaeghebeur" userId="S::hquaeghebeur@insy2s.fr::eeb86afd-2b9a-4c2d-bd36-2b729ff23bcb" providerId="AD" clId="Web-{3CE0ACBB-3550-4B80-0B92-9CA56799FEF3}" dt="2022-08-26T14:14:48.044" v="2357" actId="20577"/>
          <ac:spMkLst>
            <pc:docMk/>
            <pc:sldMk cId="913858358" sldId="465"/>
            <ac:spMk id="25" creationId="{6BFAE7BC-893E-4B9B-AB04-BFD3DE9B75A1}"/>
          </ac:spMkLst>
        </pc:spChg>
      </pc:sldChg>
      <pc:sldChg chg="addSp modSp add replId">
        <pc:chgData name="Hugues Quaeghebeur" userId="S::hquaeghebeur@insy2s.fr::eeb86afd-2b9a-4c2d-bd36-2b729ff23bcb" providerId="AD" clId="Web-{3CE0ACBB-3550-4B80-0B92-9CA56799FEF3}" dt="2022-08-26T14:15:04.169" v="2359" actId="20577"/>
        <pc:sldMkLst>
          <pc:docMk/>
          <pc:sldMk cId="821553856" sldId="466"/>
        </pc:sldMkLst>
        <pc:spChg chg="mod">
          <ac:chgData name="Hugues Quaeghebeur" userId="S::hquaeghebeur@insy2s.fr::eeb86afd-2b9a-4c2d-bd36-2b729ff23bcb" providerId="AD" clId="Web-{3CE0ACBB-3550-4B80-0B92-9CA56799FEF3}" dt="2022-08-26T08:25:48.793" v="934" actId="20577"/>
          <ac:spMkLst>
            <pc:docMk/>
            <pc:sldMk cId="821553856" sldId="466"/>
            <ac:spMk id="4" creationId="{A89E0A5D-996B-19E8-94DB-84BF450C7363}"/>
          </ac:spMkLst>
        </pc:spChg>
        <pc:spChg chg="mod">
          <ac:chgData name="Hugues Quaeghebeur" userId="S::hquaeghebeur@insy2s.fr::eeb86afd-2b9a-4c2d-bd36-2b729ff23bcb" providerId="AD" clId="Web-{3CE0ACBB-3550-4B80-0B92-9CA56799FEF3}" dt="2022-08-26T08:54:11.397" v="967" actId="20577"/>
          <ac:spMkLst>
            <pc:docMk/>
            <pc:sldMk cId="821553856" sldId="466"/>
            <ac:spMk id="8" creationId="{D14C1BE5-2243-71E4-B1C9-FD844BAD6E90}"/>
          </ac:spMkLst>
        </pc:spChg>
        <pc:spChg chg="mod">
          <ac:chgData name="Hugues Quaeghebeur" userId="S::hquaeghebeur@insy2s.fr::eeb86afd-2b9a-4c2d-bd36-2b729ff23bcb" providerId="AD" clId="Web-{3CE0ACBB-3550-4B80-0B92-9CA56799FEF3}" dt="2022-08-26T14:15:04.169" v="2359" actId="20577"/>
          <ac:spMkLst>
            <pc:docMk/>
            <pc:sldMk cId="821553856" sldId="466"/>
            <ac:spMk id="25" creationId="{6BFAE7BC-893E-4B9B-AB04-BFD3DE9B75A1}"/>
          </ac:spMkLst>
        </pc:spChg>
        <pc:picChg chg="add mod">
          <ac:chgData name="Hugues Quaeghebeur" userId="S::hquaeghebeur@insy2s.fr::eeb86afd-2b9a-4c2d-bd36-2b729ff23bcb" providerId="AD" clId="Web-{3CE0ACBB-3550-4B80-0B92-9CA56799FEF3}" dt="2022-08-26T12:55:51.214" v="1844" actId="1076"/>
          <ac:picMkLst>
            <pc:docMk/>
            <pc:sldMk cId="821553856" sldId="466"/>
            <ac:picMk id="2" creationId="{A8F3936E-A732-A5B3-483E-76A7F1D8DDCE}"/>
          </ac:picMkLst>
        </pc:picChg>
      </pc:sldChg>
      <pc:sldChg chg="addSp delSp modSp add ord replId">
        <pc:chgData name="Hugues Quaeghebeur" userId="S::hquaeghebeur@insy2s.fr::eeb86afd-2b9a-4c2d-bd36-2b729ff23bcb" providerId="AD" clId="Web-{3CE0ACBB-3550-4B80-0B92-9CA56799FEF3}" dt="2022-08-26T14:15:10.544" v="2362" actId="20577"/>
        <pc:sldMkLst>
          <pc:docMk/>
          <pc:sldMk cId="4079655174" sldId="467"/>
        </pc:sldMkLst>
        <pc:spChg chg="add mod">
          <ac:chgData name="Hugues Quaeghebeur" userId="S::hquaeghebeur@insy2s.fr::eeb86afd-2b9a-4c2d-bd36-2b729ff23bcb" providerId="AD" clId="Web-{3CE0ACBB-3550-4B80-0B92-9CA56799FEF3}" dt="2022-08-26T09:00:32.880" v="1027" actId="20577"/>
          <ac:spMkLst>
            <pc:docMk/>
            <pc:sldMk cId="4079655174" sldId="467"/>
            <ac:spMk id="2" creationId="{4296C0D2-E936-BB84-D1EA-90069B7D1FB0}"/>
          </ac:spMkLst>
        </pc:spChg>
        <pc:spChg chg="mod">
          <ac:chgData name="Hugues Quaeghebeur" userId="S::hquaeghebeur@insy2s.fr::eeb86afd-2b9a-4c2d-bd36-2b729ff23bcb" providerId="AD" clId="Web-{3CE0ACBB-3550-4B80-0B92-9CA56799FEF3}" dt="2022-08-26T09:00:22.833" v="1025" actId="20577"/>
          <ac:spMkLst>
            <pc:docMk/>
            <pc:sldMk cId="4079655174" sldId="467"/>
            <ac:spMk id="4" creationId="{A89E0A5D-996B-19E8-94DB-84BF450C7363}"/>
          </ac:spMkLst>
        </pc:spChg>
        <pc:spChg chg="add mod">
          <ac:chgData name="Hugues Quaeghebeur" userId="S::hquaeghebeur@insy2s.fr::eeb86afd-2b9a-4c2d-bd36-2b729ff23bcb" providerId="AD" clId="Web-{3CE0ACBB-3550-4B80-0B92-9CA56799FEF3}" dt="2022-08-26T09:00:39.474" v="1029" actId="20577"/>
          <ac:spMkLst>
            <pc:docMk/>
            <pc:sldMk cId="4079655174" sldId="467"/>
            <ac:spMk id="5" creationId="{DFBFD540-80DF-508A-8096-A842DA2EB697}"/>
          </ac:spMkLst>
        </pc:spChg>
        <pc:spChg chg="add del">
          <ac:chgData name="Hugues Quaeghebeur" userId="S::hquaeghebeur@insy2s.fr::eeb86afd-2b9a-4c2d-bd36-2b729ff23bcb" providerId="AD" clId="Web-{3CE0ACBB-3550-4B80-0B92-9CA56799FEF3}" dt="2022-08-26T08:59:16.612" v="1019"/>
          <ac:spMkLst>
            <pc:docMk/>
            <pc:sldMk cId="4079655174" sldId="467"/>
            <ac:spMk id="7" creationId="{428C254B-02F7-435F-5B76-3B8D158A44E7}"/>
          </ac:spMkLst>
        </pc:spChg>
        <pc:spChg chg="mod">
          <ac:chgData name="Hugues Quaeghebeur" userId="S::hquaeghebeur@insy2s.fr::eeb86afd-2b9a-4c2d-bd36-2b729ff23bcb" providerId="AD" clId="Web-{3CE0ACBB-3550-4B80-0B92-9CA56799FEF3}" dt="2022-08-26T08:57:01.607" v="990" actId="20577"/>
          <ac:spMkLst>
            <pc:docMk/>
            <pc:sldMk cId="4079655174" sldId="467"/>
            <ac:spMk id="8" creationId="{D14C1BE5-2243-71E4-B1C9-FD844BAD6E90}"/>
          </ac:spMkLst>
        </pc:spChg>
        <pc:spChg chg="mod">
          <ac:chgData name="Hugues Quaeghebeur" userId="S::hquaeghebeur@insy2s.fr::eeb86afd-2b9a-4c2d-bd36-2b729ff23bcb" providerId="AD" clId="Web-{3CE0ACBB-3550-4B80-0B92-9CA56799FEF3}" dt="2022-08-26T14:15:10.544" v="2362" actId="20577"/>
          <ac:spMkLst>
            <pc:docMk/>
            <pc:sldMk cId="4079655174" sldId="467"/>
            <ac:spMk id="25" creationId="{6BFAE7BC-893E-4B9B-AB04-BFD3DE9B75A1}"/>
          </ac:spMkLst>
        </pc:spChg>
        <pc:picChg chg="add mod">
          <ac:chgData name="Hugues Quaeghebeur" userId="S::hquaeghebeur@insy2s.fr::eeb86afd-2b9a-4c2d-bd36-2b729ff23bcb" providerId="AD" clId="Web-{3CE0ACBB-3550-4B80-0B92-9CA56799FEF3}" dt="2022-08-26T08:59:55.285" v="1023" actId="1076"/>
          <ac:picMkLst>
            <pc:docMk/>
            <pc:sldMk cId="4079655174" sldId="467"/>
            <ac:picMk id="9" creationId="{12E5AFD8-FCEB-E763-EC1D-AF83E2F08126}"/>
          </ac:picMkLst>
        </pc:picChg>
      </pc:sldChg>
      <pc:sldChg chg="add del replId">
        <pc:chgData name="Hugues Quaeghebeur" userId="S::hquaeghebeur@insy2s.fr::eeb86afd-2b9a-4c2d-bd36-2b729ff23bcb" providerId="AD" clId="Web-{3CE0ACBB-3550-4B80-0B92-9CA56799FEF3}" dt="2022-08-26T08:57:14.967" v="991"/>
        <pc:sldMkLst>
          <pc:docMk/>
          <pc:sldMk cId="361915781" sldId="468"/>
        </pc:sldMkLst>
      </pc:sldChg>
      <pc:sldChg chg="modSp add replId">
        <pc:chgData name="Hugues Quaeghebeur" userId="S::hquaeghebeur@insy2s.fr::eeb86afd-2b9a-4c2d-bd36-2b729ff23bcb" providerId="AD" clId="Web-{3CE0ACBB-3550-4B80-0B92-9CA56799FEF3}" dt="2022-08-26T14:15:17.779" v="2365" actId="20577"/>
        <pc:sldMkLst>
          <pc:docMk/>
          <pc:sldMk cId="808076144" sldId="468"/>
        </pc:sldMkLst>
        <pc:spChg chg="mod">
          <ac:chgData name="Hugues Quaeghebeur" userId="S::hquaeghebeur@insy2s.fr::eeb86afd-2b9a-4c2d-bd36-2b729ff23bcb" providerId="AD" clId="Web-{3CE0ACBB-3550-4B80-0B92-9CA56799FEF3}" dt="2022-08-26T09:01:20.898" v="1035" actId="20577"/>
          <ac:spMkLst>
            <pc:docMk/>
            <pc:sldMk cId="808076144" sldId="468"/>
            <ac:spMk id="4" creationId="{A89E0A5D-996B-19E8-94DB-84BF450C7363}"/>
          </ac:spMkLst>
        </pc:spChg>
        <pc:spChg chg="mod">
          <ac:chgData name="Hugues Quaeghebeur" userId="S::hquaeghebeur@insy2s.fr::eeb86afd-2b9a-4c2d-bd36-2b729ff23bcb" providerId="AD" clId="Web-{3CE0ACBB-3550-4B80-0B92-9CA56799FEF3}" dt="2022-08-26T09:01:49.508" v="1045" actId="20577"/>
          <ac:spMkLst>
            <pc:docMk/>
            <pc:sldMk cId="808076144" sldId="468"/>
            <ac:spMk id="8" creationId="{D14C1BE5-2243-71E4-B1C9-FD844BAD6E90}"/>
          </ac:spMkLst>
        </pc:spChg>
        <pc:spChg chg="mod">
          <ac:chgData name="Hugues Quaeghebeur" userId="S::hquaeghebeur@insy2s.fr::eeb86afd-2b9a-4c2d-bd36-2b729ff23bcb" providerId="AD" clId="Web-{3CE0ACBB-3550-4B80-0B92-9CA56799FEF3}" dt="2022-08-26T14:15:17.779" v="2365" actId="20577"/>
          <ac:spMkLst>
            <pc:docMk/>
            <pc:sldMk cId="808076144" sldId="468"/>
            <ac:spMk id="25" creationId="{6BFAE7BC-893E-4B9B-AB04-BFD3DE9B75A1}"/>
          </ac:spMkLst>
        </pc:spChg>
      </pc:sldChg>
      <pc:sldChg chg="modSp add replId">
        <pc:chgData name="Hugues Quaeghebeur" userId="S::hquaeghebeur@insy2s.fr::eeb86afd-2b9a-4c2d-bd36-2b729ff23bcb" providerId="AD" clId="Web-{3CE0ACBB-3550-4B80-0B92-9CA56799FEF3}" dt="2022-08-26T14:15:30.967" v="2371" actId="20577"/>
        <pc:sldMkLst>
          <pc:docMk/>
          <pc:sldMk cId="4134080014" sldId="469"/>
        </pc:sldMkLst>
        <pc:spChg chg="mod">
          <ac:chgData name="Hugues Quaeghebeur" userId="S::hquaeghebeur@insy2s.fr::eeb86afd-2b9a-4c2d-bd36-2b729ff23bcb" providerId="AD" clId="Web-{3CE0ACBB-3550-4B80-0B92-9CA56799FEF3}" dt="2022-08-26T09:12:22.641" v="1077" actId="20577"/>
          <ac:spMkLst>
            <pc:docMk/>
            <pc:sldMk cId="4134080014" sldId="469"/>
            <ac:spMk id="4" creationId="{A89E0A5D-996B-19E8-94DB-84BF450C7363}"/>
          </ac:spMkLst>
        </pc:spChg>
        <pc:spChg chg="mod">
          <ac:chgData name="Hugues Quaeghebeur" userId="S::hquaeghebeur@insy2s.fr::eeb86afd-2b9a-4c2d-bd36-2b729ff23bcb" providerId="AD" clId="Web-{3CE0ACBB-3550-4B80-0B92-9CA56799FEF3}" dt="2022-08-26T12:56:35.356" v="1846" actId="20577"/>
          <ac:spMkLst>
            <pc:docMk/>
            <pc:sldMk cId="4134080014" sldId="469"/>
            <ac:spMk id="8" creationId="{D14C1BE5-2243-71E4-B1C9-FD844BAD6E90}"/>
          </ac:spMkLst>
        </pc:spChg>
        <pc:spChg chg="mod">
          <ac:chgData name="Hugues Quaeghebeur" userId="S::hquaeghebeur@insy2s.fr::eeb86afd-2b9a-4c2d-bd36-2b729ff23bcb" providerId="AD" clId="Web-{3CE0ACBB-3550-4B80-0B92-9CA56799FEF3}" dt="2022-08-26T14:15:30.967" v="2371" actId="20577"/>
          <ac:spMkLst>
            <pc:docMk/>
            <pc:sldMk cId="4134080014" sldId="469"/>
            <ac:spMk id="25" creationId="{6BFAE7BC-893E-4B9B-AB04-BFD3DE9B75A1}"/>
          </ac:spMkLst>
        </pc:spChg>
      </pc:sldChg>
      <pc:sldChg chg="modSp add replId">
        <pc:chgData name="Hugues Quaeghebeur" userId="S::hquaeghebeur@insy2s.fr::eeb86afd-2b9a-4c2d-bd36-2b729ff23bcb" providerId="AD" clId="Web-{3CE0ACBB-3550-4B80-0B92-9CA56799FEF3}" dt="2022-08-26T14:15:39.201" v="2373" actId="20577"/>
        <pc:sldMkLst>
          <pc:docMk/>
          <pc:sldMk cId="2131403060" sldId="470"/>
        </pc:sldMkLst>
        <pc:spChg chg="mod">
          <ac:chgData name="Hugues Quaeghebeur" userId="S::hquaeghebeur@insy2s.fr::eeb86afd-2b9a-4c2d-bd36-2b729ff23bcb" providerId="AD" clId="Web-{3CE0ACBB-3550-4B80-0B92-9CA56799FEF3}" dt="2022-08-26T12:02:49.621" v="1172" actId="20577"/>
          <ac:spMkLst>
            <pc:docMk/>
            <pc:sldMk cId="2131403060" sldId="470"/>
            <ac:spMk id="4" creationId="{A89E0A5D-996B-19E8-94DB-84BF450C7363}"/>
          </ac:spMkLst>
        </pc:spChg>
        <pc:spChg chg="mod">
          <ac:chgData name="Hugues Quaeghebeur" userId="S::hquaeghebeur@insy2s.fr::eeb86afd-2b9a-4c2d-bd36-2b729ff23bcb" providerId="AD" clId="Web-{3CE0ACBB-3550-4B80-0B92-9CA56799FEF3}" dt="2022-08-26T12:04:13.764" v="1198" actId="1076"/>
          <ac:spMkLst>
            <pc:docMk/>
            <pc:sldMk cId="2131403060" sldId="470"/>
            <ac:spMk id="8" creationId="{D14C1BE5-2243-71E4-B1C9-FD844BAD6E90}"/>
          </ac:spMkLst>
        </pc:spChg>
        <pc:spChg chg="mod">
          <ac:chgData name="Hugues Quaeghebeur" userId="S::hquaeghebeur@insy2s.fr::eeb86afd-2b9a-4c2d-bd36-2b729ff23bcb" providerId="AD" clId="Web-{3CE0ACBB-3550-4B80-0B92-9CA56799FEF3}" dt="2022-08-26T14:15:39.201" v="2373" actId="20577"/>
          <ac:spMkLst>
            <pc:docMk/>
            <pc:sldMk cId="2131403060" sldId="470"/>
            <ac:spMk id="25" creationId="{6BFAE7BC-893E-4B9B-AB04-BFD3DE9B75A1}"/>
          </ac:spMkLst>
        </pc:spChg>
      </pc:sldChg>
      <pc:sldChg chg="modSp add replId">
        <pc:chgData name="Hugues Quaeghebeur" userId="S::hquaeghebeur@insy2s.fr::eeb86afd-2b9a-4c2d-bd36-2b729ff23bcb" providerId="AD" clId="Web-{3CE0ACBB-3550-4B80-0B92-9CA56799FEF3}" dt="2022-08-26T14:15:56.233" v="2379" actId="20577"/>
        <pc:sldMkLst>
          <pc:docMk/>
          <pc:sldMk cId="3906570416" sldId="471"/>
        </pc:sldMkLst>
        <pc:spChg chg="mod">
          <ac:chgData name="Hugues Quaeghebeur" userId="S::hquaeghebeur@insy2s.fr::eeb86afd-2b9a-4c2d-bd36-2b729ff23bcb" providerId="AD" clId="Web-{3CE0ACBB-3550-4B80-0B92-9CA56799FEF3}" dt="2022-08-26T12:05:17.517" v="1221" actId="20577"/>
          <ac:spMkLst>
            <pc:docMk/>
            <pc:sldMk cId="3906570416" sldId="471"/>
            <ac:spMk id="4" creationId="{A89E0A5D-996B-19E8-94DB-84BF450C7363}"/>
          </ac:spMkLst>
        </pc:spChg>
        <pc:spChg chg="mod">
          <ac:chgData name="Hugues Quaeghebeur" userId="S::hquaeghebeur@insy2s.fr::eeb86afd-2b9a-4c2d-bd36-2b729ff23bcb" providerId="AD" clId="Web-{3CE0ACBB-3550-4B80-0B92-9CA56799FEF3}" dt="2022-08-26T12:06:19.941" v="1239" actId="1076"/>
          <ac:spMkLst>
            <pc:docMk/>
            <pc:sldMk cId="3906570416" sldId="471"/>
            <ac:spMk id="8" creationId="{D14C1BE5-2243-71E4-B1C9-FD844BAD6E90}"/>
          </ac:spMkLst>
        </pc:spChg>
        <pc:spChg chg="mod">
          <ac:chgData name="Hugues Quaeghebeur" userId="S::hquaeghebeur@insy2s.fr::eeb86afd-2b9a-4c2d-bd36-2b729ff23bcb" providerId="AD" clId="Web-{3CE0ACBB-3550-4B80-0B92-9CA56799FEF3}" dt="2022-08-26T14:15:56.233" v="2379" actId="20577"/>
          <ac:spMkLst>
            <pc:docMk/>
            <pc:sldMk cId="3906570416" sldId="471"/>
            <ac:spMk id="25" creationId="{6BFAE7BC-893E-4B9B-AB04-BFD3DE9B75A1}"/>
          </ac:spMkLst>
        </pc:spChg>
      </pc:sldChg>
      <pc:sldChg chg="modSp add del replId">
        <pc:chgData name="Hugues Quaeghebeur" userId="S::hquaeghebeur@insy2s.fr::eeb86afd-2b9a-4c2d-bd36-2b729ff23bcb" providerId="AD" clId="Web-{3CE0ACBB-3550-4B80-0B92-9CA56799FEF3}" dt="2022-08-26T12:02:30.823" v="1166"/>
        <pc:sldMkLst>
          <pc:docMk/>
          <pc:sldMk cId="2538830736" sldId="472"/>
        </pc:sldMkLst>
        <pc:spChg chg="mod">
          <ac:chgData name="Hugues Quaeghebeur" userId="S::hquaeghebeur@insy2s.fr::eeb86afd-2b9a-4c2d-bd36-2b729ff23bcb" providerId="AD" clId="Web-{3CE0ACBB-3550-4B80-0B92-9CA56799FEF3}" dt="2022-08-26T11:58:49.222" v="1112" actId="20577"/>
          <ac:spMkLst>
            <pc:docMk/>
            <pc:sldMk cId="2538830736" sldId="472"/>
            <ac:spMk id="8" creationId="{D14C1BE5-2243-71E4-B1C9-FD844BAD6E90}"/>
          </ac:spMkLst>
        </pc:spChg>
      </pc:sldChg>
      <pc:sldChg chg="modSp add replId">
        <pc:chgData name="Hugues Quaeghebeur" userId="S::hquaeghebeur@insy2s.fr::eeb86afd-2b9a-4c2d-bd36-2b729ff23bcb" providerId="AD" clId="Web-{3CE0ACBB-3550-4B80-0B92-9CA56799FEF3}" dt="2022-08-26T14:15:21.451" v="2368" actId="20577"/>
        <pc:sldMkLst>
          <pc:docMk/>
          <pc:sldMk cId="4130857176" sldId="473"/>
        </pc:sldMkLst>
        <pc:spChg chg="mod">
          <ac:chgData name="Hugues Quaeghebeur" userId="S::hquaeghebeur@insy2s.fr::eeb86afd-2b9a-4c2d-bd36-2b729ff23bcb" providerId="AD" clId="Web-{3CE0ACBB-3550-4B80-0B92-9CA56799FEF3}" dt="2022-08-26T12:01:45.838" v="1159" actId="20577"/>
          <ac:spMkLst>
            <pc:docMk/>
            <pc:sldMk cId="4130857176" sldId="473"/>
            <ac:spMk id="4" creationId="{A89E0A5D-996B-19E8-94DB-84BF450C7363}"/>
          </ac:spMkLst>
        </pc:spChg>
        <pc:spChg chg="mod">
          <ac:chgData name="Hugues Quaeghebeur" userId="S::hquaeghebeur@insy2s.fr::eeb86afd-2b9a-4c2d-bd36-2b729ff23bcb" providerId="AD" clId="Web-{3CE0ACBB-3550-4B80-0B92-9CA56799FEF3}" dt="2022-08-26T12:02:26.245" v="1165" actId="20577"/>
          <ac:spMkLst>
            <pc:docMk/>
            <pc:sldMk cId="4130857176" sldId="473"/>
            <ac:spMk id="8" creationId="{D14C1BE5-2243-71E4-B1C9-FD844BAD6E90}"/>
          </ac:spMkLst>
        </pc:spChg>
        <pc:spChg chg="mod">
          <ac:chgData name="Hugues Quaeghebeur" userId="S::hquaeghebeur@insy2s.fr::eeb86afd-2b9a-4c2d-bd36-2b729ff23bcb" providerId="AD" clId="Web-{3CE0ACBB-3550-4B80-0B92-9CA56799FEF3}" dt="2022-08-26T14:15:21.451" v="2368" actId="20577"/>
          <ac:spMkLst>
            <pc:docMk/>
            <pc:sldMk cId="4130857176" sldId="473"/>
            <ac:spMk id="25" creationId="{6BFAE7BC-893E-4B9B-AB04-BFD3DE9B75A1}"/>
          </ac:spMkLst>
        </pc:spChg>
      </pc:sldChg>
      <pc:sldChg chg="modSp add replId">
        <pc:chgData name="Hugues Quaeghebeur" userId="S::hquaeghebeur@insy2s.fr::eeb86afd-2b9a-4c2d-bd36-2b729ff23bcb" providerId="AD" clId="Web-{3CE0ACBB-3550-4B80-0B92-9CA56799FEF3}" dt="2022-08-26T14:16:05.686" v="2382" actId="20577"/>
        <pc:sldMkLst>
          <pc:docMk/>
          <pc:sldMk cId="2129125947" sldId="474"/>
        </pc:sldMkLst>
        <pc:spChg chg="mod">
          <ac:chgData name="Hugues Quaeghebeur" userId="S::hquaeghebeur@insy2s.fr::eeb86afd-2b9a-4c2d-bd36-2b729ff23bcb" providerId="AD" clId="Web-{3CE0ACBB-3550-4B80-0B92-9CA56799FEF3}" dt="2022-08-26T12:07:26.537" v="1246" actId="20577"/>
          <ac:spMkLst>
            <pc:docMk/>
            <pc:sldMk cId="2129125947" sldId="474"/>
            <ac:spMk id="4" creationId="{A89E0A5D-996B-19E8-94DB-84BF450C7363}"/>
          </ac:spMkLst>
        </pc:spChg>
        <pc:spChg chg="mod">
          <ac:chgData name="Hugues Quaeghebeur" userId="S::hquaeghebeur@insy2s.fr::eeb86afd-2b9a-4c2d-bd36-2b729ff23bcb" providerId="AD" clId="Web-{3CE0ACBB-3550-4B80-0B92-9CA56799FEF3}" dt="2022-08-26T12:08:35.898" v="1271" actId="20577"/>
          <ac:spMkLst>
            <pc:docMk/>
            <pc:sldMk cId="2129125947" sldId="474"/>
            <ac:spMk id="5" creationId="{CA4F6A14-2860-219F-E9E9-5A585F1678DD}"/>
          </ac:spMkLst>
        </pc:spChg>
        <pc:spChg chg="mod">
          <ac:chgData name="Hugues Quaeghebeur" userId="S::hquaeghebeur@insy2s.fr::eeb86afd-2b9a-4c2d-bd36-2b729ff23bcb" providerId="AD" clId="Web-{3CE0ACBB-3550-4B80-0B92-9CA56799FEF3}" dt="2022-08-26T12:08:38.836" v="1273" actId="20577"/>
          <ac:spMkLst>
            <pc:docMk/>
            <pc:sldMk cId="2129125947" sldId="474"/>
            <ac:spMk id="6" creationId="{5F03C217-D7C3-DBB2-0375-8183A6300EEC}"/>
          </ac:spMkLst>
        </pc:spChg>
        <pc:spChg chg="mod">
          <ac:chgData name="Hugues Quaeghebeur" userId="S::hquaeghebeur@insy2s.fr::eeb86afd-2b9a-4c2d-bd36-2b729ff23bcb" providerId="AD" clId="Web-{3CE0ACBB-3550-4B80-0B92-9CA56799FEF3}" dt="2022-08-26T12:08:01.382" v="1258" actId="20577"/>
          <ac:spMkLst>
            <pc:docMk/>
            <pc:sldMk cId="2129125947" sldId="474"/>
            <ac:spMk id="8" creationId="{D14C1BE5-2243-71E4-B1C9-FD844BAD6E90}"/>
          </ac:spMkLst>
        </pc:spChg>
        <pc:spChg chg="mod">
          <ac:chgData name="Hugues Quaeghebeur" userId="S::hquaeghebeur@insy2s.fr::eeb86afd-2b9a-4c2d-bd36-2b729ff23bcb" providerId="AD" clId="Web-{3CE0ACBB-3550-4B80-0B92-9CA56799FEF3}" dt="2022-08-26T14:16:05.686" v="2382" actId="20577"/>
          <ac:spMkLst>
            <pc:docMk/>
            <pc:sldMk cId="2129125947" sldId="474"/>
            <ac:spMk id="25" creationId="{6BFAE7BC-893E-4B9B-AB04-BFD3DE9B75A1}"/>
          </ac:spMkLst>
        </pc:spChg>
      </pc:sldChg>
      <pc:sldChg chg="addSp delSp modSp add replId">
        <pc:chgData name="Hugues Quaeghebeur" userId="S::hquaeghebeur@insy2s.fr::eeb86afd-2b9a-4c2d-bd36-2b729ff23bcb" providerId="AD" clId="Web-{3CE0ACBB-3550-4B80-0B92-9CA56799FEF3}" dt="2022-08-26T14:16:50.343" v="2385" actId="20577"/>
        <pc:sldMkLst>
          <pc:docMk/>
          <pc:sldMk cId="590189523" sldId="475"/>
        </pc:sldMkLst>
        <pc:spChg chg="mod">
          <ac:chgData name="Hugues Quaeghebeur" userId="S::hquaeghebeur@insy2s.fr::eeb86afd-2b9a-4c2d-bd36-2b729ff23bcb" providerId="AD" clId="Web-{3CE0ACBB-3550-4B80-0B92-9CA56799FEF3}" dt="2022-08-26T12:10:10.245" v="1291" actId="20577"/>
          <ac:spMkLst>
            <pc:docMk/>
            <pc:sldMk cId="590189523" sldId="475"/>
            <ac:spMk id="4" creationId="{A89E0A5D-996B-19E8-94DB-84BF450C7363}"/>
          </ac:spMkLst>
        </pc:spChg>
        <pc:spChg chg="del mod">
          <ac:chgData name="Hugues Quaeghebeur" userId="S::hquaeghebeur@insy2s.fr::eeb86afd-2b9a-4c2d-bd36-2b729ff23bcb" providerId="AD" clId="Web-{3CE0ACBB-3550-4B80-0B92-9CA56799FEF3}" dt="2022-08-26T12:14:16.519" v="1314"/>
          <ac:spMkLst>
            <pc:docMk/>
            <pc:sldMk cId="590189523" sldId="475"/>
            <ac:spMk id="5" creationId="{CA4F6A14-2860-219F-E9E9-5A585F1678DD}"/>
          </ac:spMkLst>
        </pc:spChg>
        <pc:spChg chg="add mod">
          <ac:chgData name="Hugues Quaeghebeur" userId="S::hquaeghebeur@insy2s.fr::eeb86afd-2b9a-4c2d-bd36-2b729ff23bcb" providerId="AD" clId="Web-{3CE0ACBB-3550-4B80-0B92-9CA56799FEF3}" dt="2022-08-26T12:16:36.383" v="1337" actId="20577"/>
          <ac:spMkLst>
            <pc:docMk/>
            <pc:sldMk cId="590189523" sldId="475"/>
            <ac:spMk id="7" creationId="{97B80834-8578-7274-9428-205275DA7732}"/>
          </ac:spMkLst>
        </pc:spChg>
        <pc:spChg chg="mod">
          <ac:chgData name="Hugues Quaeghebeur" userId="S::hquaeghebeur@insy2s.fr::eeb86afd-2b9a-4c2d-bd36-2b729ff23bcb" providerId="AD" clId="Web-{3CE0ACBB-3550-4B80-0B92-9CA56799FEF3}" dt="2022-08-26T12:14:25.582" v="1315" actId="1076"/>
          <ac:spMkLst>
            <pc:docMk/>
            <pc:sldMk cId="590189523" sldId="475"/>
            <ac:spMk id="8" creationId="{D14C1BE5-2243-71E4-B1C9-FD844BAD6E90}"/>
          </ac:spMkLst>
        </pc:spChg>
        <pc:spChg chg="add mod">
          <ac:chgData name="Hugues Quaeghebeur" userId="S::hquaeghebeur@insy2s.fr::eeb86afd-2b9a-4c2d-bd36-2b729ff23bcb" providerId="AD" clId="Web-{3CE0ACBB-3550-4B80-0B92-9CA56799FEF3}" dt="2022-08-26T12:15:28.006" v="1326" actId="20577"/>
          <ac:spMkLst>
            <pc:docMk/>
            <pc:sldMk cId="590189523" sldId="475"/>
            <ac:spMk id="11" creationId="{2B70E473-7BF1-A1AC-78CA-D36FA617D582}"/>
          </ac:spMkLst>
        </pc:spChg>
        <pc:spChg chg="add mod">
          <ac:chgData name="Hugues Quaeghebeur" userId="S::hquaeghebeur@insy2s.fr::eeb86afd-2b9a-4c2d-bd36-2b729ff23bcb" providerId="AD" clId="Web-{3CE0ACBB-3550-4B80-0B92-9CA56799FEF3}" dt="2022-08-26T12:16:42.571" v="1339" actId="20577"/>
          <ac:spMkLst>
            <pc:docMk/>
            <pc:sldMk cId="590189523" sldId="475"/>
            <ac:spMk id="18" creationId="{8B46CFBF-5F6C-4486-73AF-F8B64676FE20}"/>
          </ac:spMkLst>
        </pc:spChg>
        <pc:spChg chg="mod">
          <ac:chgData name="Hugues Quaeghebeur" userId="S::hquaeghebeur@insy2s.fr::eeb86afd-2b9a-4c2d-bd36-2b729ff23bcb" providerId="AD" clId="Web-{3CE0ACBB-3550-4B80-0B92-9CA56799FEF3}" dt="2022-08-26T14:16:50.343" v="2385" actId="20577"/>
          <ac:spMkLst>
            <pc:docMk/>
            <pc:sldMk cId="590189523" sldId="475"/>
            <ac:spMk id="25" creationId="{6BFAE7BC-893E-4B9B-AB04-BFD3DE9B75A1}"/>
          </ac:spMkLst>
        </pc:spChg>
        <pc:picChg chg="add mod">
          <ac:chgData name="Hugues Quaeghebeur" userId="S::hquaeghebeur@insy2s.fr::eeb86afd-2b9a-4c2d-bd36-2b729ff23bcb" providerId="AD" clId="Web-{3CE0ACBB-3550-4B80-0B92-9CA56799FEF3}" dt="2022-08-26T12:13:41.878" v="1311" actId="1076"/>
          <ac:picMkLst>
            <pc:docMk/>
            <pc:sldMk cId="590189523" sldId="475"/>
            <ac:picMk id="10" creationId="{3C271292-B453-2534-F086-AB3C4D13EC3B}"/>
          </ac:picMkLst>
        </pc:picChg>
      </pc:sldChg>
      <pc:sldChg chg="modSp add replId">
        <pc:chgData name="Hugues Quaeghebeur" userId="S::hquaeghebeur@insy2s.fr::eeb86afd-2b9a-4c2d-bd36-2b729ff23bcb" providerId="AD" clId="Web-{3CE0ACBB-3550-4B80-0B92-9CA56799FEF3}" dt="2022-08-26T14:16:56.203" v="2387" actId="20577"/>
        <pc:sldMkLst>
          <pc:docMk/>
          <pc:sldMk cId="2423837109" sldId="476"/>
        </pc:sldMkLst>
        <pc:spChg chg="mod">
          <ac:chgData name="Hugues Quaeghebeur" userId="S::hquaeghebeur@insy2s.fr::eeb86afd-2b9a-4c2d-bd36-2b729ff23bcb" providerId="AD" clId="Web-{3CE0ACBB-3550-4B80-0B92-9CA56799FEF3}" dt="2022-08-26T12:17:34.104" v="1346" actId="20577"/>
          <ac:spMkLst>
            <pc:docMk/>
            <pc:sldMk cId="2423837109" sldId="476"/>
            <ac:spMk id="4" creationId="{A89E0A5D-996B-19E8-94DB-84BF450C7363}"/>
          </ac:spMkLst>
        </pc:spChg>
        <pc:spChg chg="mod">
          <ac:chgData name="Hugues Quaeghebeur" userId="S::hquaeghebeur@insy2s.fr::eeb86afd-2b9a-4c2d-bd36-2b729ff23bcb" providerId="AD" clId="Web-{3CE0ACBB-3550-4B80-0B92-9CA56799FEF3}" dt="2022-08-26T12:18:51.419" v="1376" actId="20577"/>
          <ac:spMkLst>
            <pc:docMk/>
            <pc:sldMk cId="2423837109" sldId="476"/>
            <ac:spMk id="8" creationId="{D14C1BE5-2243-71E4-B1C9-FD844BAD6E90}"/>
          </ac:spMkLst>
        </pc:spChg>
        <pc:spChg chg="mod">
          <ac:chgData name="Hugues Quaeghebeur" userId="S::hquaeghebeur@insy2s.fr::eeb86afd-2b9a-4c2d-bd36-2b729ff23bcb" providerId="AD" clId="Web-{3CE0ACBB-3550-4B80-0B92-9CA56799FEF3}" dt="2022-08-26T14:16:56.203" v="2387" actId="20577"/>
          <ac:spMkLst>
            <pc:docMk/>
            <pc:sldMk cId="2423837109" sldId="476"/>
            <ac:spMk id="25" creationId="{6BFAE7BC-893E-4B9B-AB04-BFD3DE9B75A1}"/>
          </ac:spMkLst>
        </pc:spChg>
      </pc:sldChg>
      <pc:sldChg chg="addSp delSp modSp add replId">
        <pc:chgData name="Hugues Quaeghebeur" userId="S::hquaeghebeur@insy2s.fr::eeb86afd-2b9a-4c2d-bd36-2b729ff23bcb" providerId="AD" clId="Web-{3CE0ACBB-3550-4B80-0B92-9CA56799FEF3}" dt="2022-08-26T14:17:04.062" v="2389" actId="20577"/>
        <pc:sldMkLst>
          <pc:docMk/>
          <pc:sldMk cId="3847972309" sldId="477"/>
        </pc:sldMkLst>
        <pc:spChg chg="mod">
          <ac:chgData name="Hugues Quaeghebeur" userId="S::hquaeghebeur@insy2s.fr::eeb86afd-2b9a-4c2d-bd36-2b729ff23bcb" providerId="AD" clId="Web-{3CE0ACBB-3550-4B80-0B92-9CA56799FEF3}" dt="2022-08-26T12:19:36.749" v="1393" actId="20577"/>
          <ac:spMkLst>
            <pc:docMk/>
            <pc:sldMk cId="3847972309" sldId="477"/>
            <ac:spMk id="4" creationId="{A89E0A5D-996B-19E8-94DB-84BF450C7363}"/>
          </ac:spMkLst>
        </pc:spChg>
        <pc:spChg chg="add del">
          <ac:chgData name="Hugues Quaeghebeur" userId="S::hquaeghebeur@insy2s.fr::eeb86afd-2b9a-4c2d-bd36-2b729ff23bcb" providerId="AD" clId="Web-{3CE0ACBB-3550-4B80-0B92-9CA56799FEF3}" dt="2022-08-26T12:20:37.126" v="1409"/>
          <ac:spMkLst>
            <pc:docMk/>
            <pc:sldMk cId="3847972309" sldId="477"/>
            <ac:spMk id="5" creationId="{6151A8A5-A0BC-7DAD-47CA-22B246D9E62D}"/>
          </ac:spMkLst>
        </pc:spChg>
        <pc:spChg chg="mod">
          <ac:chgData name="Hugues Quaeghebeur" userId="S::hquaeghebeur@insy2s.fr::eeb86afd-2b9a-4c2d-bd36-2b729ff23bcb" providerId="AD" clId="Web-{3CE0ACBB-3550-4B80-0B92-9CA56799FEF3}" dt="2022-08-26T12:20:10.766" v="1407" actId="20577"/>
          <ac:spMkLst>
            <pc:docMk/>
            <pc:sldMk cId="3847972309" sldId="477"/>
            <ac:spMk id="8" creationId="{D14C1BE5-2243-71E4-B1C9-FD844BAD6E90}"/>
          </ac:spMkLst>
        </pc:spChg>
        <pc:spChg chg="mod">
          <ac:chgData name="Hugues Quaeghebeur" userId="S::hquaeghebeur@insy2s.fr::eeb86afd-2b9a-4c2d-bd36-2b729ff23bcb" providerId="AD" clId="Web-{3CE0ACBB-3550-4B80-0B92-9CA56799FEF3}" dt="2022-08-26T14:17:04.062" v="2389" actId="20577"/>
          <ac:spMkLst>
            <pc:docMk/>
            <pc:sldMk cId="3847972309" sldId="477"/>
            <ac:spMk id="25" creationId="{6BFAE7BC-893E-4B9B-AB04-BFD3DE9B75A1}"/>
          </ac:spMkLst>
        </pc:spChg>
        <pc:picChg chg="add mod">
          <ac:chgData name="Hugues Quaeghebeur" userId="S::hquaeghebeur@insy2s.fr::eeb86afd-2b9a-4c2d-bd36-2b729ff23bcb" providerId="AD" clId="Web-{3CE0ACBB-3550-4B80-0B92-9CA56799FEF3}" dt="2022-08-26T12:21:32.440" v="1415" actId="1076"/>
          <ac:picMkLst>
            <pc:docMk/>
            <pc:sldMk cId="3847972309" sldId="477"/>
            <ac:picMk id="6" creationId="{1B5DA52B-FAE5-0DBC-F0D7-F5122C4D8FB4}"/>
          </ac:picMkLst>
        </pc:picChg>
      </pc:sldChg>
      <pc:sldChg chg="addSp modSp add replId">
        <pc:chgData name="Hugues Quaeghebeur" userId="S::hquaeghebeur@insy2s.fr::eeb86afd-2b9a-4c2d-bd36-2b729ff23bcb" providerId="AD" clId="Web-{3CE0ACBB-3550-4B80-0B92-9CA56799FEF3}" dt="2022-08-26T14:17:11.938" v="2391" actId="20577"/>
        <pc:sldMkLst>
          <pc:docMk/>
          <pc:sldMk cId="2260255707" sldId="478"/>
        </pc:sldMkLst>
        <pc:spChg chg="mod">
          <ac:chgData name="Hugues Quaeghebeur" userId="S::hquaeghebeur@insy2s.fr::eeb86afd-2b9a-4c2d-bd36-2b729ff23bcb" providerId="AD" clId="Web-{3CE0ACBB-3550-4B80-0B92-9CA56799FEF3}" dt="2022-08-26T12:26:07.934" v="1529" actId="20577"/>
          <ac:spMkLst>
            <pc:docMk/>
            <pc:sldMk cId="2260255707" sldId="478"/>
            <ac:spMk id="4" creationId="{A89E0A5D-996B-19E8-94DB-84BF450C7363}"/>
          </ac:spMkLst>
        </pc:spChg>
        <pc:spChg chg="mod">
          <ac:chgData name="Hugues Quaeghebeur" userId="S::hquaeghebeur@insy2s.fr::eeb86afd-2b9a-4c2d-bd36-2b729ff23bcb" providerId="AD" clId="Web-{3CE0ACBB-3550-4B80-0B92-9CA56799FEF3}" dt="2022-08-26T12:25:53.074" v="1527" actId="14100"/>
          <ac:spMkLst>
            <pc:docMk/>
            <pc:sldMk cId="2260255707" sldId="478"/>
            <ac:spMk id="8" creationId="{D14C1BE5-2243-71E4-B1C9-FD844BAD6E90}"/>
          </ac:spMkLst>
        </pc:spChg>
        <pc:spChg chg="mod">
          <ac:chgData name="Hugues Quaeghebeur" userId="S::hquaeghebeur@insy2s.fr::eeb86afd-2b9a-4c2d-bd36-2b729ff23bcb" providerId="AD" clId="Web-{3CE0ACBB-3550-4B80-0B92-9CA56799FEF3}" dt="2022-08-26T14:17:11.938" v="2391" actId="20577"/>
          <ac:spMkLst>
            <pc:docMk/>
            <pc:sldMk cId="2260255707" sldId="478"/>
            <ac:spMk id="25" creationId="{6BFAE7BC-893E-4B9B-AB04-BFD3DE9B75A1}"/>
          </ac:spMkLst>
        </pc:spChg>
        <pc:picChg chg="add mod">
          <ac:chgData name="Hugues Quaeghebeur" userId="S::hquaeghebeur@insy2s.fr::eeb86afd-2b9a-4c2d-bd36-2b729ff23bcb" providerId="AD" clId="Web-{3CE0ACBB-3550-4B80-0B92-9CA56799FEF3}" dt="2022-08-26T12:25:29.308" v="1514" actId="14100"/>
          <ac:picMkLst>
            <pc:docMk/>
            <pc:sldMk cId="2260255707" sldId="478"/>
            <ac:picMk id="5" creationId="{7BF1AA79-ECFE-B5AA-2060-9A8DC8616E4D}"/>
          </ac:picMkLst>
        </pc:picChg>
      </pc:sldChg>
      <pc:sldChg chg="addSp delSp modSp add replId">
        <pc:chgData name="Hugues Quaeghebeur" userId="S::hquaeghebeur@insy2s.fr::eeb86afd-2b9a-4c2d-bd36-2b729ff23bcb" providerId="AD" clId="Web-{3CE0ACBB-3550-4B80-0B92-9CA56799FEF3}" dt="2022-08-26T14:17:17.860" v="2395" actId="20577"/>
        <pc:sldMkLst>
          <pc:docMk/>
          <pc:sldMk cId="2687486085" sldId="479"/>
        </pc:sldMkLst>
        <pc:spChg chg="mod">
          <ac:chgData name="Hugues Quaeghebeur" userId="S::hquaeghebeur@insy2s.fr::eeb86afd-2b9a-4c2d-bd36-2b729ff23bcb" providerId="AD" clId="Web-{3CE0ACBB-3550-4B80-0B92-9CA56799FEF3}" dt="2022-08-26T12:26:56.811" v="1546" actId="20577"/>
          <ac:spMkLst>
            <pc:docMk/>
            <pc:sldMk cId="2687486085" sldId="479"/>
            <ac:spMk id="4" creationId="{A89E0A5D-996B-19E8-94DB-84BF450C7363}"/>
          </ac:spMkLst>
        </pc:spChg>
        <pc:spChg chg="add">
          <ac:chgData name="Hugues Quaeghebeur" userId="S::hquaeghebeur@insy2s.fr::eeb86afd-2b9a-4c2d-bd36-2b729ff23bcb" providerId="AD" clId="Web-{3CE0ACBB-3550-4B80-0B92-9CA56799FEF3}" dt="2022-08-26T12:28:12.626" v="1563"/>
          <ac:spMkLst>
            <pc:docMk/>
            <pc:sldMk cId="2687486085" sldId="479"/>
            <ac:spMk id="6" creationId="{6CD2CA95-3BDF-B2E7-CF65-B4285404D16D}"/>
          </ac:spMkLst>
        </pc:spChg>
        <pc:spChg chg="mod">
          <ac:chgData name="Hugues Quaeghebeur" userId="S::hquaeghebeur@insy2s.fr::eeb86afd-2b9a-4c2d-bd36-2b729ff23bcb" providerId="AD" clId="Web-{3CE0ACBB-3550-4B80-0B92-9CA56799FEF3}" dt="2022-08-26T12:57:13.373" v="1849" actId="20577"/>
          <ac:spMkLst>
            <pc:docMk/>
            <pc:sldMk cId="2687486085" sldId="479"/>
            <ac:spMk id="8" creationId="{D14C1BE5-2243-71E4-B1C9-FD844BAD6E90}"/>
          </ac:spMkLst>
        </pc:spChg>
        <pc:spChg chg="add mod">
          <ac:chgData name="Hugues Quaeghebeur" userId="S::hquaeghebeur@insy2s.fr::eeb86afd-2b9a-4c2d-bd36-2b729ff23bcb" providerId="AD" clId="Web-{3CE0ACBB-3550-4B80-0B92-9CA56799FEF3}" dt="2022-08-26T12:29:17.659" v="1567" actId="20577"/>
          <ac:spMkLst>
            <pc:docMk/>
            <pc:sldMk cId="2687486085" sldId="479"/>
            <ac:spMk id="9" creationId="{B561FF4F-CD33-C0F2-058E-EE7A0552889E}"/>
          </ac:spMkLst>
        </pc:spChg>
        <pc:spChg chg="add mod">
          <ac:chgData name="Hugues Quaeghebeur" userId="S::hquaeghebeur@insy2s.fr::eeb86afd-2b9a-4c2d-bd36-2b729ff23bcb" providerId="AD" clId="Web-{3CE0ACBB-3550-4B80-0B92-9CA56799FEF3}" dt="2022-08-26T12:29:24.628" v="1569" actId="20577"/>
          <ac:spMkLst>
            <pc:docMk/>
            <pc:sldMk cId="2687486085" sldId="479"/>
            <ac:spMk id="11" creationId="{5283A3D6-D897-E891-3AD1-8BB2804D0495}"/>
          </ac:spMkLst>
        </pc:spChg>
        <pc:spChg chg="mod">
          <ac:chgData name="Hugues Quaeghebeur" userId="S::hquaeghebeur@insy2s.fr::eeb86afd-2b9a-4c2d-bd36-2b729ff23bcb" providerId="AD" clId="Web-{3CE0ACBB-3550-4B80-0B92-9CA56799FEF3}" dt="2022-08-26T14:17:17.860" v="2395" actId="20577"/>
          <ac:spMkLst>
            <pc:docMk/>
            <pc:sldMk cId="2687486085" sldId="479"/>
            <ac:spMk id="25" creationId="{6BFAE7BC-893E-4B9B-AB04-BFD3DE9B75A1}"/>
          </ac:spMkLst>
        </pc:spChg>
        <pc:picChg chg="del mod">
          <ac:chgData name="Hugues Quaeghebeur" userId="S::hquaeghebeur@insy2s.fr::eeb86afd-2b9a-4c2d-bd36-2b729ff23bcb" providerId="AD" clId="Web-{3CE0ACBB-3550-4B80-0B92-9CA56799FEF3}" dt="2022-08-26T12:27:36.109" v="1553"/>
          <ac:picMkLst>
            <pc:docMk/>
            <pc:sldMk cId="2687486085" sldId="479"/>
            <ac:picMk id="5" creationId="{7BF1AA79-ECFE-B5AA-2060-9A8DC8616E4D}"/>
          </ac:picMkLst>
        </pc:picChg>
      </pc:sldChg>
      <pc:sldChg chg="modSp add replId">
        <pc:chgData name="Hugues Quaeghebeur" userId="S::hquaeghebeur@insy2s.fr::eeb86afd-2b9a-4c2d-bd36-2b729ff23bcb" providerId="AD" clId="Web-{3CE0ACBB-3550-4B80-0B92-9CA56799FEF3}" dt="2022-08-26T14:17:24.782" v="2398" actId="20577"/>
        <pc:sldMkLst>
          <pc:docMk/>
          <pc:sldMk cId="1032096396" sldId="480"/>
        </pc:sldMkLst>
        <pc:spChg chg="mod">
          <ac:chgData name="Hugues Quaeghebeur" userId="S::hquaeghebeur@insy2s.fr::eeb86afd-2b9a-4c2d-bd36-2b729ff23bcb" providerId="AD" clId="Web-{3CE0ACBB-3550-4B80-0B92-9CA56799FEF3}" dt="2022-08-26T12:30:35.365" v="1583" actId="20577"/>
          <ac:spMkLst>
            <pc:docMk/>
            <pc:sldMk cId="1032096396" sldId="480"/>
            <ac:spMk id="4" creationId="{A89E0A5D-996B-19E8-94DB-84BF450C7363}"/>
          </ac:spMkLst>
        </pc:spChg>
        <pc:spChg chg="mod">
          <ac:chgData name="Hugues Quaeghebeur" userId="S::hquaeghebeur@insy2s.fr::eeb86afd-2b9a-4c2d-bd36-2b729ff23bcb" providerId="AD" clId="Web-{3CE0ACBB-3550-4B80-0B92-9CA56799FEF3}" dt="2022-08-26T12:57:49.390" v="1858" actId="20577"/>
          <ac:spMkLst>
            <pc:docMk/>
            <pc:sldMk cId="1032096396" sldId="480"/>
            <ac:spMk id="8" creationId="{D14C1BE5-2243-71E4-B1C9-FD844BAD6E90}"/>
          </ac:spMkLst>
        </pc:spChg>
        <pc:spChg chg="mod">
          <ac:chgData name="Hugues Quaeghebeur" userId="S::hquaeghebeur@insy2s.fr::eeb86afd-2b9a-4c2d-bd36-2b729ff23bcb" providerId="AD" clId="Web-{3CE0ACBB-3550-4B80-0B92-9CA56799FEF3}" dt="2022-08-26T14:17:24.782" v="2398" actId="20577"/>
          <ac:spMkLst>
            <pc:docMk/>
            <pc:sldMk cId="1032096396" sldId="480"/>
            <ac:spMk id="25" creationId="{6BFAE7BC-893E-4B9B-AB04-BFD3DE9B75A1}"/>
          </ac:spMkLst>
        </pc:spChg>
      </pc:sldChg>
      <pc:sldChg chg="modSp add replId">
        <pc:chgData name="Hugues Quaeghebeur" userId="S::hquaeghebeur@insy2s.fr::eeb86afd-2b9a-4c2d-bd36-2b729ff23bcb" providerId="AD" clId="Web-{3CE0ACBB-3550-4B80-0B92-9CA56799FEF3}" dt="2022-08-26T14:17:33.079" v="2400" actId="20577"/>
        <pc:sldMkLst>
          <pc:docMk/>
          <pc:sldMk cId="2081120589" sldId="481"/>
        </pc:sldMkLst>
        <pc:spChg chg="mod">
          <ac:chgData name="Hugues Quaeghebeur" userId="S::hquaeghebeur@insy2s.fr::eeb86afd-2b9a-4c2d-bd36-2b729ff23bcb" providerId="AD" clId="Web-{3CE0ACBB-3550-4B80-0B92-9CA56799FEF3}" dt="2022-08-26T12:31:43.117" v="1601" actId="20577"/>
          <ac:spMkLst>
            <pc:docMk/>
            <pc:sldMk cId="2081120589" sldId="481"/>
            <ac:spMk id="4" creationId="{A89E0A5D-996B-19E8-94DB-84BF450C7363}"/>
          </ac:spMkLst>
        </pc:spChg>
        <pc:spChg chg="mod">
          <ac:chgData name="Hugues Quaeghebeur" userId="S::hquaeghebeur@insy2s.fr::eeb86afd-2b9a-4c2d-bd36-2b729ff23bcb" providerId="AD" clId="Web-{3CE0ACBB-3550-4B80-0B92-9CA56799FEF3}" dt="2022-08-26T12:32:25.072" v="1615" actId="1076"/>
          <ac:spMkLst>
            <pc:docMk/>
            <pc:sldMk cId="2081120589" sldId="481"/>
            <ac:spMk id="8" creationId="{D14C1BE5-2243-71E4-B1C9-FD844BAD6E90}"/>
          </ac:spMkLst>
        </pc:spChg>
        <pc:spChg chg="mod">
          <ac:chgData name="Hugues Quaeghebeur" userId="S::hquaeghebeur@insy2s.fr::eeb86afd-2b9a-4c2d-bd36-2b729ff23bcb" providerId="AD" clId="Web-{3CE0ACBB-3550-4B80-0B92-9CA56799FEF3}" dt="2022-08-26T14:17:33.079" v="2400" actId="20577"/>
          <ac:spMkLst>
            <pc:docMk/>
            <pc:sldMk cId="2081120589" sldId="481"/>
            <ac:spMk id="25" creationId="{6BFAE7BC-893E-4B9B-AB04-BFD3DE9B75A1}"/>
          </ac:spMkLst>
        </pc:spChg>
      </pc:sldChg>
      <pc:sldChg chg="addSp delSp modSp add replId">
        <pc:chgData name="Hugues Quaeghebeur" userId="S::hquaeghebeur@insy2s.fr::eeb86afd-2b9a-4c2d-bd36-2b729ff23bcb" providerId="AD" clId="Web-{3CE0ACBB-3550-4B80-0B92-9CA56799FEF3}" dt="2022-08-26T14:17:37.579" v="2403" actId="20577"/>
        <pc:sldMkLst>
          <pc:docMk/>
          <pc:sldMk cId="487603592" sldId="482"/>
        </pc:sldMkLst>
        <pc:spChg chg="mod">
          <ac:chgData name="Hugues Quaeghebeur" userId="S::hquaeghebeur@insy2s.fr::eeb86afd-2b9a-4c2d-bd36-2b729ff23bcb" providerId="AD" clId="Web-{3CE0ACBB-3550-4B80-0B92-9CA56799FEF3}" dt="2022-08-26T12:38:22.084" v="1659" actId="20577"/>
          <ac:spMkLst>
            <pc:docMk/>
            <pc:sldMk cId="487603592" sldId="482"/>
            <ac:spMk id="4" creationId="{A89E0A5D-996B-19E8-94DB-84BF450C7363}"/>
          </ac:spMkLst>
        </pc:spChg>
        <pc:spChg chg="add mod">
          <ac:chgData name="Hugues Quaeghebeur" userId="S::hquaeghebeur@insy2s.fr::eeb86afd-2b9a-4c2d-bd36-2b729ff23bcb" providerId="AD" clId="Web-{3CE0ACBB-3550-4B80-0B92-9CA56799FEF3}" dt="2022-08-26T12:58:01.359" v="1860" actId="20577"/>
          <ac:spMkLst>
            <pc:docMk/>
            <pc:sldMk cId="487603592" sldId="482"/>
            <ac:spMk id="5" creationId="{57EF74BF-0B2B-7F3D-2EB1-DDF2935B8707}"/>
          </ac:spMkLst>
        </pc:spChg>
        <pc:spChg chg="del mod">
          <ac:chgData name="Hugues Quaeghebeur" userId="S::hquaeghebeur@insy2s.fr::eeb86afd-2b9a-4c2d-bd36-2b729ff23bcb" providerId="AD" clId="Web-{3CE0ACBB-3550-4B80-0B92-9CA56799FEF3}" dt="2022-08-26T12:35:48.641" v="1625"/>
          <ac:spMkLst>
            <pc:docMk/>
            <pc:sldMk cId="487603592" sldId="482"/>
            <ac:spMk id="8" creationId="{D14C1BE5-2243-71E4-B1C9-FD844BAD6E90}"/>
          </ac:spMkLst>
        </pc:spChg>
        <pc:spChg chg="add mod">
          <ac:chgData name="Hugues Quaeghebeur" userId="S::hquaeghebeur@insy2s.fr::eeb86afd-2b9a-4c2d-bd36-2b729ff23bcb" providerId="AD" clId="Web-{3CE0ACBB-3550-4B80-0B92-9CA56799FEF3}" dt="2022-08-26T12:58:05.453" v="1862" actId="20577"/>
          <ac:spMkLst>
            <pc:docMk/>
            <pc:sldMk cId="487603592" sldId="482"/>
            <ac:spMk id="10" creationId="{995982B8-A417-1C91-B364-CAC2B1CA0D1C}"/>
          </ac:spMkLst>
        </pc:spChg>
        <pc:spChg chg="add mod">
          <ac:chgData name="Hugues Quaeghebeur" userId="S::hquaeghebeur@insy2s.fr::eeb86afd-2b9a-4c2d-bd36-2b729ff23bcb" providerId="AD" clId="Web-{3CE0ACBB-3550-4B80-0B92-9CA56799FEF3}" dt="2022-08-26T12:38:13.599" v="1657" actId="20577"/>
          <ac:spMkLst>
            <pc:docMk/>
            <pc:sldMk cId="487603592" sldId="482"/>
            <ac:spMk id="18" creationId="{31D5D9C3-748D-AAD0-CB26-B1709C54DBAF}"/>
          </ac:spMkLst>
        </pc:spChg>
        <pc:spChg chg="mod">
          <ac:chgData name="Hugues Quaeghebeur" userId="S::hquaeghebeur@insy2s.fr::eeb86afd-2b9a-4c2d-bd36-2b729ff23bcb" providerId="AD" clId="Web-{3CE0ACBB-3550-4B80-0B92-9CA56799FEF3}" dt="2022-08-26T14:17:37.579" v="2403" actId="20577"/>
          <ac:spMkLst>
            <pc:docMk/>
            <pc:sldMk cId="487603592" sldId="482"/>
            <ac:spMk id="25" creationId="{6BFAE7BC-893E-4B9B-AB04-BFD3DE9B75A1}"/>
          </ac:spMkLst>
        </pc:spChg>
        <pc:picChg chg="add mod">
          <ac:chgData name="Hugues Quaeghebeur" userId="S::hquaeghebeur@insy2s.fr::eeb86afd-2b9a-4c2d-bd36-2b729ff23bcb" providerId="AD" clId="Web-{3CE0ACBB-3550-4B80-0B92-9CA56799FEF3}" dt="2022-08-26T12:37:09.051" v="1637" actId="1076"/>
          <ac:picMkLst>
            <pc:docMk/>
            <pc:sldMk cId="487603592" sldId="482"/>
            <ac:picMk id="7" creationId="{3DA921D5-522E-B4DB-102C-8E0DDD53C4BB}"/>
          </ac:picMkLst>
        </pc:picChg>
      </pc:sldChg>
      <pc:sldChg chg="addSp delSp modSp add replId">
        <pc:chgData name="Hugues Quaeghebeur" userId="S::hquaeghebeur@insy2s.fr::eeb86afd-2b9a-4c2d-bd36-2b729ff23bcb" providerId="AD" clId="Web-{3CE0ACBB-3550-4B80-0B92-9CA56799FEF3}" dt="2022-08-26T14:17:42.376" v="2405" actId="20577"/>
        <pc:sldMkLst>
          <pc:docMk/>
          <pc:sldMk cId="4105301400" sldId="483"/>
        </pc:sldMkLst>
        <pc:spChg chg="del mod">
          <ac:chgData name="Hugues Quaeghebeur" userId="S::hquaeghebeur@insy2s.fr::eeb86afd-2b9a-4c2d-bd36-2b729ff23bcb" providerId="AD" clId="Web-{3CE0ACBB-3550-4B80-0B92-9CA56799FEF3}" dt="2022-08-26T12:39:54.197" v="1666"/>
          <ac:spMkLst>
            <pc:docMk/>
            <pc:sldMk cId="4105301400" sldId="483"/>
            <ac:spMk id="5" creationId="{57EF74BF-0B2B-7F3D-2EB1-DDF2935B8707}"/>
          </ac:spMkLst>
        </pc:spChg>
        <pc:spChg chg="add mod">
          <ac:chgData name="Hugues Quaeghebeur" userId="S::hquaeghebeur@insy2s.fr::eeb86afd-2b9a-4c2d-bd36-2b729ff23bcb" providerId="AD" clId="Web-{3CE0ACBB-3550-4B80-0B92-9CA56799FEF3}" dt="2022-08-26T12:58:35.282" v="1865" actId="20577"/>
          <ac:spMkLst>
            <pc:docMk/>
            <pc:sldMk cId="4105301400" sldId="483"/>
            <ac:spMk id="6" creationId="{7E64C8AD-F608-AAAD-955C-4CB80750ADE9}"/>
          </ac:spMkLst>
        </pc:spChg>
        <pc:spChg chg="del">
          <ac:chgData name="Hugues Quaeghebeur" userId="S::hquaeghebeur@insy2s.fr::eeb86afd-2b9a-4c2d-bd36-2b729ff23bcb" providerId="AD" clId="Web-{3CE0ACBB-3550-4B80-0B92-9CA56799FEF3}" dt="2022-08-26T12:40:02.931" v="1668"/>
          <ac:spMkLst>
            <pc:docMk/>
            <pc:sldMk cId="4105301400" sldId="483"/>
            <ac:spMk id="10" creationId="{995982B8-A417-1C91-B364-CAC2B1CA0D1C}"/>
          </ac:spMkLst>
        </pc:spChg>
        <pc:spChg chg="del">
          <ac:chgData name="Hugues Quaeghebeur" userId="S::hquaeghebeur@insy2s.fr::eeb86afd-2b9a-4c2d-bd36-2b729ff23bcb" providerId="AD" clId="Web-{3CE0ACBB-3550-4B80-0B92-9CA56799FEF3}" dt="2022-08-26T12:40:06.978" v="1669"/>
          <ac:spMkLst>
            <pc:docMk/>
            <pc:sldMk cId="4105301400" sldId="483"/>
            <ac:spMk id="18" creationId="{31D5D9C3-748D-AAD0-CB26-B1709C54DBAF}"/>
          </ac:spMkLst>
        </pc:spChg>
        <pc:spChg chg="mod">
          <ac:chgData name="Hugues Quaeghebeur" userId="S::hquaeghebeur@insy2s.fr::eeb86afd-2b9a-4c2d-bd36-2b729ff23bcb" providerId="AD" clId="Web-{3CE0ACBB-3550-4B80-0B92-9CA56799FEF3}" dt="2022-08-26T14:17:42.376" v="2405" actId="20577"/>
          <ac:spMkLst>
            <pc:docMk/>
            <pc:sldMk cId="4105301400" sldId="483"/>
            <ac:spMk id="25" creationId="{6BFAE7BC-893E-4B9B-AB04-BFD3DE9B75A1}"/>
          </ac:spMkLst>
        </pc:spChg>
        <pc:picChg chg="del">
          <ac:chgData name="Hugues Quaeghebeur" userId="S::hquaeghebeur@insy2s.fr::eeb86afd-2b9a-4c2d-bd36-2b729ff23bcb" providerId="AD" clId="Web-{3CE0ACBB-3550-4B80-0B92-9CA56799FEF3}" dt="2022-08-26T12:39:58.791" v="1667"/>
          <ac:picMkLst>
            <pc:docMk/>
            <pc:sldMk cId="4105301400" sldId="483"/>
            <ac:picMk id="7" creationId="{3DA921D5-522E-B4DB-102C-8E0DDD53C4BB}"/>
          </ac:picMkLst>
        </pc:picChg>
        <pc:picChg chg="add mod">
          <ac:chgData name="Hugues Quaeghebeur" userId="S::hquaeghebeur@insy2s.fr::eeb86afd-2b9a-4c2d-bd36-2b729ff23bcb" providerId="AD" clId="Web-{3CE0ACBB-3550-4B80-0B92-9CA56799FEF3}" dt="2022-08-26T12:58:50.017" v="1866" actId="1076"/>
          <ac:picMkLst>
            <pc:docMk/>
            <pc:sldMk cId="4105301400" sldId="483"/>
            <ac:picMk id="9" creationId="{BC9C6F84-B9FC-445A-829D-0175997B5F70}"/>
          </ac:picMkLst>
        </pc:picChg>
      </pc:sldChg>
      <pc:sldChg chg="addSp delSp modSp add replId">
        <pc:chgData name="Hugues Quaeghebeur" userId="S::hquaeghebeur@insy2s.fr::eeb86afd-2b9a-4c2d-bd36-2b729ff23bcb" providerId="AD" clId="Web-{3CE0ACBB-3550-4B80-0B92-9CA56799FEF3}" dt="2022-08-26T14:17:49.032" v="2407" actId="20577"/>
        <pc:sldMkLst>
          <pc:docMk/>
          <pc:sldMk cId="32519191" sldId="484"/>
        </pc:sldMkLst>
        <pc:spChg chg="add mod">
          <ac:chgData name="Hugues Quaeghebeur" userId="S::hquaeghebeur@insy2s.fr::eeb86afd-2b9a-4c2d-bd36-2b729ff23bcb" providerId="AD" clId="Web-{3CE0ACBB-3550-4B80-0B92-9CA56799FEF3}" dt="2022-08-26T12:59:05.095" v="1868" actId="20577"/>
          <ac:spMkLst>
            <pc:docMk/>
            <pc:sldMk cId="32519191" sldId="484"/>
            <ac:spMk id="5" creationId="{855C82F2-E808-EA55-0064-FB098F793240}"/>
          </ac:spMkLst>
        </pc:spChg>
        <pc:spChg chg="del">
          <ac:chgData name="Hugues Quaeghebeur" userId="S::hquaeghebeur@insy2s.fr::eeb86afd-2b9a-4c2d-bd36-2b729ff23bcb" providerId="AD" clId="Web-{3CE0ACBB-3550-4B80-0B92-9CA56799FEF3}" dt="2022-08-26T12:41:28.247" v="1685"/>
          <ac:spMkLst>
            <pc:docMk/>
            <pc:sldMk cId="32519191" sldId="484"/>
            <ac:spMk id="6" creationId="{7E64C8AD-F608-AAAD-955C-4CB80750ADE9}"/>
          </ac:spMkLst>
        </pc:spChg>
        <pc:spChg chg="add mod">
          <ac:chgData name="Hugues Quaeghebeur" userId="S::hquaeghebeur@insy2s.fr::eeb86afd-2b9a-4c2d-bd36-2b729ff23bcb" providerId="AD" clId="Web-{3CE0ACBB-3550-4B80-0B92-9CA56799FEF3}" dt="2022-08-26T12:43:31.095" v="1720" actId="20577"/>
          <ac:spMkLst>
            <pc:docMk/>
            <pc:sldMk cId="32519191" sldId="484"/>
            <ac:spMk id="8" creationId="{1DFD0A14-E3F3-40AC-EB85-F6E7114BE690}"/>
          </ac:spMkLst>
        </pc:spChg>
        <pc:spChg chg="mod">
          <ac:chgData name="Hugues Quaeghebeur" userId="S::hquaeghebeur@insy2s.fr::eeb86afd-2b9a-4c2d-bd36-2b729ff23bcb" providerId="AD" clId="Web-{3CE0ACBB-3550-4B80-0B92-9CA56799FEF3}" dt="2022-08-26T14:17:49.032" v="2407" actId="20577"/>
          <ac:spMkLst>
            <pc:docMk/>
            <pc:sldMk cId="32519191" sldId="484"/>
            <ac:spMk id="25" creationId="{6BFAE7BC-893E-4B9B-AB04-BFD3DE9B75A1}"/>
          </ac:spMkLst>
        </pc:spChg>
        <pc:picChg chg="del">
          <ac:chgData name="Hugues Quaeghebeur" userId="S::hquaeghebeur@insy2s.fr::eeb86afd-2b9a-4c2d-bd36-2b729ff23bcb" providerId="AD" clId="Web-{3CE0ACBB-3550-4B80-0B92-9CA56799FEF3}" dt="2022-08-26T12:41:30.512" v="1686"/>
          <ac:picMkLst>
            <pc:docMk/>
            <pc:sldMk cId="32519191" sldId="484"/>
            <ac:picMk id="9" creationId="{BC9C6F84-B9FC-445A-829D-0175997B5F70}"/>
          </ac:picMkLst>
        </pc:picChg>
        <pc:picChg chg="add mod">
          <ac:chgData name="Hugues Quaeghebeur" userId="S::hquaeghebeur@insy2s.fr::eeb86afd-2b9a-4c2d-bd36-2b729ff23bcb" providerId="AD" clId="Web-{3CE0ACBB-3550-4B80-0B92-9CA56799FEF3}" dt="2022-08-26T12:42:23.045" v="1694" actId="1076"/>
          <ac:picMkLst>
            <pc:docMk/>
            <pc:sldMk cId="32519191" sldId="484"/>
            <ac:picMk id="11" creationId="{3C914231-7C3B-0032-76A8-E83206D2C559}"/>
          </ac:picMkLst>
        </pc:picChg>
      </pc:sldChg>
      <pc:sldChg chg="addSp delSp modSp add replId">
        <pc:chgData name="Hugues Quaeghebeur" userId="S::hquaeghebeur@insy2s.fr::eeb86afd-2b9a-4c2d-bd36-2b729ff23bcb" providerId="AD" clId="Web-{3CE0ACBB-3550-4B80-0B92-9CA56799FEF3}" dt="2022-08-26T14:53:12.274" v="2409" actId="20577"/>
        <pc:sldMkLst>
          <pc:docMk/>
          <pc:sldMk cId="2658821956" sldId="485"/>
        </pc:sldMkLst>
        <pc:spChg chg="add mod">
          <ac:chgData name="Hugues Quaeghebeur" userId="S::hquaeghebeur@insy2s.fr::eeb86afd-2b9a-4c2d-bd36-2b729ff23bcb" providerId="AD" clId="Web-{3CE0ACBB-3550-4B80-0B92-9CA56799FEF3}" dt="2022-08-26T13:00:22.801" v="1882" actId="20577"/>
          <ac:spMkLst>
            <pc:docMk/>
            <pc:sldMk cId="2658821956" sldId="485"/>
            <ac:spMk id="2" creationId="{1374EC2F-5216-0A4D-A972-AA86520D59EA}"/>
          </ac:spMkLst>
        </pc:spChg>
        <pc:spChg chg="mod">
          <ac:chgData name="Hugues Quaeghebeur" userId="S::hquaeghebeur@insy2s.fr::eeb86afd-2b9a-4c2d-bd36-2b729ff23bcb" providerId="AD" clId="Web-{3CE0ACBB-3550-4B80-0B92-9CA56799FEF3}" dt="2022-08-26T12:44:25.847" v="1733" actId="20577"/>
          <ac:spMkLst>
            <pc:docMk/>
            <pc:sldMk cId="2658821956" sldId="485"/>
            <ac:spMk id="4" creationId="{A89E0A5D-996B-19E8-94DB-84BF450C7363}"/>
          </ac:spMkLst>
        </pc:spChg>
        <pc:spChg chg="del">
          <ac:chgData name="Hugues Quaeghebeur" userId="S::hquaeghebeur@insy2s.fr::eeb86afd-2b9a-4c2d-bd36-2b729ff23bcb" providerId="AD" clId="Web-{3CE0ACBB-3550-4B80-0B92-9CA56799FEF3}" dt="2022-08-26T12:44:30.050" v="1734"/>
          <ac:spMkLst>
            <pc:docMk/>
            <pc:sldMk cId="2658821956" sldId="485"/>
            <ac:spMk id="5" creationId="{855C82F2-E808-EA55-0064-FB098F793240}"/>
          </ac:spMkLst>
        </pc:spChg>
        <pc:spChg chg="del">
          <ac:chgData name="Hugues Quaeghebeur" userId="S::hquaeghebeur@insy2s.fr::eeb86afd-2b9a-4c2d-bd36-2b729ff23bcb" providerId="AD" clId="Web-{3CE0ACBB-3550-4B80-0B92-9CA56799FEF3}" dt="2022-08-26T12:44:32.081" v="1735"/>
          <ac:spMkLst>
            <pc:docMk/>
            <pc:sldMk cId="2658821956" sldId="485"/>
            <ac:spMk id="8" creationId="{1DFD0A14-E3F3-40AC-EB85-F6E7114BE690}"/>
          </ac:spMkLst>
        </pc:spChg>
        <pc:spChg chg="mod">
          <ac:chgData name="Hugues Quaeghebeur" userId="S::hquaeghebeur@insy2s.fr::eeb86afd-2b9a-4c2d-bd36-2b729ff23bcb" providerId="AD" clId="Web-{3CE0ACBB-3550-4B80-0B92-9CA56799FEF3}" dt="2022-08-26T14:53:12.274" v="2409" actId="20577"/>
          <ac:spMkLst>
            <pc:docMk/>
            <pc:sldMk cId="2658821956" sldId="485"/>
            <ac:spMk id="25" creationId="{6BFAE7BC-893E-4B9B-AB04-BFD3DE9B75A1}"/>
          </ac:spMkLst>
        </pc:spChg>
        <pc:picChg chg="del">
          <ac:chgData name="Hugues Quaeghebeur" userId="S::hquaeghebeur@insy2s.fr::eeb86afd-2b9a-4c2d-bd36-2b729ff23bcb" providerId="AD" clId="Web-{3CE0ACBB-3550-4B80-0B92-9CA56799FEF3}" dt="2022-08-26T12:44:33.378" v="1736"/>
          <ac:picMkLst>
            <pc:docMk/>
            <pc:sldMk cId="2658821956" sldId="485"/>
            <ac:picMk id="11" creationId="{3C914231-7C3B-0032-76A8-E83206D2C559}"/>
          </ac:picMkLst>
        </pc:picChg>
      </pc:sldChg>
      <pc:sldChg chg="addSp delSp modSp add replId">
        <pc:chgData name="Hugues Quaeghebeur" userId="S::hquaeghebeur@insy2s.fr::eeb86afd-2b9a-4c2d-bd36-2b729ff23bcb" providerId="AD" clId="Web-{3CE0ACBB-3550-4B80-0B92-9CA56799FEF3}" dt="2022-08-26T14:53:20.789" v="2411" actId="20577"/>
        <pc:sldMkLst>
          <pc:docMk/>
          <pc:sldMk cId="3609983530" sldId="486"/>
        </pc:sldMkLst>
        <pc:spChg chg="mod">
          <ac:chgData name="Hugues Quaeghebeur" userId="S::hquaeghebeur@insy2s.fr::eeb86afd-2b9a-4c2d-bd36-2b729ff23bcb" providerId="AD" clId="Web-{3CE0ACBB-3550-4B80-0B92-9CA56799FEF3}" dt="2022-08-26T12:47:05.414" v="1761" actId="20577"/>
          <ac:spMkLst>
            <pc:docMk/>
            <pc:sldMk cId="3609983530" sldId="486"/>
            <ac:spMk id="4" creationId="{A89E0A5D-996B-19E8-94DB-84BF450C7363}"/>
          </ac:spMkLst>
        </pc:spChg>
        <pc:spChg chg="del mod">
          <ac:chgData name="Hugues Quaeghebeur" userId="S::hquaeghebeur@insy2s.fr::eeb86afd-2b9a-4c2d-bd36-2b729ff23bcb" providerId="AD" clId="Web-{3CE0ACBB-3550-4B80-0B92-9CA56799FEF3}" dt="2022-08-26T12:47:12.696" v="1764"/>
          <ac:spMkLst>
            <pc:docMk/>
            <pc:sldMk cId="3609983530" sldId="486"/>
            <ac:spMk id="5" creationId="{855C82F2-E808-EA55-0064-FB098F793240}"/>
          </ac:spMkLst>
        </pc:spChg>
        <pc:spChg chg="add mod">
          <ac:chgData name="Hugues Quaeghebeur" userId="S::hquaeghebeur@insy2s.fr::eeb86afd-2b9a-4c2d-bd36-2b729ff23bcb" providerId="AD" clId="Web-{3CE0ACBB-3550-4B80-0B92-9CA56799FEF3}" dt="2022-08-26T12:59:40.300" v="1875" actId="20577"/>
          <ac:spMkLst>
            <pc:docMk/>
            <pc:sldMk cId="3609983530" sldId="486"/>
            <ac:spMk id="6" creationId="{271F56CC-11AD-FFED-F4FF-F07EC8BD7BDF}"/>
          </ac:spMkLst>
        </pc:spChg>
        <pc:spChg chg="del">
          <ac:chgData name="Hugues Quaeghebeur" userId="S::hquaeghebeur@insy2s.fr::eeb86afd-2b9a-4c2d-bd36-2b729ff23bcb" providerId="AD" clId="Web-{3CE0ACBB-3550-4B80-0B92-9CA56799FEF3}" dt="2022-08-26T12:47:13.805" v="1765"/>
          <ac:spMkLst>
            <pc:docMk/>
            <pc:sldMk cId="3609983530" sldId="486"/>
            <ac:spMk id="8" creationId="{1DFD0A14-E3F3-40AC-EB85-F6E7114BE690}"/>
          </ac:spMkLst>
        </pc:spChg>
        <pc:spChg chg="add mod">
          <ac:chgData name="Hugues Quaeghebeur" userId="S::hquaeghebeur@insy2s.fr::eeb86afd-2b9a-4c2d-bd36-2b729ff23bcb" providerId="AD" clId="Web-{3CE0ACBB-3550-4B80-0B92-9CA56799FEF3}" dt="2022-08-26T12:49:18.013" v="1789" actId="1076"/>
          <ac:spMkLst>
            <pc:docMk/>
            <pc:sldMk cId="3609983530" sldId="486"/>
            <ac:spMk id="9" creationId="{474DA8CC-E68F-8A92-8633-E354EEFA0850}"/>
          </ac:spMkLst>
        </pc:spChg>
        <pc:spChg chg="add mod">
          <ac:chgData name="Hugues Quaeghebeur" userId="S::hquaeghebeur@insy2s.fr::eeb86afd-2b9a-4c2d-bd36-2b729ff23bcb" providerId="AD" clId="Web-{3CE0ACBB-3550-4B80-0B92-9CA56799FEF3}" dt="2022-08-26T13:00:09.519" v="1880" actId="1076"/>
          <ac:spMkLst>
            <pc:docMk/>
            <pc:sldMk cId="3609983530" sldId="486"/>
            <ac:spMk id="18" creationId="{6EC79E74-7BB0-A1DD-BFA2-A05C09440289}"/>
          </ac:spMkLst>
        </pc:spChg>
        <pc:spChg chg="mod">
          <ac:chgData name="Hugues Quaeghebeur" userId="S::hquaeghebeur@insy2s.fr::eeb86afd-2b9a-4c2d-bd36-2b729ff23bcb" providerId="AD" clId="Web-{3CE0ACBB-3550-4B80-0B92-9CA56799FEF3}" dt="2022-08-26T14:53:20.789" v="2411" actId="20577"/>
          <ac:spMkLst>
            <pc:docMk/>
            <pc:sldMk cId="3609983530" sldId="486"/>
            <ac:spMk id="25" creationId="{6BFAE7BC-893E-4B9B-AB04-BFD3DE9B75A1}"/>
          </ac:spMkLst>
        </pc:spChg>
        <pc:picChg chg="del">
          <ac:chgData name="Hugues Quaeghebeur" userId="S::hquaeghebeur@insy2s.fr::eeb86afd-2b9a-4c2d-bd36-2b729ff23bcb" providerId="AD" clId="Web-{3CE0ACBB-3550-4B80-0B92-9CA56799FEF3}" dt="2022-08-26T12:47:14.930" v="1766"/>
          <ac:picMkLst>
            <pc:docMk/>
            <pc:sldMk cId="3609983530" sldId="486"/>
            <ac:picMk id="11" creationId="{3C914231-7C3B-0032-76A8-E83206D2C559}"/>
          </ac:picMkLst>
        </pc:picChg>
        <pc:picChg chg="add mod">
          <ac:chgData name="Hugues Quaeghebeur" userId="S::hquaeghebeur@insy2s.fr::eeb86afd-2b9a-4c2d-bd36-2b729ff23bcb" providerId="AD" clId="Web-{3CE0ACBB-3550-4B80-0B92-9CA56799FEF3}" dt="2022-08-26T12:49:41.186" v="1792" actId="14100"/>
          <ac:picMkLst>
            <pc:docMk/>
            <pc:sldMk cId="3609983530" sldId="486"/>
            <ac:picMk id="20" creationId="{F2E8B272-C6A1-A45D-AA7B-2F0A0C6B2976}"/>
          </ac:picMkLst>
        </pc:picChg>
      </pc:sldChg>
      <pc:sldChg chg="modSp add replId">
        <pc:chgData name="Hugues Quaeghebeur" userId="S::hquaeghebeur@insy2s.fr::eeb86afd-2b9a-4c2d-bd36-2b729ff23bcb" providerId="AD" clId="Web-{3CE0ACBB-3550-4B80-0B92-9CA56799FEF3}" dt="2022-08-26T14:53:28.446" v="2413" actId="20577"/>
        <pc:sldMkLst>
          <pc:docMk/>
          <pc:sldMk cId="2265894324" sldId="487"/>
        </pc:sldMkLst>
        <pc:spChg chg="mod">
          <ac:chgData name="Hugues Quaeghebeur" userId="S::hquaeghebeur@insy2s.fr::eeb86afd-2b9a-4c2d-bd36-2b729ff23bcb" providerId="AD" clId="Web-{3CE0ACBB-3550-4B80-0B92-9CA56799FEF3}" dt="2022-08-26T13:00:39.614" v="1886" actId="20577"/>
          <ac:spMkLst>
            <pc:docMk/>
            <pc:sldMk cId="2265894324" sldId="487"/>
            <ac:spMk id="2" creationId="{1374EC2F-5216-0A4D-A972-AA86520D59EA}"/>
          </ac:spMkLst>
        </pc:spChg>
        <pc:spChg chg="mod">
          <ac:chgData name="Hugues Quaeghebeur" userId="S::hquaeghebeur@insy2s.fr::eeb86afd-2b9a-4c2d-bd36-2b729ff23bcb" providerId="AD" clId="Web-{3CE0ACBB-3550-4B80-0B92-9CA56799FEF3}" dt="2022-08-26T12:50:44.172" v="1808" actId="20577"/>
          <ac:spMkLst>
            <pc:docMk/>
            <pc:sldMk cId="2265894324" sldId="487"/>
            <ac:spMk id="4" creationId="{A89E0A5D-996B-19E8-94DB-84BF450C7363}"/>
          </ac:spMkLst>
        </pc:spChg>
        <pc:spChg chg="mod">
          <ac:chgData name="Hugues Quaeghebeur" userId="S::hquaeghebeur@insy2s.fr::eeb86afd-2b9a-4c2d-bd36-2b729ff23bcb" providerId="AD" clId="Web-{3CE0ACBB-3550-4B80-0B92-9CA56799FEF3}" dt="2022-08-26T14:53:28.446" v="2413" actId="20577"/>
          <ac:spMkLst>
            <pc:docMk/>
            <pc:sldMk cId="2265894324" sldId="487"/>
            <ac:spMk id="25" creationId="{6BFAE7BC-893E-4B9B-AB04-BFD3DE9B75A1}"/>
          </ac:spMkLst>
        </pc:spChg>
      </pc:sldChg>
      <pc:sldChg chg="addSp delSp modSp add replId">
        <pc:chgData name="Hugues Quaeghebeur" userId="S::hquaeghebeur@insy2s.fr::eeb86afd-2b9a-4c2d-bd36-2b729ff23bcb" providerId="AD" clId="Web-{3CE0ACBB-3550-4B80-0B92-9CA56799FEF3}" dt="2022-08-26T14:53:34.509" v="2416" actId="20577"/>
        <pc:sldMkLst>
          <pc:docMk/>
          <pc:sldMk cId="2363130860" sldId="488"/>
        </pc:sldMkLst>
        <pc:spChg chg="mod">
          <ac:chgData name="Hugues Quaeghebeur" userId="S::hquaeghebeur@insy2s.fr::eeb86afd-2b9a-4c2d-bd36-2b729ff23bcb" providerId="AD" clId="Web-{3CE0ACBB-3550-4B80-0B92-9CA56799FEF3}" dt="2022-08-26T13:01:30.163" v="1897" actId="20577"/>
          <ac:spMkLst>
            <pc:docMk/>
            <pc:sldMk cId="2363130860" sldId="488"/>
            <ac:spMk id="4" creationId="{A89E0A5D-996B-19E8-94DB-84BF450C7363}"/>
          </ac:spMkLst>
        </pc:spChg>
        <pc:spChg chg="add mod">
          <ac:chgData name="Hugues Quaeghebeur" userId="S::hquaeghebeur@insy2s.fr::eeb86afd-2b9a-4c2d-bd36-2b729ff23bcb" providerId="AD" clId="Web-{3CE0ACBB-3550-4B80-0B92-9CA56799FEF3}" dt="2022-08-26T13:03:08.697" v="1924" actId="14100"/>
          <ac:spMkLst>
            <pc:docMk/>
            <pc:sldMk cId="2363130860" sldId="488"/>
            <ac:spMk id="5" creationId="{156CE21B-CEAF-4640-DB4D-D6AA939B1DCC}"/>
          </ac:spMkLst>
        </pc:spChg>
        <pc:spChg chg="del">
          <ac:chgData name="Hugues Quaeghebeur" userId="S::hquaeghebeur@insy2s.fr::eeb86afd-2b9a-4c2d-bd36-2b729ff23bcb" providerId="AD" clId="Web-{3CE0ACBB-3550-4B80-0B92-9CA56799FEF3}" dt="2022-08-26T13:01:50.366" v="1898"/>
          <ac:spMkLst>
            <pc:docMk/>
            <pc:sldMk cId="2363130860" sldId="488"/>
            <ac:spMk id="6" creationId="{271F56CC-11AD-FFED-F4FF-F07EC8BD7BDF}"/>
          </ac:spMkLst>
        </pc:spChg>
        <pc:spChg chg="del mod">
          <ac:chgData name="Hugues Quaeghebeur" userId="S::hquaeghebeur@insy2s.fr::eeb86afd-2b9a-4c2d-bd36-2b729ff23bcb" providerId="AD" clId="Web-{3CE0ACBB-3550-4B80-0B92-9CA56799FEF3}" dt="2022-08-26T13:01:56.679" v="1903"/>
          <ac:spMkLst>
            <pc:docMk/>
            <pc:sldMk cId="2363130860" sldId="488"/>
            <ac:spMk id="9" creationId="{474DA8CC-E68F-8A92-8633-E354EEFA0850}"/>
          </ac:spMkLst>
        </pc:spChg>
        <pc:spChg chg="add mod">
          <ac:chgData name="Hugues Quaeghebeur" userId="S::hquaeghebeur@insy2s.fr::eeb86afd-2b9a-4c2d-bd36-2b729ff23bcb" providerId="AD" clId="Web-{3CE0ACBB-3550-4B80-0B92-9CA56799FEF3}" dt="2022-08-26T13:02:48.009" v="1921" actId="14100"/>
          <ac:spMkLst>
            <pc:docMk/>
            <pc:sldMk cId="2363130860" sldId="488"/>
            <ac:spMk id="11" creationId="{5C39EFFD-DBF6-8C37-BE8D-5B2B5B883553}"/>
          </ac:spMkLst>
        </pc:spChg>
        <pc:spChg chg="del mod">
          <ac:chgData name="Hugues Quaeghebeur" userId="S::hquaeghebeur@insy2s.fr::eeb86afd-2b9a-4c2d-bd36-2b729ff23bcb" providerId="AD" clId="Web-{3CE0ACBB-3550-4B80-0B92-9CA56799FEF3}" dt="2022-08-26T13:01:59.570" v="1905"/>
          <ac:spMkLst>
            <pc:docMk/>
            <pc:sldMk cId="2363130860" sldId="488"/>
            <ac:spMk id="18" creationId="{6EC79E74-7BB0-A1DD-BFA2-A05C09440289}"/>
          </ac:spMkLst>
        </pc:spChg>
        <pc:spChg chg="mod">
          <ac:chgData name="Hugues Quaeghebeur" userId="S::hquaeghebeur@insy2s.fr::eeb86afd-2b9a-4c2d-bd36-2b729ff23bcb" providerId="AD" clId="Web-{3CE0ACBB-3550-4B80-0B92-9CA56799FEF3}" dt="2022-08-26T14:53:34.509" v="2416" actId="20577"/>
          <ac:spMkLst>
            <pc:docMk/>
            <pc:sldMk cId="2363130860" sldId="488"/>
            <ac:spMk id="25" creationId="{6BFAE7BC-893E-4B9B-AB04-BFD3DE9B75A1}"/>
          </ac:spMkLst>
        </pc:spChg>
        <pc:picChg chg="add mod">
          <ac:chgData name="Hugues Quaeghebeur" userId="S::hquaeghebeur@insy2s.fr::eeb86afd-2b9a-4c2d-bd36-2b729ff23bcb" providerId="AD" clId="Web-{3CE0ACBB-3550-4B80-0B92-9CA56799FEF3}" dt="2022-08-26T13:03:19.370" v="1926" actId="1076"/>
          <ac:picMkLst>
            <pc:docMk/>
            <pc:sldMk cId="2363130860" sldId="488"/>
            <ac:picMk id="8" creationId="{68A384D9-C511-8CFB-B156-0E9D6AF1EB2C}"/>
          </ac:picMkLst>
        </pc:picChg>
        <pc:picChg chg="del">
          <ac:chgData name="Hugues Quaeghebeur" userId="S::hquaeghebeur@insy2s.fr::eeb86afd-2b9a-4c2d-bd36-2b729ff23bcb" providerId="AD" clId="Web-{3CE0ACBB-3550-4B80-0B92-9CA56799FEF3}" dt="2022-08-26T13:02:01.336" v="1906"/>
          <ac:picMkLst>
            <pc:docMk/>
            <pc:sldMk cId="2363130860" sldId="488"/>
            <ac:picMk id="20" creationId="{F2E8B272-C6A1-A45D-AA7B-2F0A0C6B2976}"/>
          </ac:picMkLst>
        </pc:picChg>
      </pc:sldChg>
      <pc:sldChg chg="addSp modSp add replId">
        <pc:chgData name="Hugues Quaeghebeur" userId="S::hquaeghebeur@insy2s.fr::eeb86afd-2b9a-4c2d-bd36-2b729ff23bcb" providerId="AD" clId="Web-{3CE0ACBB-3550-4B80-0B92-9CA56799FEF3}" dt="2022-08-26T14:53:41.946" v="2418" actId="20577"/>
        <pc:sldMkLst>
          <pc:docMk/>
          <pc:sldMk cId="182617874" sldId="489"/>
        </pc:sldMkLst>
        <pc:spChg chg="mod">
          <ac:chgData name="Hugues Quaeghebeur" userId="S::hquaeghebeur@insy2s.fr::eeb86afd-2b9a-4c2d-bd36-2b729ff23bcb" providerId="AD" clId="Web-{3CE0ACBB-3550-4B80-0B92-9CA56799FEF3}" dt="2022-08-26T13:29:40.405" v="1951" actId="20577"/>
          <ac:spMkLst>
            <pc:docMk/>
            <pc:sldMk cId="182617874" sldId="489"/>
            <ac:spMk id="2" creationId="{1374EC2F-5216-0A4D-A972-AA86520D59EA}"/>
          </ac:spMkLst>
        </pc:spChg>
        <pc:spChg chg="mod">
          <ac:chgData name="Hugues Quaeghebeur" userId="S::hquaeghebeur@insy2s.fr::eeb86afd-2b9a-4c2d-bd36-2b729ff23bcb" providerId="AD" clId="Web-{3CE0ACBB-3550-4B80-0B92-9CA56799FEF3}" dt="2022-08-26T13:29:13.201" v="1946" actId="20577"/>
          <ac:spMkLst>
            <pc:docMk/>
            <pc:sldMk cId="182617874" sldId="489"/>
            <ac:spMk id="4" creationId="{A89E0A5D-996B-19E8-94DB-84BF450C7363}"/>
          </ac:spMkLst>
        </pc:spChg>
        <pc:spChg chg="mod">
          <ac:chgData name="Hugues Quaeghebeur" userId="S::hquaeghebeur@insy2s.fr::eeb86afd-2b9a-4c2d-bd36-2b729ff23bcb" providerId="AD" clId="Web-{3CE0ACBB-3550-4B80-0B92-9CA56799FEF3}" dt="2022-08-26T14:53:41.946" v="2418" actId="20577"/>
          <ac:spMkLst>
            <pc:docMk/>
            <pc:sldMk cId="182617874" sldId="489"/>
            <ac:spMk id="25" creationId="{6BFAE7BC-893E-4B9B-AB04-BFD3DE9B75A1}"/>
          </ac:spMkLst>
        </pc:spChg>
        <pc:grpChg chg="add">
          <ac:chgData name="Hugues Quaeghebeur" userId="S::hquaeghebeur@insy2s.fr::eeb86afd-2b9a-4c2d-bd36-2b729ff23bcb" providerId="AD" clId="Web-{3CE0ACBB-3550-4B80-0B92-9CA56799FEF3}" dt="2022-08-26T13:30:08.077" v="1952"/>
          <ac:grpSpMkLst>
            <pc:docMk/>
            <pc:sldMk cId="182617874" sldId="489"/>
            <ac:grpSpMk id="8" creationId="{D3704FB5-226B-2884-9101-AEC80D47967C}"/>
          </ac:grpSpMkLst>
        </pc:grpChg>
        <pc:grpChg chg="add">
          <ac:chgData name="Hugues Quaeghebeur" userId="S::hquaeghebeur@insy2s.fr::eeb86afd-2b9a-4c2d-bd36-2b729ff23bcb" providerId="AD" clId="Web-{3CE0ACBB-3550-4B80-0B92-9CA56799FEF3}" dt="2022-08-26T13:30:08.140" v="1953"/>
          <ac:grpSpMkLst>
            <pc:docMk/>
            <pc:sldMk cId="182617874" sldId="489"/>
            <ac:grpSpMk id="18" creationId="{CDFD4391-175D-1559-2EA3-52D879FC9FF3}"/>
          </ac:grpSpMkLst>
        </pc:grpChg>
      </pc:sldChg>
      <pc:sldChg chg="modSp add replId">
        <pc:chgData name="Hugues Quaeghebeur" userId="S::hquaeghebeur@insy2s.fr::eeb86afd-2b9a-4c2d-bd36-2b729ff23bcb" providerId="AD" clId="Web-{3CE0ACBB-3550-4B80-0B92-9CA56799FEF3}" dt="2022-08-26T14:53:47.946" v="2421" actId="20577"/>
        <pc:sldMkLst>
          <pc:docMk/>
          <pc:sldMk cId="4271036968" sldId="490"/>
        </pc:sldMkLst>
        <pc:spChg chg="mod">
          <ac:chgData name="Hugues Quaeghebeur" userId="S::hquaeghebeur@insy2s.fr::eeb86afd-2b9a-4c2d-bd36-2b729ff23bcb" providerId="AD" clId="Web-{3CE0ACBB-3550-4B80-0B92-9CA56799FEF3}" dt="2022-08-26T13:31:32.423" v="1978" actId="20577"/>
          <ac:spMkLst>
            <pc:docMk/>
            <pc:sldMk cId="4271036968" sldId="490"/>
            <ac:spMk id="2" creationId="{1374EC2F-5216-0A4D-A972-AA86520D59EA}"/>
          </ac:spMkLst>
        </pc:spChg>
        <pc:spChg chg="mod">
          <ac:chgData name="Hugues Quaeghebeur" userId="S::hquaeghebeur@insy2s.fr::eeb86afd-2b9a-4c2d-bd36-2b729ff23bcb" providerId="AD" clId="Web-{3CE0ACBB-3550-4B80-0B92-9CA56799FEF3}" dt="2022-08-26T13:31:09.641" v="1973" actId="20577"/>
          <ac:spMkLst>
            <pc:docMk/>
            <pc:sldMk cId="4271036968" sldId="490"/>
            <ac:spMk id="4" creationId="{A89E0A5D-996B-19E8-94DB-84BF450C7363}"/>
          </ac:spMkLst>
        </pc:spChg>
        <pc:spChg chg="mod">
          <ac:chgData name="Hugues Quaeghebeur" userId="S::hquaeghebeur@insy2s.fr::eeb86afd-2b9a-4c2d-bd36-2b729ff23bcb" providerId="AD" clId="Web-{3CE0ACBB-3550-4B80-0B92-9CA56799FEF3}" dt="2022-08-26T14:53:47.946" v="2421" actId="20577"/>
          <ac:spMkLst>
            <pc:docMk/>
            <pc:sldMk cId="4271036968" sldId="490"/>
            <ac:spMk id="25" creationId="{6BFAE7BC-893E-4B9B-AB04-BFD3DE9B75A1}"/>
          </ac:spMkLst>
        </pc:spChg>
      </pc:sldChg>
      <pc:sldChg chg="addSp modSp add replId">
        <pc:chgData name="Hugues Quaeghebeur" userId="S::hquaeghebeur@insy2s.fr::eeb86afd-2b9a-4c2d-bd36-2b729ff23bcb" providerId="AD" clId="Web-{3CE0ACBB-3550-4B80-0B92-9CA56799FEF3}" dt="2022-08-26T14:53:54.728" v="2423" actId="20577"/>
        <pc:sldMkLst>
          <pc:docMk/>
          <pc:sldMk cId="3705438844" sldId="491"/>
        </pc:sldMkLst>
        <pc:spChg chg="mod">
          <ac:chgData name="Hugues Quaeghebeur" userId="S::hquaeghebeur@insy2s.fr::eeb86afd-2b9a-4c2d-bd36-2b729ff23bcb" providerId="AD" clId="Web-{3CE0ACBB-3550-4B80-0B92-9CA56799FEF3}" dt="2022-08-26T13:32:17.002" v="1982" actId="20577"/>
          <ac:spMkLst>
            <pc:docMk/>
            <pc:sldMk cId="3705438844" sldId="491"/>
            <ac:spMk id="2" creationId="{1374EC2F-5216-0A4D-A972-AA86520D59EA}"/>
          </ac:spMkLst>
        </pc:spChg>
        <pc:spChg chg="add">
          <ac:chgData name="Hugues Quaeghebeur" userId="S::hquaeghebeur@insy2s.fr::eeb86afd-2b9a-4c2d-bd36-2b729ff23bcb" providerId="AD" clId="Web-{3CE0ACBB-3550-4B80-0B92-9CA56799FEF3}" dt="2022-08-26T13:32:19.065" v="1983"/>
          <ac:spMkLst>
            <pc:docMk/>
            <pc:sldMk cId="3705438844" sldId="491"/>
            <ac:spMk id="6" creationId="{168A991B-F096-0339-96E9-335C2A53705F}"/>
          </ac:spMkLst>
        </pc:spChg>
        <pc:spChg chg="add mod">
          <ac:chgData name="Hugues Quaeghebeur" userId="S::hquaeghebeur@insy2s.fr::eeb86afd-2b9a-4c2d-bd36-2b729ff23bcb" providerId="AD" clId="Web-{3CE0ACBB-3550-4B80-0B92-9CA56799FEF3}" dt="2022-08-26T13:32:35.034" v="1988" actId="20577"/>
          <ac:spMkLst>
            <pc:docMk/>
            <pc:sldMk cId="3705438844" sldId="491"/>
            <ac:spMk id="8" creationId="{DC996BA7-BFF0-3ED1-311A-2C127750A492}"/>
          </ac:spMkLst>
        </pc:spChg>
        <pc:spChg chg="add">
          <ac:chgData name="Hugues Quaeghebeur" userId="S::hquaeghebeur@insy2s.fr::eeb86afd-2b9a-4c2d-bd36-2b729ff23bcb" providerId="AD" clId="Web-{3CE0ACBB-3550-4B80-0B92-9CA56799FEF3}" dt="2022-08-26T13:32:19.143" v="1986"/>
          <ac:spMkLst>
            <pc:docMk/>
            <pc:sldMk cId="3705438844" sldId="491"/>
            <ac:spMk id="18" creationId="{946EB314-F75A-45F9-2DF5-EC8C14F5AF1F}"/>
          </ac:spMkLst>
        </pc:spChg>
        <pc:spChg chg="mod">
          <ac:chgData name="Hugues Quaeghebeur" userId="S::hquaeghebeur@insy2s.fr::eeb86afd-2b9a-4c2d-bd36-2b729ff23bcb" providerId="AD" clId="Web-{3CE0ACBB-3550-4B80-0B92-9CA56799FEF3}" dt="2022-08-26T14:53:54.728" v="2423" actId="20577"/>
          <ac:spMkLst>
            <pc:docMk/>
            <pc:sldMk cId="3705438844" sldId="491"/>
            <ac:spMk id="25" creationId="{6BFAE7BC-893E-4B9B-AB04-BFD3DE9B75A1}"/>
          </ac:spMkLst>
        </pc:spChg>
        <pc:picChg chg="add">
          <ac:chgData name="Hugues Quaeghebeur" userId="S::hquaeghebeur@insy2s.fr::eeb86afd-2b9a-4c2d-bd36-2b729ff23bcb" providerId="AD" clId="Web-{3CE0ACBB-3550-4B80-0B92-9CA56799FEF3}" dt="2022-08-26T13:32:19.127" v="1985"/>
          <ac:picMkLst>
            <pc:docMk/>
            <pc:sldMk cId="3705438844" sldId="491"/>
            <ac:picMk id="10" creationId="{919D2C8B-01CF-3BCF-5922-331F94448F67}"/>
          </ac:picMkLst>
        </pc:picChg>
      </pc:sldChg>
      <pc:sldChg chg="modSp add replId">
        <pc:chgData name="Hugues Quaeghebeur" userId="S::hquaeghebeur@insy2s.fr::eeb86afd-2b9a-4c2d-bd36-2b729ff23bcb" providerId="AD" clId="Web-{3CE0ACBB-3550-4B80-0B92-9CA56799FEF3}" dt="2022-08-26T14:54:00.540" v="2426" actId="20577"/>
        <pc:sldMkLst>
          <pc:docMk/>
          <pc:sldMk cId="4035089599" sldId="492"/>
        </pc:sldMkLst>
        <pc:spChg chg="mod">
          <ac:chgData name="Hugues Quaeghebeur" userId="S::hquaeghebeur@insy2s.fr::eeb86afd-2b9a-4c2d-bd36-2b729ff23bcb" providerId="AD" clId="Web-{3CE0ACBB-3550-4B80-0B92-9CA56799FEF3}" dt="2022-08-26T13:35:37.304" v="2001" actId="20577"/>
          <ac:spMkLst>
            <pc:docMk/>
            <pc:sldMk cId="4035089599" sldId="492"/>
            <ac:spMk id="2" creationId="{1374EC2F-5216-0A4D-A972-AA86520D59EA}"/>
          </ac:spMkLst>
        </pc:spChg>
        <pc:spChg chg="mod">
          <ac:chgData name="Hugues Quaeghebeur" userId="S::hquaeghebeur@insy2s.fr::eeb86afd-2b9a-4c2d-bd36-2b729ff23bcb" providerId="AD" clId="Web-{3CE0ACBB-3550-4B80-0B92-9CA56799FEF3}" dt="2022-08-26T13:33:26.207" v="1996" actId="20577"/>
          <ac:spMkLst>
            <pc:docMk/>
            <pc:sldMk cId="4035089599" sldId="492"/>
            <ac:spMk id="4" creationId="{A89E0A5D-996B-19E8-94DB-84BF450C7363}"/>
          </ac:spMkLst>
        </pc:spChg>
        <pc:spChg chg="mod">
          <ac:chgData name="Hugues Quaeghebeur" userId="S::hquaeghebeur@insy2s.fr::eeb86afd-2b9a-4c2d-bd36-2b729ff23bcb" providerId="AD" clId="Web-{3CE0ACBB-3550-4B80-0B92-9CA56799FEF3}" dt="2022-08-26T14:54:00.540" v="2426" actId="20577"/>
          <ac:spMkLst>
            <pc:docMk/>
            <pc:sldMk cId="4035089599" sldId="492"/>
            <ac:spMk id="25" creationId="{6BFAE7BC-893E-4B9B-AB04-BFD3DE9B75A1}"/>
          </ac:spMkLst>
        </pc:spChg>
      </pc:sldChg>
      <pc:sldChg chg="addSp modSp add replId">
        <pc:chgData name="Hugues Quaeghebeur" userId="S::hquaeghebeur@insy2s.fr::eeb86afd-2b9a-4c2d-bd36-2b729ff23bcb" providerId="AD" clId="Web-{3CE0ACBB-3550-4B80-0B92-9CA56799FEF3}" dt="2022-08-26T14:54:06.400" v="2429" actId="20577"/>
        <pc:sldMkLst>
          <pc:docMk/>
          <pc:sldMk cId="3485208936" sldId="493"/>
        </pc:sldMkLst>
        <pc:spChg chg="mod">
          <ac:chgData name="Hugues Quaeghebeur" userId="S::hquaeghebeur@insy2s.fr::eeb86afd-2b9a-4c2d-bd36-2b729ff23bcb" providerId="AD" clId="Web-{3CE0ACBB-3550-4B80-0B92-9CA56799FEF3}" dt="2022-08-26T13:36:35.899" v="2005" actId="20577"/>
          <ac:spMkLst>
            <pc:docMk/>
            <pc:sldMk cId="3485208936" sldId="493"/>
            <ac:spMk id="2" creationId="{1374EC2F-5216-0A4D-A972-AA86520D59EA}"/>
          </ac:spMkLst>
        </pc:spChg>
        <pc:spChg chg="add mod">
          <ac:chgData name="Hugues Quaeghebeur" userId="S::hquaeghebeur@insy2s.fr::eeb86afd-2b9a-4c2d-bd36-2b729ff23bcb" providerId="AD" clId="Web-{3CE0ACBB-3550-4B80-0B92-9CA56799FEF3}" dt="2022-08-26T13:36:55.008" v="2010" actId="1076"/>
          <ac:spMkLst>
            <pc:docMk/>
            <pc:sldMk cId="3485208936" sldId="493"/>
            <ac:spMk id="6" creationId="{CCCACB64-07F4-3E9C-DE7F-DE382F35ED73}"/>
          </ac:spMkLst>
        </pc:spChg>
        <pc:spChg chg="add mod">
          <ac:chgData name="Hugues Quaeghebeur" userId="S::hquaeghebeur@insy2s.fr::eeb86afd-2b9a-4c2d-bd36-2b729ff23bcb" providerId="AD" clId="Web-{3CE0ACBB-3550-4B80-0B92-9CA56799FEF3}" dt="2022-08-26T13:37:29.259" v="2014" actId="20577"/>
          <ac:spMkLst>
            <pc:docMk/>
            <pc:sldMk cId="3485208936" sldId="493"/>
            <ac:spMk id="8" creationId="{5AE59A6F-4291-5F5C-A69F-405D9DE6A2F8}"/>
          </ac:spMkLst>
        </pc:spChg>
        <pc:spChg chg="add mod">
          <ac:chgData name="Hugues Quaeghebeur" userId="S::hquaeghebeur@insy2s.fr::eeb86afd-2b9a-4c2d-bd36-2b729ff23bcb" providerId="AD" clId="Web-{3CE0ACBB-3550-4B80-0B92-9CA56799FEF3}" dt="2022-08-26T13:37:14.509" v="2012" actId="1076"/>
          <ac:spMkLst>
            <pc:docMk/>
            <pc:sldMk cId="3485208936" sldId="493"/>
            <ac:spMk id="10" creationId="{BB249275-81A4-72CE-E09D-2C7C0CE8BD4B}"/>
          </ac:spMkLst>
        </pc:spChg>
        <pc:spChg chg="mod">
          <ac:chgData name="Hugues Quaeghebeur" userId="S::hquaeghebeur@insy2s.fr::eeb86afd-2b9a-4c2d-bd36-2b729ff23bcb" providerId="AD" clId="Web-{3CE0ACBB-3550-4B80-0B92-9CA56799FEF3}" dt="2022-08-26T14:54:06.400" v="2429" actId="20577"/>
          <ac:spMkLst>
            <pc:docMk/>
            <pc:sldMk cId="3485208936" sldId="493"/>
            <ac:spMk id="25" creationId="{6BFAE7BC-893E-4B9B-AB04-BFD3DE9B75A1}"/>
          </ac:spMkLst>
        </pc:spChg>
        <pc:picChg chg="add mod">
          <ac:chgData name="Hugues Quaeghebeur" userId="S::hquaeghebeur@insy2s.fr::eeb86afd-2b9a-4c2d-bd36-2b729ff23bcb" providerId="AD" clId="Web-{3CE0ACBB-3550-4B80-0B92-9CA56799FEF3}" dt="2022-08-26T13:37:03.805" v="2011" actId="1076"/>
          <ac:picMkLst>
            <pc:docMk/>
            <pc:sldMk cId="3485208936" sldId="493"/>
            <ac:picMk id="18" creationId="{5947F7CA-0BA4-44A4-B979-497A181C5ECE}"/>
          </ac:picMkLst>
        </pc:picChg>
      </pc:sldChg>
      <pc:sldChg chg="addSp delSp modSp add replId">
        <pc:chgData name="Hugues Quaeghebeur" userId="S::hquaeghebeur@insy2s.fr::eeb86afd-2b9a-4c2d-bd36-2b729ff23bcb" providerId="AD" clId="Web-{3CE0ACBB-3550-4B80-0B92-9CA56799FEF3}" dt="2022-08-26T14:54:12.916" v="2433" actId="20577"/>
        <pc:sldMkLst>
          <pc:docMk/>
          <pc:sldMk cId="3165184771" sldId="494"/>
        </pc:sldMkLst>
        <pc:spChg chg="mod">
          <ac:chgData name="Hugues Quaeghebeur" userId="S::hquaeghebeur@insy2s.fr::eeb86afd-2b9a-4c2d-bd36-2b729ff23bcb" providerId="AD" clId="Web-{3CE0ACBB-3550-4B80-0B92-9CA56799FEF3}" dt="2022-08-26T13:38:17.776" v="2028" actId="20577"/>
          <ac:spMkLst>
            <pc:docMk/>
            <pc:sldMk cId="3165184771" sldId="494"/>
            <ac:spMk id="4" creationId="{A89E0A5D-996B-19E8-94DB-84BF450C7363}"/>
          </ac:spMkLst>
        </pc:spChg>
        <pc:spChg chg="del">
          <ac:chgData name="Hugues Quaeghebeur" userId="S::hquaeghebeur@insy2s.fr::eeb86afd-2b9a-4c2d-bd36-2b729ff23bcb" providerId="AD" clId="Web-{3CE0ACBB-3550-4B80-0B92-9CA56799FEF3}" dt="2022-08-26T13:38:40.667" v="2029"/>
          <ac:spMkLst>
            <pc:docMk/>
            <pc:sldMk cId="3165184771" sldId="494"/>
            <ac:spMk id="6" creationId="{CCCACB64-07F4-3E9C-DE7F-DE382F35ED73}"/>
          </ac:spMkLst>
        </pc:spChg>
        <pc:spChg chg="add mod">
          <ac:chgData name="Hugues Quaeghebeur" userId="S::hquaeghebeur@insy2s.fr::eeb86afd-2b9a-4c2d-bd36-2b729ff23bcb" providerId="AD" clId="Web-{3CE0ACBB-3550-4B80-0B92-9CA56799FEF3}" dt="2022-08-26T13:39:22.418" v="2040" actId="1076"/>
          <ac:spMkLst>
            <pc:docMk/>
            <pc:sldMk cId="3165184771" sldId="494"/>
            <ac:spMk id="7" creationId="{87EA67E5-ADA6-7015-0E79-4BB3707CEAAA}"/>
          </ac:spMkLst>
        </pc:spChg>
        <pc:spChg chg="del mod">
          <ac:chgData name="Hugues Quaeghebeur" userId="S::hquaeghebeur@insy2s.fr::eeb86afd-2b9a-4c2d-bd36-2b729ff23bcb" providerId="AD" clId="Web-{3CE0ACBB-3550-4B80-0B92-9CA56799FEF3}" dt="2022-08-26T13:38:49.808" v="2032"/>
          <ac:spMkLst>
            <pc:docMk/>
            <pc:sldMk cId="3165184771" sldId="494"/>
            <ac:spMk id="8" creationId="{5AE59A6F-4291-5F5C-A69F-405D9DE6A2F8}"/>
          </ac:spMkLst>
        </pc:spChg>
        <pc:spChg chg="del">
          <ac:chgData name="Hugues Quaeghebeur" userId="S::hquaeghebeur@insy2s.fr::eeb86afd-2b9a-4c2d-bd36-2b729ff23bcb" providerId="AD" clId="Web-{3CE0ACBB-3550-4B80-0B92-9CA56799FEF3}" dt="2022-08-26T13:38:54.355" v="2034"/>
          <ac:spMkLst>
            <pc:docMk/>
            <pc:sldMk cId="3165184771" sldId="494"/>
            <ac:spMk id="10" creationId="{BB249275-81A4-72CE-E09D-2C7C0CE8BD4B}"/>
          </ac:spMkLst>
        </pc:spChg>
        <pc:spChg chg="add mod">
          <ac:chgData name="Hugues Quaeghebeur" userId="S::hquaeghebeur@insy2s.fr::eeb86afd-2b9a-4c2d-bd36-2b729ff23bcb" providerId="AD" clId="Web-{3CE0ACBB-3550-4B80-0B92-9CA56799FEF3}" dt="2022-08-26T13:40:49.482" v="2047" actId="20577"/>
          <ac:spMkLst>
            <pc:docMk/>
            <pc:sldMk cId="3165184771" sldId="494"/>
            <ac:spMk id="11" creationId="{07967ACF-E3E3-92A2-8A16-D1655591CEF1}"/>
          </ac:spMkLst>
        </pc:spChg>
        <pc:spChg chg="add mod">
          <ac:chgData name="Hugues Quaeghebeur" userId="S::hquaeghebeur@insy2s.fr::eeb86afd-2b9a-4c2d-bd36-2b729ff23bcb" providerId="AD" clId="Web-{3CE0ACBB-3550-4B80-0B92-9CA56799FEF3}" dt="2022-08-26T13:40:32.795" v="2045" actId="20577"/>
          <ac:spMkLst>
            <pc:docMk/>
            <pc:sldMk cId="3165184771" sldId="494"/>
            <ac:spMk id="20" creationId="{9C80C838-04F9-CA67-51B1-445BC9E9C85B}"/>
          </ac:spMkLst>
        </pc:spChg>
        <pc:spChg chg="mod">
          <ac:chgData name="Hugues Quaeghebeur" userId="S::hquaeghebeur@insy2s.fr::eeb86afd-2b9a-4c2d-bd36-2b729ff23bcb" providerId="AD" clId="Web-{3CE0ACBB-3550-4B80-0B92-9CA56799FEF3}" dt="2022-08-26T14:54:12.916" v="2433" actId="20577"/>
          <ac:spMkLst>
            <pc:docMk/>
            <pc:sldMk cId="3165184771" sldId="494"/>
            <ac:spMk id="25" creationId="{6BFAE7BC-893E-4B9B-AB04-BFD3DE9B75A1}"/>
          </ac:spMkLst>
        </pc:spChg>
        <pc:picChg chg="del">
          <ac:chgData name="Hugues Quaeghebeur" userId="S::hquaeghebeur@insy2s.fr::eeb86afd-2b9a-4c2d-bd36-2b729ff23bcb" providerId="AD" clId="Web-{3CE0ACBB-3550-4B80-0B92-9CA56799FEF3}" dt="2022-08-26T13:38:51.511" v="2033"/>
          <ac:picMkLst>
            <pc:docMk/>
            <pc:sldMk cId="3165184771" sldId="494"/>
            <ac:picMk id="18" creationId="{5947F7CA-0BA4-44A4-B979-497A181C5ECE}"/>
          </ac:picMkLst>
        </pc:picChg>
        <pc:picChg chg="add mod">
          <ac:chgData name="Hugues Quaeghebeur" userId="S::hquaeghebeur@insy2s.fr::eeb86afd-2b9a-4c2d-bd36-2b729ff23bcb" providerId="AD" clId="Web-{3CE0ACBB-3550-4B80-0B92-9CA56799FEF3}" dt="2022-08-26T13:40:03.466" v="2042" actId="1076"/>
          <ac:picMkLst>
            <pc:docMk/>
            <pc:sldMk cId="3165184771" sldId="494"/>
            <ac:picMk id="23" creationId="{AAA5D50B-5463-C31D-C882-95AE568AD21B}"/>
          </ac:picMkLst>
        </pc:picChg>
      </pc:sldChg>
      <pc:sldChg chg="addSp delSp modSp add replId">
        <pc:chgData name="Hugues Quaeghebeur" userId="S::hquaeghebeur@insy2s.fr::eeb86afd-2b9a-4c2d-bd36-2b729ff23bcb" providerId="AD" clId="Web-{3CE0ACBB-3550-4B80-0B92-9CA56799FEF3}" dt="2022-08-26T14:54:22.619" v="2436" actId="20577"/>
        <pc:sldMkLst>
          <pc:docMk/>
          <pc:sldMk cId="3239644000" sldId="495"/>
        </pc:sldMkLst>
        <pc:spChg chg="mod">
          <ac:chgData name="Hugues Quaeghebeur" userId="S::hquaeghebeur@insy2s.fr::eeb86afd-2b9a-4c2d-bd36-2b729ff23bcb" providerId="AD" clId="Web-{3CE0ACBB-3550-4B80-0B92-9CA56799FEF3}" dt="2022-08-26T13:42:32.922" v="2074" actId="20577"/>
          <ac:spMkLst>
            <pc:docMk/>
            <pc:sldMk cId="3239644000" sldId="495"/>
            <ac:spMk id="2" creationId="{1374EC2F-5216-0A4D-A972-AA86520D59EA}"/>
          </ac:spMkLst>
        </pc:spChg>
        <pc:spChg chg="mod">
          <ac:chgData name="Hugues Quaeghebeur" userId="S::hquaeghebeur@insy2s.fr::eeb86afd-2b9a-4c2d-bd36-2b729ff23bcb" providerId="AD" clId="Web-{3CE0ACBB-3550-4B80-0B92-9CA56799FEF3}" dt="2022-08-26T13:42:01.828" v="2065" actId="20577"/>
          <ac:spMkLst>
            <pc:docMk/>
            <pc:sldMk cId="3239644000" sldId="495"/>
            <ac:spMk id="4" creationId="{A89E0A5D-996B-19E8-94DB-84BF450C7363}"/>
          </ac:spMkLst>
        </pc:spChg>
        <pc:spChg chg="add mod">
          <ac:chgData name="Hugues Quaeghebeur" userId="S::hquaeghebeur@insy2s.fr::eeb86afd-2b9a-4c2d-bd36-2b729ff23bcb" providerId="AD" clId="Web-{3CE0ACBB-3550-4B80-0B92-9CA56799FEF3}" dt="2022-08-26T13:43:27.830" v="2080" actId="1076"/>
          <ac:spMkLst>
            <pc:docMk/>
            <pc:sldMk cId="3239644000" sldId="495"/>
            <ac:spMk id="6" creationId="{502CB995-C5CE-78A4-3BD2-664C56789618}"/>
          </ac:spMkLst>
        </pc:spChg>
        <pc:spChg chg="del">
          <ac:chgData name="Hugues Quaeghebeur" userId="S::hquaeghebeur@insy2s.fr::eeb86afd-2b9a-4c2d-bd36-2b729ff23bcb" providerId="AD" clId="Web-{3CE0ACBB-3550-4B80-0B92-9CA56799FEF3}" dt="2022-08-26T13:42:04.234" v="2066"/>
          <ac:spMkLst>
            <pc:docMk/>
            <pc:sldMk cId="3239644000" sldId="495"/>
            <ac:spMk id="7" creationId="{87EA67E5-ADA6-7015-0E79-4BB3707CEAAA}"/>
          </ac:spMkLst>
        </pc:spChg>
        <pc:spChg chg="del">
          <ac:chgData name="Hugues Quaeghebeur" userId="S::hquaeghebeur@insy2s.fr::eeb86afd-2b9a-4c2d-bd36-2b729ff23bcb" providerId="AD" clId="Web-{3CE0ACBB-3550-4B80-0B92-9CA56799FEF3}" dt="2022-08-26T13:42:11.969" v="2071"/>
          <ac:spMkLst>
            <pc:docMk/>
            <pc:sldMk cId="3239644000" sldId="495"/>
            <ac:spMk id="11" creationId="{07967ACF-E3E3-92A2-8A16-D1655591CEF1}"/>
          </ac:spMkLst>
        </pc:spChg>
        <pc:spChg chg="add mod">
          <ac:chgData name="Hugues Quaeghebeur" userId="S::hquaeghebeur@insy2s.fr::eeb86afd-2b9a-4c2d-bd36-2b729ff23bcb" providerId="AD" clId="Web-{3CE0ACBB-3550-4B80-0B92-9CA56799FEF3}" dt="2022-08-26T13:46:45.147" v="2082" actId="20577"/>
          <ac:spMkLst>
            <pc:docMk/>
            <pc:sldMk cId="3239644000" sldId="495"/>
            <ac:spMk id="18" creationId="{6DCFA62D-DE4D-8E17-DEEB-E2C4ACE4FA71}"/>
          </ac:spMkLst>
        </pc:spChg>
        <pc:spChg chg="del mod">
          <ac:chgData name="Hugues Quaeghebeur" userId="S::hquaeghebeur@insy2s.fr::eeb86afd-2b9a-4c2d-bd36-2b729ff23bcb" providerId="AD" clId="Web-{3CE0ACBB-3550-4B80-0B92-9CA56799FEF3}" dt="2022-08-26T13:42:07.828" v="2069"/>
          <ac:spMkLst>
            <pc:docMk/>
            <pc:sldMk cId="3239644000" sldId="495"/>
            <ac:spMk id="20" creationId="{9C80C838-04F9-CA67-51B1-445BC9E9C85B}"/>
          </ac:spMkLst>
        </pc:spChg>
        <pc:spChg chg="mod">
          <ac:chgData name="Hugues Quaeghebeur" userId="S::hquaeghebeur@insy2s.fr::eeb86afd-2b9a-4c2d-bd36-2b729ff23bcb" providerId="AD" clId="Web-{3CE0ACBB-3550-4B80-0B92-9CA56799FEF3}" dt="2022-08-26T14:54:22.619" v="2436" actId="20577"/>
          <ac:spMkLst>
            <pc:docMk/>
            <pc:sldMk cId="3239644000" sldId="495"/>
            <ac:spMk id="25" creationId="{6BFAE7BC-893E-4B9B-AB04-BFD3DE9B75A1}"/>
          </ac:spMkLst>
        </pc:spChg>
        <pc:picChg chg="add mod">
          <ac:chgData name="Hugues Quaeghebeur" userId="S::hquaeghebeur@insy2s.fr::eeb86afd-2b9a-4c2d-bd36-2b729ff23bcb" providerId="AD" clId="Web-{3CE0ACBB-3550-4B80-0B92-9CA56799FEF3}" dt="2022-08-26T13:43:14.751" v="2079" actId="1076"/>
          <ac:picMkLst>
            <pc:docMk/>
            <pc:sldMk cId="3239644000" sldId="495"/>
            <ac:picMk id="9" creationId="{EE8B8E38-C0B3-C77B-716A-97AD8AAC2BE6}"/>
          </ac:picMkLst>
        </pc:picChg>
        <pc:picChg chg="del">
          <ac:chgData name="Hugues Quaeghebeur" userId="S::hquaeghebeur@insy2s.fr::eeb86afd-2b9a-4c2d-bd36-2b729ff23bcb" providerId="AD" clId="Web-{3CE0ACBB-3550-4B80-0B92-9CA56799FEF3}" dt="2022-08-26T13:42:08.984" v="2070"/>
          <ac:picMkLst>
            <pc:docMk/>
            <pc:sldMk cId="3239644000" sldId="495"/>
            <ac:picMk id="23" creationId="{AAA5D50B-5463-C31D-C882-95AE568AD21B}"/>
          </ac:picMkLst>
        </pc:picChg>
      </pc:sldChg>
      <pc:sldChg chg="addSp delSp modSp add replId">
        <pc:chgData name="Hugues Quaeghebeur" userId="S::hquaeghebeur@insy2s.fr::eeb86afd-2b9a-4c2d-bd36-2b729ff23bcb" providerId="AD" clId="Web-{3CE0ACBB-3550-4B80-0B92-9CA56799FEF3}" dt="2022-08-26T14:54:37.526" v="2438" actId="20577"/>
        <pc:sldMkLst>
          <pc:docMk/>
          <pc:sldMk cId="1372077526" sldId="496"/>
        </pc:sldMkLst>
        <pc:spChg chg="mod">
          <ac:chgData name="Hugues Quaeghebeur" userId="S::hquaeghebeur@insy2s.fr::eeb86afd-2b9a-4c2d-bd36-2b729ff23bcb" providerId="AD" clId="Web-{3CE0ACBB-3550-4B80-0B92-9CA56799FEF3}" dt="2022-08-26T13:48:23.930" v="2089" actId="20577"/>
          <ac:spMkLst>
            <pc:docMk/>
            <pc:sldMk cId="1372077526" sldId="496"/>
            <ac:spMk id="2" creationId="{1374EC2F-5216-0A4D-A972-AA86520D59EA}"/>
          </ac:spMkLst>
        </pc:spChg>
        <pc:spChg chg="del">
          <ac:chgData name="Hugues Quaeghebeur" userId="S::hquaeghebeur@insy2s.fr::eeb86afd-2b9a-4c2d-bd36-2b729ff23bcb" providerId="AD" clId="Web-{3CE0ACBB-3550-4B80-0B92-9CA56799FEF3}" dt="2022-08-26T13:48:27.274" v="2092"/>
          <ac:spMkLst>
            <pc:docMk/>
            <pc:sldMk cId="1372077526" sldId="496"/>
            <ac:spMk id="6" creationId="{502CB995-C5CE-78A4-3BD2-664C56789618}"/>
          </ac:spMkLst>
        </pc:spChg>
        <pc:spChg chg="add mod">
          <ac:chgData name="Hugues Quaeghebeur" userId="S::hquaeghebeur@insy2s.fr::eeb86afd-2b9a-4c2d-bd36-2b729ff23bcb" providerId="AD" clId="Web-{3CE0ACBB-3550-4B80-0B92-9CA56799FEF3}" dt="2022-08-26T13:50:21.589" v="2106" actId="1076"/>
          <ac:spMkLst>
            <pc:docMk/>
            <pc:sldMk cId="1372077526" sldId="496"/>
            <ac:spMk id="7" creationId="{6AC0E753-014D-BD0E-6432-B7A9C7A0A02F}"/>
          </ac:spMkLst>
        </pc:spChg>
        <pc:spChg chg="add mod">
          <ac:chgData name="Hugues Quaeghebeur" userId="S::hquaeghebeur@insy2s.fr::eeb86afd-2b9a-4c2d-bd36-2b729ff23bcb" providerId="AD" clId="Web-{3CE0ACBB-3550-4B80-0B92-9CA56799FEF3}" dt="2022-08-26T13:50:07.386" v="2104" actId="1076"/>
          <ac:spMkLst>
            <pc:docMk/>
            <pc:sldMk cId="1372077526" sldId="496"/>
            <ac:spMk id="10" creationId="{B83E1C92-21BB-9394-CF9C-8E9EFC2CD2F0}"/>
          </ac:spMkLst>
        </pc:spChg>
        <pc:spChg chg="del">
          <ac:chgData name="Hugues Quaeghebeur" userId="S::hquaeghebeur@insy2s.fr::eeb86afd-2b9a-4c2d-bd36-2b729ff23bcb" providerId="AD" clId="Web-{3CE0ACBB-3550-4B80-0B92-9CA56799FEF3}" dt="2022-08-26T13:48:24.227" v="2090"/>
          <ac:spMkLst>
            <pc:docMk/>
            <pc:sldMk cId="1372077526" sldId="496"/>
            <ac:spMk id="18" creationId="{6DCFA62D-DE4D-8E17-DEEB-E2C4ACE4FA71}"/>
          </ac:spMkLst>
        </pc:spChg>
        <pc:spChg chg="add mod">
          <ac:chgData name="Hugues Quaeghebeur" userId="S::hquaeghebeur@insy2s.fr::eeb86afd-2b9a-4c2d-bd36-2b729ff23bcb" providerId="AD" clId="Web-{3CE0ACBB-3550-4B80-0B92-9CA56799FEF3}" dt="2022-08-26T13:51:46.888" v="2116" actId="20577"/>
          <ac:spMkLst>
            <pc:docMk/>
            <pc:sldMk cId="1372077526" sldId="496"/>
            <ac:spMk id="24" creationId="{252505FE-F495-5DD2-9ED0-1F081C0AB58A}"/>
          </ac:spMkLst>
        </pc:spChg>
        <pc:spChg chg="mod">
          <ac:chgData name="Hugues Quaeghebeur" userId="S::hquaeghebeur@insy2s.fr::eeb86afd-2b9a-4c2d-bd36-2b729ff23bcb" providerId="AD" clId="Web-{3CE0ACBB-3550-4B80-0B92-9CA56799FEF3}" dt="2022-08-26T14:54:37.526" v="2438" actId="20577"/>
          <ac:spMkLst>
            <pc:docMk/>
            <pc:sldMk cId="1372077526" sldId="496"/>
            <ac:spMk id="25" creationId="{6BFAE7BC-893E-4B9B-AB04-BFD3DE9B75A1}"/>
          </ac:spMkLst>
        </pc:spChg>
        <pc:spChg chg="add mod">
          <ac:chgData name="Hugues Quaeghebeur" userId="S::hquaeghebeur@insy2s.fr::eeb86afd-2b9a-4c2d-bd36-2b729ff23bcb" providerId="AD" clId="Web-{3CE0ACBB-3550-4B80-0B92-9CA56799FEF3}" dt="2022-08-26T13:51:16.278" v="2113" actId="20577"/>
          <ac:spMkLst>
            <pc:docMk/>
            <pc:sldMk cId="1372077526" sldId="496"/>
            <ac:spMk id="27" creationId="{0CF27F64-82DE-21AC-D016-7614D0FCD5C0}"/>
          </ac:spMkLst>
        </pc:spChg>
        <pc:spChg chg="add mod">
          <ac:chgData name="Hugues Quaeghebeur" userId="S::hquaeghebeur@insy2s.fr::eeb86afd-2b9a-4c2d-bd36-2b729ff23bcb" providerId="AD" clId="Web-{3CE0ACBB-3550-4B80-0B92-9CA56799FEF3}" dt="2022-08-26T13:50:43.965" v="2108" actId="1076"/>
          <ac:spMkLst>
            <pc:docMk/>
            <pc:sldMk cId="1372077526" sldId="496"/>
            <ac:spMk id="29" creationId="{A5292FF8-1372-97EF-9E79-381A68F49EED}"/>
          </ac:spMkLst>
        </pc:spChg>
        <pc:picChg chg="del">
          <ac:chgData name="Hugues Quaeghebeur" userId="S::hquaeghebeur@insy2s.fr::eeb86afd-2b9a-4c2d-bd36-2b729ff23bcb" providerId="AD" clId="Web-{3CE0ACBB-3550-4B80-0B92-9CA56799FEF3}" dt="2022-08-26T13:48:25.149" v="2091"/>
          <ac:picMkLst>
            <pc:docMk/>
            <pc:sldMk cId="1372077526" sldId="496"/>
            <ac:picMk id="9" creationId="{EE8B8E38-C0B3-C77B-716A-97AD8AAC2BE6}"/>
          </ac:picMkLst>
        </pc:picChg>
        <pc:picChg chg="add mod">
          <ac:chgData name="Hugues Quaeghebeur" userId="S::hquaeghebeur@insy2s.fr::eeb86afd-2b9a-4c2d-bd36-2b729ff23bcb" providerId="AD" clId="Web-{3CE0ACBB-3550-4B80-0B92-9CA56799FEF3}" dt="2022-08-26T13:50:36.527" v="2107" actId="1076"/>
          <ac:picMkLst>
            <pc:docMk/>
            <pc:sldMk cId="1372077526" sldId="496"/>
            <ac:picMk id="19" creationId="{43D5D00F-1E0C-F333-1DF0-84A15D57A1ED}"/>
          </ac:picMkLst>
        </pc:picChg>
        <pc:picChg chg="add mod">
          <ac:chgData name="Hugues Quaeghebeur" userId="S::hquaeghebeur@insy2s.fr::eeb86afd-2b9a-4c2d-bd36-2b729ff23bcb" providerId="AD" clId="Web-{3CE0ACBB-3550-4B80-0B92-9CA56799FEF3}" dt="2022-08-26T13:50:47.871" v="2109" actId="1076"/>
          <ac:picMkLst>
            <pc:docMk/>
            <pc:sldMk cId="1372077526" sldId="496"/>
            <ac:picMk id="22" creationId="{51B3497C-421F-F50D-23AE-08536EA8EC02}"/>
          </ac:picMkLst>
        </pc:picChg>
      </pc:sldChg>
      <pc:sldChg chg="addSp delSp modSp add replId">
        <pc:chgData name="Hugues Quaeghebeur" userId="S::hquaeghebeur@insy2s.fr::eeb86afd-2b9a-4c2d-bd36-2b729ff23bcb" providerId="AD" clId="Web-{3CE0ACBB-3550-4B80-0B92-9CA56799FEF3}" dt="2022-08-26T14:54:46.214" v="2440" actId="20577"/>
        <pc:sldMkLst>
          <pc:docMk/>
          <pc:sldMk cId="2272575272" sldId="497"/>
        </pc:sldMkLst>
        <pc:spChg chg="mod">
          <ac:chgData name="Hugues Quaeghebeur" userId="S::hquaeghebeur@insy2s.fr::eeb86afd-2b9a-4c2d-bd36-2b729ff23bcb" providerId="AD" clId="Web-{3CE0ACBB-3550-4B80-0B92-9CA56799FEF3}" dt="2022-08-26T13:52:55.717" v="2137" actId="20577"/>
          <ac:spMkLst>
            <pc:docMk/>
            <pc:sldMk cId="2272575272" sldId="497"/>
            <ac:spMk id="2" creationId="{1374EC2F-5216-0A4D-A972-AA86520D59EA}"/>
          </ac:spMkLst>
        </pc:spChg>
        <pc:spChg chg="mod">
          <ac:chgData name="Hugues Quaeghebeur" userId="S::hquaeghebeur@insy2s.fr::eeb86afd-2b9a-4c2d-bd36-2b729ff23bcb" providerId="AD" clId="Web-{3CE0ACBB-3550-4B80-0B92-9CA56799FEF3}" dt="2022-08-26T13:52:37.655" v="2132" actId="20577"/>
          <ac:spMkLst>
            <pc:docMk/>
            <pc:sldMk cId="2272575272" sldId="497"/>
            <ac:spMk id="4" creationId="{A89E0A5D-996B-19E8-94DB-84BF450C7363}"/>
          </ac:spMkLst>
        </pc:spChg>
        <pc:spChg chg="del mod">
          <ac:chgData name="Hugues Quaeghebeur" userId="S::hquaeghebeur@insy2s.fr::eeb86afd-2b9a-4c2d-bd36-2b729ff23bcb" providerId="AD" clId="Web-{3CE0ACBB-3550-4B80-0B92-9CA56799FEF3}" dt="2022-08-26T13:53:25.015" v="2141"/>
          <ac:spMkLst>
            <pc:docMk/>
            <pc:sldMk cId="2272575272" sldId="497"/>
            <ac:spMk id="6" creationId="{502CB995-C5CE-78A4-3BD2-664C56789618}"/>
          </ac:spMkLst>
        </pc:spChg>
        <pc:spChg chg="add mod">
          <ac:chgData name="Hugues Quaeghebeur" userId="S::hquaeghebeur@insy2s.fr::eeb86afd-2b9a-4c2d-bd36-2b729ff23bcb" providerId="AD" clId="Web-{3CE0ACBB-3550-4B80-0B92-9CA56799FEF3}" dt="2022-08-26T13:53:50.859" v="2151" actId="1076"/>
          <ac:spMkLst>
            <pc:docMk/>
            <pc:sldMk cId="2272575272" sldId="497"/>
            <ac:spMk id="7" creationId="{51952303-C217-EEB6-05EA-F1B43FB290A3}"/>
          </ac:spMkLst>
        </pc:spChg>
        <pc:spChg chg="del">
          <ac:chgData name="Hugues Quaeghebeur" userId="S::hquaeghebeur@insy2s.fr::eeb86afd-2b9a-4c2d-bd36-2b729ff23bcb" providerId="AD" clId="Web-{3CE0ACBB-3550-4B80-0B92-9CA56799FEF3}" dt="2022-08-26T13:53:19.749" v="2138"/>
          <ac:spMkLst>
            <pc:docMk/>
            <pc:sldMk cId="2272575272" sldId="497"/>
            <ac:spMk id="18" creationId="{6DCFA62D-DE4D-8E17-DEEB-E2C4ACE4FA71}"/>
          </ac:spMkLst>
        </pc:spChg>
        <pc:spChg chg="add mod">
          <ac:chgData name="Hugues Quaeghebeur" userId="S::hquaeghebeur@insy2s.fr::eeb86afd-2b9a-4c2d-bd36-2b729ff23bcb" providerId="AD" clId="Web-{3CE0ACBB-3550-4B80-0B92-9CA56799FEF3}" dt="2022-08-26T13:54:43.892" v="2157" actId="20577"/>
          <ac:spMkLst>
            <pc:docMk/>
            <pc:sldMk cId="2272575272" sldId="497"/>
            <ac:spMk id="19" creationId="{7930026F-1AD5-B0A8-D2E8-D6A78162313C}"/>
          </ac:spMkLst>
        </pc:spChg>
        <pc:spChg chg="mod">
          <ac:chgData name="Hugues Quaeghebeur" userId="S::hquaeghebeur@insy2s.fr::eeb86afd-2b9a-4c2d-bd36-2b729ff23bcb" providerId="AD" clId="Web-{3CE0ACBB-3550-4B80-0B92-9CA56799FEF3}" dt="2022-08-26T14:54:46.214" v="2440" actId="20577"/>
          <ac:spMkLst>
            <pc:docMk/>
            <pc:sldMk cId="2272575272" sldId="497"/>
            <ac:spMk id="25" creationId="{6BFAE7BC-893E-4B9B-AB04-BFD3DE9B75A1}"/>
          </ac:spMkLst>
        </pc:spChg>
        <pc:picChg chg="del">
          <ac:chgData name="Hugues Quaeghebeur" userId="S::hquaeghebeur@insy2s.fr::eeb86afd-2b9a-4c2d-bd36-2b729ff23bcb" providerId="AD" clId="Web-{3CE0ACBB-3550-4B80-0B92-9CA56799FEF3}" dt="2022-08-26T13:53:21.124" v="2139"/>
          <ac:picMkLst>
            <pc:docMk/>
            <pc:sldMk cId="2272575272" sldId="497"/>
            <ac:picMk id="9" creationId="{EE8B8E38-C0B3-C77B-716A-97AD8AAC2BE6}"/>
          </ac:picMkLst>
        </pc:picChg>
        <pc:picChg chg="add mod">
          <ac:chgData name="Hugues Quaeghebeur" userId="S::hquaeghebeur@insy2s.fr::eeb86afd-2b9a-4c2d-bd36-2b729ff23bcb" providerId="AD" clId="Web-{3CE0ACBB-3550-4B80-0B92-9CA56799FEF3}" dt="2022-08-26T13:54:02.094" v="2152" actId="1076"/>
          <ac:picMkLst>
            <pc:docMk/>
            <pc:sldMk cId="2272575272" sldId="497"/>
            <ac:picMk id="10" creationId="{2C802BDE-A494-9337-F759-4E826E46F9E4}"/>
          </ac:picMkLst>
        </pc:picChg>
      </pc:sldChg>
      <pc:sldChg chg="addSp delSp modSp add replId">
        <pc:chgData name="Hugues Quaeghebeur" userId="S::hquaeghebeur@insy2s.fr::eeb86afd-2b9a-4c2d-bd36-2b729ff23bcb" providerId="AD" clId="Web-{3CE0ACBB-3550-4B80-0B92-9CA56799FEF3}" dt="2022-08-26T14:54:54.792" v="2442" actId="20577"/>
        <pc:sldMkLst>
          <pc:docMk/>
          <pc:sldMk cId="610372022" sldId="498"/>
        </pc:sldMkLst>
        <pc:spChg chg="mod">
          <ac:chgData name="Hugues Quaeghebeur" userId="S::hquaeghebeur@insy2s.fr::eeb86afd-2b9a-4c2d-bd36-2b729ff23bcb" providerId="AD" clId="Web-{3CE0ACBB-3550-4B80-0B92-9CA56799FEF3}" dt="2022-08-26T13:56:03.237" v="2166" actId="20577"/>
          <ac:spMkLst>
            <pc:docMk/>
            <pc:sldMk cId="610372022" sldId="498"/>
            <ac:spMk id="2" creationId="{1374EC2F-5216-0A4D-A972-AA86520D59EA}"/>
          </ac:spMkLst>
        </pc:spChg>
        <pc:spChg chg="add mod">
          <ac:chgData name="Hugues Quaeghebeur" userId="S::hquaeghebeur@insy2s.fr::eeb86afd-2b9a-4c2d-bd36-2b729ff23bcb" providerId="AD" clId="Web-{3CE0ACBB-3550-4B80-0B92-9CA56799FEF3}" dt="2022-08-26T13:57:24.208" v="2183" actId="20577"/>
          <ac:spMkLst>
            <pc:docMk/>
            <pc:sldMk cId="610372022" sldId="498"/>
            <ac:spMk id="6" creationId="{1A22C6A1-989E-238E-DFC9-12508CA4A3AF}"/>
          </ac:spMkLst>
        </pc:spChg>
        <pc:spChg chg="del mod">
          <ac:chgData name="Hugues Quaeghebeur" userId="S::hquaeghebeur@insy2s.fr::eeb86afd-2b9a-4c2d-bd36-2b729ff23bcb" providerId="AD" clId="Web-{3CE0ACBB-3550-4B80-0B92-9CA56799FEF3}" dt="2022-08-26T13:56:07.065" v="2167"/>
          <ac:spMkLst>
            <pc:docMk/>
            <pc:sldMk cId="610372022" sldId="498"/>
            <ac:spMk id="7" creationId="{51952303-C217-EEB6-05EA-F1B43FB290A3}"/>
          </ac:spMkLst>
        </pc:spChg>
        <pc:spChg chg="add mod">
          <ac:chgData name="Hugues Quaeghebeur" userId="S::hquaeghebeur@insy2s.fr::eeb86afd-2b9a-4c2d-bd36-2b729ff23bcb" providerId="AD" clId="Web-{3CE0ACBB-3550-4B80-0B92-9CA56799FEF3}" dt="2022-08-26T13:57:44.724" v="2185" actId="20577"/>
          <ac:spMkLst>
            <pc:docMk/>
            <pc:sldMk cId="610372022" sldId="498"/>
            <ac:spMk id="9" creationId="{47585928-5978-2ED4-2D08-DC0CFC06B013}"/>
          </ac:spMkLst>
        </pc:spChg>
        <pc:spChg chg="del">
          <ac:chgData name="Hugues Quaeghebeur" userId="S::hquaeghebeur@insy2s.fr::eeb86afd-2b9a-4c2d-bd36-2b729ff23bcb" providerId="AD" clId="Web-{3CE0ACBB-3550-4B80-0B92-9CA56799FEF3}" dt="2022-08-26T13:56:10.675" v="2169"/>
          <ac:spMkLst>
            <pc:docMk/>
            <pc:sldMk cId="610372022" sldId="498"/>
            <ac:spMk id="19" creationId="{7930026F-1AD5-B0A8-D2E8-D6A78162313C}"/>
          </ac:spMkLst>
        </pc:spChg>
        <pc:spChg chg="add mod">
          <ac:chgData name="Hugues Quaeghebeur" userId="S::hquaeghebeur@insy2s.fr::eeb86afd-2b9a-4c2d-bd36-2b729ff23bcb" providerId="AD" clId="Web-{3CE0ACBB-3550-4B80-0B92-9CA56799FEF3}" dt="2022-08-26T13:57:01.098" v="2179" actId="1076"/>
          <ac:spMkLst>
            <pc:docMk/>
            <pc:sldMk cId="610372022" sldId="498"/>
            <ac:spMk id="22" creationId="{33300A70-E747-E55F-7DB7-E9BD9F099D35}"/>
          </ac:spMkLst>
        </pc:spChg>
        <pc:spChg chg="mod">
          <ac:chgData name="Hugues Quaeghebeur" userId="S::hquaeghebeur@insy2s.fr::eeb86afd-2b9a-4c2d-bd36-2b729ff23bcb" providerId="AD" clId="Web-{3CE0ACBB-3550-4B80-0B92-9CA56799FEF3}" dt="2022-08-26T14:54:54.792" v="2442" actId="20577"/>
          <ac:spMkLst>
            <pc:docMk/>
            <pc:sldMk cId="610372022" sldId="498"/>
            <ac:spMk id="25" creationId="{6BFAE7BC-893E-4B9B-AB04-BFD3DE9B75A1}"/>
          </ac:spMkLst>
        </pc:spChg>
        <pc:picChg chg="del">
          <ac:chgData name="Hugues Quaeghebeur" userId="S::hquaeghebeur@insy2s.fr::eeb86afd-2b9a-4c2d-bd36-2b729ff23bcb" providerId="AD" clId="Web-{3CE0ACBB-3550-4B80-0B92-9CA56799FEF3}" dt="2022-08-26T13:56:08.316" v="2168"/>
          <ac:picMkLst>
            <pc:docMk/>
            <pc:sldMk cId="610372022" sldId="498"/>
            <ac:picMk id="10" creationId="{2C802BDE-A494-9337-F759-4E826E46F9E4}"/>
          </ac:picMkLst>
        </pc:picChg>
        <pc:picChg chg="add mod">
          <ac:chgData name="Hugues Quaeghebeur" userId="S::hquaeghebeur@insy2s.fr::eeb86afd-2b9a-4c2d-bd36-2b729ff23bcb" providerId="AD" clId="Web-{3CE0ACBB-3550-4B80-0B92-9CA56799FEF3}" dt="2022-08-26T13:57:12.723" v="2180" actId="1076"/>
          <ac:picMkLst>
            <pc:docMk/>
            <pc:sldMk cId="610372022" sldId="498"/>
            <ac:picMk id="18" creationId="{334158AE-8BA4-D09F-39B8-F89620702BDE}"/>
          </ac:picMkLst>
        </pc:picChg>
      </pc:sldChg>
      <pc:sldChg chg="addSp delSp modSp add replId">
        <pc:chgData name="Hugues Quaeghebeur" userId="S::hquaeghebeur@insy2s.fr::eeb86afd-2b9a-4c2d-bd36-2b729ff23bcb" providerId="AD" clId="Web-{3CE0ACBB-3550-4B80-0B92-9CA56799FEF3}" dt="2022-08-26T14:55:03.339" v="2445" actId="20577"/>
        <pc:sldMkLst>
          <pc:docMk/>
          <pc:sldMk cId="2685206188" sldId="499"/>
        </pc:sldMkLst>
        <pc:spChg chg="del mod">
          <ac:chgData name="Hugues Quaeghebeur" userId="S::hquaeghebeur@insy2s.fr::eeb86afd-2b9a-4c2d-bd36-2b729ff23bcb" providerId="AD" clId="Web-{3CE0ACBB-3550-4B80-0B92-9CA56799FEF3}" dt="2022-08-26T13:58:34.178" v="2196"/>
          <ac:spMkLst>
            <pc:docMk/>
            <pc:sldMk cId="2685206188" sldId="499"/>
            <ac:spMk id="2" creationId="{1374EC2F-5216-0A4D-A972-AA86520D59EA}"/>
          </ac:spMkLst>
        </pc:spChg>
        <pc:spChg chg="mod">
          <ac:chgData name="Hugues Quaeghebeur" userId="S::hquaeghebeur@insy2s.fr::eeb86afd-2b9a-4c2d-bd36-2b729ff23bcb" providerId="AD" clId="Web-{3CE0ACBB-3550-4B80-0B92-9CA56799FEF3}" dt="2022-08-26T13:58:25.553" v="2194" actId="20577"/>
          <ac:spMkLst>
            <pc:docMk/>
            <pc:sldMk cId="2685206188" sldId="499"/>
            <ac:spMk id="4" creationId="{A89E0A5D-996B-19E8-94DB-84BF450C7363}"/>
          </ac:spMkLst>
        </pc:spChg>
        <pc:spChg chg="add mod">
          <ac:chgData name="Hugues Quaeghebeur" userId="S::hquaeghebeur@insy2s.fr::eeb86afd-2b9a-4c2d-bd36-2b729ff23bcb" providerId="AD" clId="Web-{3CE0ACBB-3550-4B80-0B92-9CA56799FEF3}" dt="2022-08-26T14:00:04.008" v="2213" actId="20577"/>
          <ac:spMkLst>
            <pc:docMk/>
            <pc:sldMk cId="2685206188" sldId="499"/>
            <ac:spMk id="5" creationId="{09A8752D-5CBB-CB01-38BD-07F327E2330B}"/>
          </ac:spMkLst>
        </pc:spChg>
        <pc:spChg chg="del">
          <ac:chgData name="Hugues Quaeghebeur" userId="S::hquaeghebeur@insy2s.fr::eeb86afd-2b9a-4c2d-bd36-2b729ff23bcb" providerId="AD" clId="Web-{3CE0ACBB-3550-4B80-0B92-9CA56799FEF3}" dt="2022-08-26T13:58:43.600" v="2200"/>
          <ac:spMkLst>
            <pc:docMk/>
            <pc:sldMk cId="2685206188" sldId="499"/>
            <ac:spMk id="6" creationId="{1A22C6A1-989E-238E-DFC9-12508CA4A3AF}"/>
          </ac:spMkLst>
        </pc:spChg>
        <pc:spChg chg="del">
          <ac:chgData name="Hugues Quaeghebeur" userId="S::hquaeghebeur@insy2s.fr::eeb86afd-2b9a-4c2d-bd36-2b729ff23bcb" providerId="AD" clId="Web-{3CE0ACBB-3550-4B80-0B92-9CA56799FEF3}" dt="2022-08-26T13:58:36.647" v="2197"/>
          <ac:spMkLst>
            <pc:docMk/>
            <pc:sldMk cId="2685206188" sldId="499"/>
            <ac:spMk id="9" creationId="{47585928-5978-2ED4-2D08-DC0CFC06B013}"/>
          </ac:spMkLst>
        </pc:spChg>
        <pc:spChg chg="add mod">
          <ac:chgData name="Hugues Quaeghebeur" userId="S::hquaeghebeur@insy2s.fr::eeb86afd-2b9a-4c2d-bd36-2b729ff23bcb" providerId="AD" clId="Web-{3CE0ACBB-3550-4B80-0B92-9CA56799FEF3}" dt="2022-08-26T14:00:47.728" v="2224" actId="20577"/>
          <ac:spMkLst>
            <pc:docMk/>
            <pc:sldMk cId="2685206188" sldId="499"/>
            <ac:spMk id="11" creationId="{634B317F-E608-59C0-3A55-B498200F6BB7}"/>
          </ac:spMkLst>
        </pc:spChg>
        <pc:spChg chg="del">
          <ac:chgData name="Hugues Quaeghebeur" userId="S::hquaeghebeur@insy2s.fr::eeb86afd-2b9a-4c2d-bd36-2b729ff23bcb" providerId="AD" clId="Web-{3CE0ACBB-3550-4B80-0B92-9CA56799FEF3}" dt="2022-08-26T13:58:39.585" v="2198"/>
          <ac:spMkLst>
            <pc:docMk/>
            <pc:sldMk cId="2685206188" sldId="499"/>
            <ac:spMk id="22" creationId="{33300A70-E747-E55F-7DB7-E9BD9F099D35}"/>
          </ac:spMkLst>
        </pc:spChg>
        <pc:spChg chg="mod">
          <ac:chgData name="Hugues Quaeghebeur" userId="S::hquaeghebeur@insy2s.fr::eeb86afd-2b9a-4c2d-bd36-2b729ff23bcb" providerId="AD" clId="Web-{3CE0ACBB-3550-4B80-0B92-9CA56799FEF3}" dt="2022-08-26T14:55:03.339" v="2445" actId="20577"/>
          <ac:spMkLst>
            <pc:docMk/>
            <pc:sldMk cId="2685206188" sldId="499"/>
            <ac:spMk id="25" creationId="{6BFAE7BC-893E-4B9B-AB04-BFD3DE9B75A1}"/>
          </ac:spMkLst>
        </pc:spChg>
        <pc:picChg chg="add">
          <ac:chgData name="Hugues Quaeghebeur" userId="S::hquaeghebeur@insy2s.fr::eeb86afd-2b9a-4c2d-bd36-2b729ff23bcb" providerId="AD" clId="Web-{3CE0ACBB-3550-4B80-0B92-9CA56799FEF3}" dt="2022-08-26T13:59:47.492" v="2210"/>
          <ac:picMkLst>
            <pc:docMk/>
            <pc:sldMk cId="2685206188" sldId="499"/>
            <ac:picMk id="8" creationId="{F096BE52-2B65-1900-70D5-1DACA6F70B57}"/>
          </ac:picMkLst>
        </pc:picChg>
        <pc:picChg chg="del">
          <ac:chgData name="Hugues Quaeghebeur" userId="S::hquaeghebeur@insy2s.fr::eeb86afd-2b9a-4c2d-bd36-2b729ff23bcb" providerId="AD" clId="Web-{3CE0ACBB-3550-4B80-0B92-9CA56799FEF3}" dt="2022-08-26T13:58:40.960" v="2199"/>
          <ac:picMkLst>
            <pc:docMk/>
            <pc:sldMk cId="2685206188" sldId="499"/>
            <ac:picMk id="18" creationId="{334158AE-8BA4-D09F-39B8-F89620702BDE}"/>
          </ac:picMkLst>
        </pc:picChg>
      </pc:sldChg>
    </pc:docChg>
  </pc:docChgLst>
  <pc:docChgLst>
    <pc:chgData name="Sylvain Baillot" userId="S::sbaillot@insy2s.fr::100668c0-7dbc-4031-b37e-f12834fa3702" providerId="AD" clId="Web-{B3A26CF7-5BEF-5A2B-B3E0-BD6E6E61D84E}"/>
    <pc:docChg chg="delSld modSld">
      <pc:chgData name="Sylvain Baillot" userId="S::sbaillot@insy2s.fr::100668c0-7dbc-4031-b37e-f12834fa3702" providerId="AD" clId="Web-{B3A26CF7-5BEF-5A2B-B3E0-BD6E6E61D84E}" dt="2022-09-06T14:00:55.456" v="5"/>
      <pc:docMkLst>
        <pc:docMk/>
      </pc:docMkLst>
      <pc:sldChg chg="del">
        <pc:chgData name="Sylvain Baillot" userId="S::sbaillot@insy2s.fr::100668c0-7dbc-4031-b37e-f12834fa3702" providerId="AD" clId="Web-{B3A26CF7-5BEF-5A2B-B3E0-BD6E6E61D84E}" dt="2022-09-06T14:00:55.456" v="5"/>
        <pc:sldMkLst>
          <pc:docMk/>
          <pc:sldMk cId="4278794828" sldId="294"/>
        </pc:sldMkLst>
      </pc:sldChg>
      <pc:sldChg chg="modSp">
        <pc:chgData name="Sylvain Baillot" userId="S::sbaillot@insy2s.fr::100668c0-7dbc-4031-b37e-f12834fa3702" providerId="AD" clId="Web-{B3A26CF7-5BEF-5A2B-B3E0-BD6E6E61D84E}" dt="2022-09-06T13:59:31.501" v="2" actId="20577"/>
        <pc:sldMkLst>
          <pc:docMk/>
          <pc:sldMk cId="2190144925" sldId="397"/>
        </pc:sldMkLst>
        <pc:spChg chg="mod">
          <ac:chgData name="Sylvain Baillot" userId="S::sbaillot@insy2s.fr::100668c0-7dbc-4031-b37e-f12834fa3702" providerId="AD" clId="Web-{B3A26CF7-5BEF-5A2B-B3E0-BD6E6E61D84E}" dt="2022-09-06T13:59:31.501" v="2" actId="20577"/>
          <ac:spMkLst>
            <pc:docMk/>
            <pc:sldMk cId="2190144925" sldId="397"/>
            <ac:spMk id="2" creationId="{7DA37949-1194-B285-7F98-09560FF37E73}"/>
          </ac:spMkLst>
        </pc:spChg>
      </pc:sldChg>
      <pc:sldChg chg="modSp">
        <pc:chgData name="Sylvain Baillot" userId="S::sbaillot@insy2s.fr::100668c0-7dbc-4031-b37e-f12834fa3702" providerId="AD" clId="Web-{B3A26CF7-5BEF-5A2B-B3E0-BD6E6E61D84E}" dt="2022-09-06T14:00:09.174" v="4" actId="20577"/>
        <pc:sldMkLst>
          <pc:docMk/>
          <pc:sldMk cId="1607151139" sldId="403"/>
        </pc:sldMkLst>
        <pc:spChg chg="mod">
          <ac:chgData name="Sylvain Baillot" userId="S::sbaillot@insy2s.fr::100668c0-7dbc-4031-b37e-f12834fa3702" providerId="AD" clId="Web-{B3A26CF7-5BEF-5A2B-B3E0-BD6E6E61D84E}" dt="2022-09-06T14:00:09.174" v="4" actId="20577"/>
          <ac:spMkLst>
            <pc:docMk/>
            <pc:sldMk cId="1607151139" sldId="403"/>
            <ac:spMk id="5" creationId="{20B1025A-48B1-D030-E00A-FC661EFEFC0A}"/>
          </ac:spMkLst>
        </pc:spChg>
      </pc:sldChg>
    </pc:docChg>
  </pc:docChgLst>
  <pc:docChgLst>
    <pc:chgData name="ALEXANDRE VIENNE" userId="S::avienne@insy2s.fr::9ea76b36-0e45-424a-afb3-021243c61ec8" providerId="AD" clId="Web-{54177F5C-DC15-E5EB-A2B2-EC1A14871168}"/>
    <pc:docChg chg="addSld delSld modSld">
      <pc:chgData name="ALEXANDRE VIENNE" userId="S::avienne@insy2s.fr::9ea76b36-0e45-424a-afb3-021243c61ec8" providerId="AD" clId="Web-{54177F5C-DC15-E5EB-A2B2-EC1A14871168}" dt="2022-01-18T15:41:17.108" v="9" actId="1076"/>
      <pc:docMkLst>
        <pc:docMk/>
      </pc:docMkLst>
      <pc:sldChg chg="add del">
        <pc:chgData name="ALEXANDRE VIENNE" userId="S::avienne@insy2s.fr::9ea76b36-0e45-424a-afb3-021243c61ec8" providerId="AD" clId="Web-{54177F5C-DC15-E5EB-A2B2-EC1A14871168}" dt="2022-01-18T13:23:50.614" v="1"/>
        <pc:sldMkLst>
          <pc:docMk/>
          <pc:sldMk cId="3172532102" sldId="262"/>
        </pc:sldMkLst>
      </pc:sldChg>
      <pc:sldChg chg="modSp">
        <pc:chgData name="ALEXANDRE VIENNE" userId="S::avienne@insy2s.fr::9ea76b36-0e45-424a-afb3-021243c61ec8" providerId="AD" clId="Web-{54177F5C-DC15-E5EB-A2B2-EC1A14871168}" dt="2022-01-18T14:49:59.026" v="3" actId="1076"/>
        <pc:sldMkLst>
          <pc:docMk/>
          <pc:sldMk cId="702390357" sldId="299"/>
        </pc:sldMkLst>
        <pc:spChg chg="mod">
          <ac:chgData name="ALEXANDRE VIENNE" userId="S::avienne@insy2s.fr::9ea76b36-0e45-424a-afb3-021243c61ec8" providerId="AD" clId="Web-{54177F5C-DC15-E5EB-A2B2-EC1A14871168}" dt="2022-01-18T14:49:59.026" v="3" actId="1076"/>
          <ac:spMkLst>
            <pc:docMk/>
            <pc:sldMk cId="702390357" sldId="299"/>
            <ac:spMk id="5" creationId="{02D7DB3A-7438-462D-9E75-274DDC3BF09E}"/>
          </ac:spMkLst>
        </pc:spChg>
      </pc:sldChg>
      <pc:sldChg chg="modSp">
        <pc:chgData name="ALEXANDRE VIENNE" userId="S::avienne@insy2s.fr::9ea76b36-0e45-424a-afb3-021243c61ec8" providerId="AD" clId="Web-{54177F5C-DC15-E5EB-A2B2-EC1A14871168}" dt="2022-01-18T14:56:02.098" v="5" actId="1076"/>
        <pc:sldMkLst>
          <pc:docMk/>
          <pc:sldMk cId="4259709401" sldId="302"/>
        </pc:sldMkLst>
        <pc:picChg chg="mod">
          <ac:chgData name="ALEXANDRE VIENNE" userId="S::avienne@insy2s.fr::9ea76b36-0e45-424a-afb3-021243c61ec8" providerId="AD" clId="Web-{54177F5C-DC15-E5EB-A2B2-EC1A14871168}" dt="2022-01-18T14:56:02.098" v="5" actId="1076"/>
          <ac:picMkLst>
            <pc:docMk/>
            <pc:sldMk cId="4259709401" sldId="302"/>
            <ac:picMk id="5" creationId="{78BEF15F-E250-476E-858D-C3194E325282}"/>
          </ac:picMkLst>
        </pc:picChg>
      </pc:sldChg>
      <pc:sldChg chg="modSp">
        <pc:chgData name="ALEXANDRE VIENNE" userId="S::avienne@insy2s.fr::9ea76b36-0e45-424a-afb3-021243c61ec8" providerId="AD" clId="Web-{54177F5C-DC15-E5EB-A2B2-EC1A14871168}" dt="2022-01-18T15:34:16.175" v="7" actId="1076"/>
        <pc:sldMkLst>
          <pc:docMk/>
          <pc:sldMk cId="4173990761" sldId="321"/>
        </pc:sldMkLst>
        <pc:spChg chg="mod">
          <ac:chgData name="ALEXANDRE VIENNE" userId="S::avienne@insy2s.fr::9ea76b36-0e45-424a-afb3-021243c61ec8" providerId="AD" clId="Web-{54177F5C-DC15-E5EB-A2B2-EC1A14871168}" dt="2022-01-18T15:34:16.175" v="7" actId="1076"/>
          <ac:spMkLst>
            <pc:docMk/>
            <pc:sldMk cId="4173990761" sldId="321"/>
            <ac:spMk id="5" creationId="{A4948A68-02AB-4E65-9233-EDF6656D57EA}"/>
          </ac:spMkLst>
        </pc:spChg>
      </pc:sldChg>
      <pc:sldChg chg="addSp">
        <pc:chgData name="ALEXANDRE VIENNE" userId="S::avienne@insy2s.fr::9ea76b36-0e45-424a-afb3-021243c61ec8" providerId="AD" clId="Web-{54177F5C-DC15-E5EB-A2B2-EC1A14871168}" dt="2022-01-18T15:38:13.447" v="8"/>
        <pc:sldMkLst>
          <pc:docMk/>
          <pc:sldMk cId="1187329103" sldId="323"/>
        </pc:sldMkLst>
        <pc:spChg chg="add">
          <ac:chgData name="ALEXANDRE VIENNE" userId="S::avienne@insy2s.fr::9ea76b36-0e45-424a-afb3-021243c61ec8" providerId="AD" clId="Web-{54177F5C-DC15-E5EB-A2B2-EC1A14871168}" dt="2022-01-18T15:38:13.447" v="8"/>
          <ac:spMkLst>
            <pc:docMk/>
            <pc:sldMk cId="1187329103" sldId="323"/>
            <ac:spMk id="5" creationId="{543A2DFF-DB3A-4C2C-9A48-DE088A5D3111}"/>
          </ac:spMkLst>
        </pc:spChg>
      </pc:sldChg>
      <pc:sldChg chg="modSp">
        <pc:chgData name="ALEXANDRE VIENNE" userId="S::avienne@insy2s.fr::9ea76b36-0e45-424a-afb3-021243c61ec8" providerId="AD" clId="Web-{54177F5C-DC15-E5EB-A2B2-EC1A14871168}" dt="2022-01-18T15:41:17.108" v="9" actId="1076"/>
        <pc:sldMkLst>
          <pc:docMk/>
          <pc:sldMk cId="3390789947" sldId="329"/>
        </pc:sldMkLst>
        <pc:spChg chg="mod">
          <ac:chgData name="ALEXANDRE VIENNE" userId="S::avienne@insy2s.fr::9ea76b36-0e45-424a-afb3-021243c61ec8" providerId="AD" clId="Web-{54177F5C-DC15-E5EB-A2B2-EC1A14871168}" dt="2022-01-18T15:41:17.108" v="9" actId="1076"/>
          <ac:spMkLst>
            <pc:docMk/>
            <pc:sldMk cId="3390789947" sldId="329"/>
            <ac:spMk id="9" creationId="{BC7FD8D6-5FC2-4B4B-9128-63CAB056B559}"/>
          </ac:spMkLst>
        </pc:spChg>
      </pc:sldChg>
    </pc:docChg>
  </pc:docChgLst>
  <pc:docChgLst>
    <pc:chgData name="Wahim Hilal Ghoufle" userId="S::wghoufle@insy2s.fr::366c54fd-6b68-4ddf-af6f-639e7dc3fa2b" providerId="AD" clId="Web-{E98DF987-0A36-6B9D-6863-E6E608C0BBD6}"/>
    <pc:docChg chg="modSld">
      <pc:chgData name="Wahim Hilal Ghoufle" userId="S::wghoufle@insy2s.fr::366c54fd-6b68-4ddf-af6f-639e7dc3fa2b" providerId="AD" clId="Web-{E98DF987-0A36-6B9D-6863-E6E608C0BBD6}" dt="2022-02-18T12:43:33.969" v="1" actId="1076"/>
      <pc:docMkLst>
        <pc:docMk/>
      </pc:docMkLst>
      <pc:sldChg chg="modSp">
        <pc:chgData name="Wahim Hilal Ghoufle" userId="S::wghoufle@insy2s.fr::366c54fd-6b68-4ddf-af6f-639e7dc3fa2b" providerId="AD" clId="Web-{E98DF987-0A36-6B9D-6863-E6E608C0BBD6}" dt="2022-02-18T12:43:33.969" v="1" actId="1076"/>
        <pc:sldMkLst>
          <pc:docMk/>
          <pc:sldMk cId="3334100667" sldId="367"/>
        </pc:sldMkLst>
        <pc:spChg chg="mod">
          <ac:chgData name="Wahim Hilal Ghoufle" userId="S::wghoufle@insy2s.fr::366c54fd-6b68-4ddf-af6f-639e7dc3fa2b" providerId="AD" clId="Web-{E98DF987-0A36-6B9D-6863-E6E608C0BBD6}" dt="2022-02-18T12:43:33.969" v="1" actId="1076"/>
          <ac:spMkLst>
            <pc:docMk/>
            <pc:sldMk cId="3334100667" sldId="367"/>
            <ac:spMk id="3" creationId="{42CF0D45-BE26-4107-A1D4-79AB9A50A7F0}"/>
          </ac:spMkLst>
        </pc:spChg>
      </pc:sldChg>
    </pc:docChg>
  </pc:docChgLst>
  <pc:docChgLst>
    <pc:chgData name="Timothe  Gauquelin" userId="S::tgauquelin@insy2s.fr::1a02e829-1023-48d7-99d6-2f92a8341ab3" providerId="AD" clId="Web-{CFBCA4E5-1397-C4FE-BD2E-9DFE3B84DFA5}"/>
    <pc:docChg chg="modSld">
      <pc:chgData name="Timothe  Gauquelin" userId="S::tgauquelin@insy2s.fr::1a02e829-1023-48d7-99d6-2f92a8341ab3" providerId="AD" clId="Web-{CFBCA4E5-1397-C4FE-BD2E-9DFE3B84DFA5}" dt="2022-10-16T21:04:58.542" v="1"/>
      <pc:docMkLst>
        <pc:docMk/>
      </pc:docMkLst>
      <pc:sldChg chg="addSp delSp">
        <pc:chgData name="Timothe  Gauquelin" userId="S::tgauquelin@insy2s.fr::1a02e829-1023-48d7-99d6-2f92a8341ab3" providerId="AD" clId="Web-{CFBCA4E5-1397-C4FE-BD2E-9DFE3B84DFA5}" dt="2022-10-16T21:04:58.542" v="1"/>
        <pc:sldMkLst>
          <pc:docMk/>
          <pc:sldMk cId="182617874" sldId="489"/>
        </pc:sldMkLst>
        <pc:grpChg chg="add del">
          <ac:chgData name="Timothe  Gauquelin" userId="S::tgauquelin@insy2s.fr::1a02e829-1023-48d7-99d6-2f92a8341ab3" providerId="AD" clId="Web-{CFBCA4E5-1397-C4FE-BD2E-9DFE3B84DFA5}" dt="2022-10-16T21:04:58.542" v="1"/>
          <ac:grpSpMkLst>
            <pc:docMk/>
            <pc:sldMk cId="182617874" sldId="489"/>
            <ac:grpSpMk id="8" creationId="{D3704FB5-226B-2884-9101-AEC80D47967C}"/>
          </ac:grpSpMkLst>
        </pc:grpChg>
      </pc:sldChg>
    </pc:docChg>
  </pc:docChgLst>
  <pc:docChgLst>
    <pc:chgData name="Sylvain Baillot" userId="S::sbaillot@insy2s.fr::100668c0-7dbc-4031-b37e-f12834fa3702" providerId="AD" clId="Web-{FA132497-FDC8-4C9E-88B0-01026039BED3}"/>
    <pc:docChg chg="addSld delSld modSld">
      <pc:chgData name="Sylvain Baillot" userId="S::sbaillot@insy2s.fr::100668c0-7dbc-4031-b37e-f12834fa3702" providerId="AD" clId="Web-{FA132497-FDC8-4C9E-88B0-01026039BED3}" dt="2022-08-05T13:32:48.663" v="1408" actId="14100"/>
      <pc:docMkLst>
        <pc:docMk/>
      </pc:docMkLst>
      <pc:sldChg chg="modSp">
        <pc:chgData name="Sylvain Baillot" userId="S::sbaillot@insy2s.fr::100668c0-7dbc-4031-b37e-f12834fa3702" providerId="AD" clId="Web-{FA132497-FDC8-4C9E-88B0-01026039BED3}" dt="2022-08-05T09:02:38.838" v="3" actId="20577"/>
        <pc:sldMkLst>
          <pc:docMk/>
          <pc:sldMk cId="1083105395" sldId="293"/>
        </pc:sldMkLst>
        <pc:spChg chg="mod">
          <ac:chgData name="Sylvain Baillot" userId="S::sbaillot@insy2s.fr::100668c0-7dbc-4031-b37e-f12834fa3702" providerId="AD" clId="Web-{FA132497-FDC8-4C9E-88B0-01026039BED3}" dt="2022-08-05T09:02:38.838" v="3" actId="20577"/>
          <ac:spMkLst>
            <pc:docMk/>
            <pc:sldMk cId="1083105395" sldId="293"/>
            <ac:spMk id="3" creationId="{DBE2012B-DEAA-49CE-BB0C-04919FC87805}"/>
          </ac:spMkLst>
        </pc:spChg>
      </pc:sldChg>
      <pc:sldChg chg="modSp">
        <pc:chgData name="Sylvain Baillot" userId="S::sbaillot@insy2s.fr::100668c0-7dbc-4031-b37e-f12834fa3702" providerId="AD" clId="Web-{FA132497-FDC8-4C9E-88B0-01026039BED3}" dt="2022-08-05T09:14:00.342" v="20" actId="20577"/>
        <pc:sldMkLst>
          <pc:docMk/>
          <pc:sldMk cId="1793502334" sldId="296"/>
        </pc:sldMkLst>
        <pc:spChg chg="mod">
          <ac:chgData name="Sylvain Baillot" userId="S::sbaillot@insy2s.fr::100668c0-7dbc-4031-b37e-f12834fa3702" providerId="AD" clId="Web-{FA132497-FDC8-4C9E-88B0-01026039BED3}" dt="2022-08-05T09:14:00.342" v="20" actId="20577"/>
          <ac:spMkLst>
            <pc:docMk/>
            <pc:sldMk cId="1793502334" sldId="296"/>
            <ac:spMk id="7" creationId="{F7E0D650-6D1A-40B8-9366-60FAEC7B7B38}"/>
          </ac:spMkLst>
        </pc:spChg>
      </pc:sldChg>
      <pc:sldChg chg="modSp">
        <pc:chgData name="Sylvain Baillot" userId="S::sbaillot@insy2s.fr::100668c0-7dbc-4031-b37e-f12834fa3702" providerId="AD" clId="Web-{FA132497-FDC8-4C9E-88B0-01026039BED3}" dt="2022-08-05T09:13:25.450" v="15" actId="20577"/>
        <pc:sldMkLst>
          <pc:docMk/>
          <pc:sldMk cId="473959791" sldId="297"/>
        </pc:sldMkLst>
        <pc:spChg chg="mod">
          <ac:chgData name="Sylvain Baillot" userId="S::sbaillot@insy2s.fr::100668c0-7dbc-4031-b37e-f12834fa3702" providerId="AD" clId="Web-{FA132497-FDC8-4C9E-88B0-01026039BED3}" dt="2022-08-05T09:13:25.450" v="15" actId="20577"/>
          <ac:spMkLst>
            <pc:docMk/>
            <pc:sldMk cId="473959791" sldId="297"/>
            <ac:spMk id="5" creationId="{02D7DB3A-7438-462D-9E75-274DDC3BF09E}"/>
          </ac:spMkLst>
        </pc:spChg>
      </pc:sldChg>
      <pc:sldChg chg="modSp">
        <pc:chgData name="Sylvain Baillot" userId="S::sbaillot@insy2s.fr::100668c0-7dbc-4031-b37e-f12834fa3702" providerId="AD" clId="Web-{FA132497-FDC8-4C9E-88B0-01026039BED3}" dt="2022-08-05T09:29:36.118" v="22" actId="20577"/>
        <pc:sldMkLst>
          <pc:docMk/>
          <pc:sldMk cId="702390357" sldId="299"/>
        </pc:sldMkLst>
        <pc:spChg chg="mod">
          <ac:chgData name="Sylvain Baillot" userId="S::sbaillot@insy2s.fr::100668c0-7dbc-4031-b37e-f12834fa3702" providerId="AD" clId="Web-{FA132497-FDC8-4C9E-88B0-01026039BED3}" dt="2022-08-05T09:29:36.118" v="22" actId="20577"/>
          <ac:spMkLst>
            <pc:docMk/>
            <pc:sldMk cId="702390357" sldId="299"/>
            <ac:spMk id="5" creationId="{02D7DB3A-7438-462D-9E75-274DDC3BF09E}"/>
          </ac:spMkLst>
        </pc:spChg>
      </pc:sldChg>
      <pc:sldChg chg="modSp">
        <pc:chgData name="Sylvain Baillot" userId="S::sbaillot@insy2s.fr::100668c0-7dbc-4031-b37e-f12834fa3702" providerId="AD" clId="Web-{FA132497-FDC8-4C9E-88B0-01026039BED3}" dt="2022-08-05T09:33:05.639" v="58" actId="20577"/>
        <pc:sldMkLst>
          <pc:docMk/>
          <pc:sldMk cId="3012553855" sldId="301"/>
        </pc:sldMkLst>
        <pc:spChg chg="mod">
          <ac:chgData name="Sylvain Baillot" userId="S::sbaillot@insy2s.fr::100668c0-7dbc-4031-b37e-f12834fa3702" providerId="AD" clId="Web-{FA132497-FDC8-4C9E-88B0-01026039BED3}" dt="2022-08-05T09:33:05.639" v="58" actId="20577"/>
          <ac:spMkLst>
            <pc:docMk/>
            <pc:sldMk cId="3012553855" sldId="301"/>
            <ac:spMk id="3" creationId="{DBE2012B-DEAA-49CE-BB0C-04919FC87805}"/>
          </ac:spMkLst>
        </pc:spChg>
      </pc:sldChg>
      <pc:sldChg chg="addSp delSp modSp">
        <pc:chgData name="Sylvain Baillot" userId="S::sbaillot@insy2s.fr::100668c0-7dbc-4031-b37e-f12834fa3702" providerId="AD" clId="Web-{FA132497-FDC8-4C9E-88B0-01026039BED3}" dt="2022-08-05T11:52:12.712" v="949" actId="20577"/>
        <pc:sldMkLst>
          <pc:docMk/>
          <pc:sldMk cId="1644520134" sldId="304"/>
        </pc:sldMkLst>
        <pc:spChg chg="del mod">
          <ac:chgData name="Sylvain Baillot" userId="S::sbaillot@insy2s.fr::100668c0-7dbc-4031-b37e-f12834fa3702" providerId="AD" clId="Web-{FA132497-FDC8-4C9E-88B0-01026039BED3}" dt="2022-08-05T10:11:04.157" v="625"/>
          <ac:spMkLst>
            <pc:docMk/>
            <pc:sldMk cId="1644520134" sldId="304"/>
            <ac:spMk id="3" creationId="{97F67636-EA49-45CE-A242-00F902C422D4}"/>
          </ac:spMkLst>
        </pc:spChg>
        <pc:spChg chg="add mod">
          <ac:chgData name="Sylvain Baillot" userId="S::sbaillot@insy2s.fr::100668c0-7dbc-4031-b37e-f12834fa3702" providerId="AD" clId="Web-{FA132497-FDC8-4C9E-88B0-01026039BED3}" dt="2022-08-05T11:52:12.712" v="949" actId="20577"/>
          <ac:spMkLst>
            <pc:docMk/>
            <pc:sldMk cId="1644520134" sldId="304"/>
            <ac:spMk id="4" creationId="{5B3D6F7E-857A-FACF-1C06-3E17D0361F99}"/>
          </ac:spMkLst>
        </pc:spChg>
        <pc:spChg chg="add del mod">
          <ac:chgData name="Sylvain Baillot" userId="S::sbaillot@insy2s.fr::100668c0-7dbc-4031-b37e-f12834fa3702" providerId="AD" clId="Web-{FA132497-FDC8-4C9E-88B0-01026039BED3}" dt="2022-08-05T10:03:29.769" v="575"/>
          <ac:spMkLst>
            <pc:docMk/>
            <pc:sldMk cId="1644520134" sldId="304"/>
            <ac:spMk id="7" creationId="{DB178674-CF2D-CA26-6D89-704E84F74644}"/>
          </ac:spMkLst>
        </pc:spChg>
        <pc:picChg chg="del mod">
          <ac:chgData name="Sylvain Baillot" userId="S::sbaillot@insy2s.fr::100668c0-7dbc-4031-b37e-f12834fa3702" providerId="AD" clId="Web-{FA132497-FDC8-4C9E-88B0-01026039BED3}" dt="2022-08-05T10:03:11.784" v="574"/>
          <ac:picMkLst>
            <pc:docMk/>
            <pc:sldMk cId="1644520134" sldId="304"/>
            <ac:picMk id="5" creationId="{0D50671B-1B5C-49C1-AF1C-07584792D588}"/>
          </ac:picMkLst>
        </pc:picChg>
      </pc:sldChg>
      <pc:sldChg chg="addSp delSp modSp">
        <pc:chgData name="Sylvain Baillot" userId="S::sbaillot@insy2s.fr::100668c0-7dbc-4031-b37e-f12834fa3702" providerId="AD" clId="Web-{FA132497-FDC8-4C9E-88B0-01026039BED3}" dt="2022-08-05T12:13:14.994" v="1094"/>
        <pc:sldMkLst>
          <pc:docMk/>
          <pc:sldMk cId="4035015502" sldId="305"/>
        </pc:sldMkLst>
        <pc:spChg chg="mod">
          <ac:chgData name="Sylvain Baillot" userId="S::sbaillot@insy2s.fr::100668c0-7dbc-4031-b37e-f12834fa3702" providerId="AD" clId="Web-{FA132497-FDC8-4C9E-88B0-01026039BED3}" dt="2022-08-05T11:51:01.398" v="946" actId="1076"/>
          <ac:spMkLst>
            <pc:docMk/>
            <pc:sldMk cId="4035015502" sldId="305"/>
            <ac:spMk id="3" creationId="{23451F8A-968C-432A-87F7-3162395870FB}"/>
          </ac:spMkLst>
        </pc:spChg>
        <pc:spChg chg="add mod ord">
          <ac:chgData name="Sylvain Baillot" userId="S::sbaillot@insy2s.fr::100668c0-7dbc-4031-b37e-f12834fa3702" providerId="AD" clId="Web-{FA132497-FDC8-4C9E-88B0-01026039BED3}" dt="2022-08-05T12:13:14.994" v="1094"/>
          <ac:spMkLst>
            <pc:docMk/>
            <pc:sldMk cId="4035015502" sldId="305"/>
            <ac:spMk id="5" creationId="{FDAA53BE-18DB-0C30-C4E9-D739769EE6BF}"/>
          </ac:spMkLst>
        </pc:spChg>
        <pc:spChg chg="mod">
          <ac:chgData name="Sylvain Baillot" userId="S::sbaillot@insy2s.fr::100668c0-7dbc-4031-b37e-f12834fa3702" providerId="AD" clId="Web-{FA132497-FDC8-4C9E-88B0-01026039BED3}" dt="2022-08-05T11:50:49.882" v="945" actId="1076"/>
          <ac:spMkLst>
            <pc:docMk/>
            <pc:sldMk cId="4035015502" sldId="305"/>
            <ac:spMk id="6" creationId="{2027790C-7F24-4205-8AE4-7F5C128D5954}"/>
          </ac:spMkLst>
        </pc:spChg>
        <pc:picChg chg="del mod">
          <ac:chgData name="Sylvain Baillot" userId="S::sbaillot@insy2s.fr::100668c0-7dbc-4031-b37e-f12834fa3702" providerId="AD" clId="Web-{FA132497-FDC8-4C9E-88B0-01026039BED3}" dt="2022-08-05T11:50:32.725" v="942"/>
          <ac:picMkLst>
            <pc:docMk/>
            <pc:sldMk cId="4035015502" sldId="305"/>
            <ac:picMk id="4" creationId="{C9FE7CE9-E9EC-4974-A11D-0F34048C9C63}"/>
          </ac:picMkLst>
        </pc:picChg>
        <pc:picChg chg="del mod">
          <ac:chgData name="Sylvain Baillot" userId="S::sbaillot@insy2s.fr::100668c0-7dbc-4031-b37e-f12834fa3702" providerId="AD" clId="Web-{FA132497-FDC8-4C9E-88B0-01026039BED3}" dt="2022-08-05T11:50:35.397" v="943"/>
          <ac:picMkLst>
            <pc:docMk/>
            <pc:sldMk cId="4035015502" sldId="305"/>
            <ac:picMk id="11" creationId="{F3923195-E006-488C-BEC5-4DFEC2D6BB9F}"/>
          </ac:picMkLst>
        </pc:picChg>
      </pc:sldChg>
      <pc:sldChg chg="modSp">
        <pc:chgData name="Sylvain Baillot" userId="S::sbaillot@insy2s.fr::100668c0-7dbc-4031-b37e-f12834fa3702" providerId="AD" clId="Web-{FA132497-FDC8-4C9E-88B0-01026039BED3}" dt="2022-08-05T09:38:18.773" v="77" actId="14100"/>
        <pc:sldMkLst>
          <pc:docMk/>
          <pc:sldMk cId="2373821796" sldId="306"/>
        </pc:sldMkLst>
        <pc:spChg chg="mod">
          <ac:chgData name="Sylvain Baillot" userId="S::sbaillot@insy2s.fr::100668c0-7dbc-4031-b37e-f12834fa3702" providerId="AD" clId="Web-{FA132497-FDC8-4C9E-88B0-01026039BED3}" dt="2022-08-05T09:38:18.773" v="77" actId="14100"/>
          <ac:spMkLst>
            <pc:docMk/>
            <pc:sldMk cId="2373821796" sldId="306"/>
            <ac:spMk id="8" creationId="{6B1D0ADE-3A90-45AD-80B0-5B0343D22733}"/>
          </ac:spMkLst>
        </pc:spChg>
        <pc:spChg chg="mod">
          <ac:chgData name="Sylvain Baillot" userId="S::sbaillot@insy2s.fr::100668c0-7dbc-4031-b37e-f12834fa3702" providerId="AD" clId="Web-{FA132497-FDC8-4C9E-88B0-01026039BED3}" dt="2022-08-05T09:37:47.022" v="76" actId="1076"/>
          <ac:spMkLst>
            <pc:docMk/>
            <pc:sldMk cId="2373821796" sldId="306"/>
            <ac:spMk id="10" creationId="{DFF7D089-4A9D-4B6F-9901-447577A03C60}"/>
          </ac:spMkLst>
        </pc:spChg>
      </pc:sldChg>
      <pc:sldChg chg="modSp">
        <pc:chgData name="Sylvain Baillot" userId="S::sbaillot@insy2s.fr::100668c0-7dbc-4031-b37e-f12834fa3702" providerId="AD" clId="Web-{FA132497-FDC8-4C9E-88B0-01026039BED3}" dt="2022-08-05T11:54:05.293" v="973" actId="20577"/>
        <pc:sldMkLst>
          <pc:docMk/>
          <pc:sldMk cId="930223061" sldId="307"/>
        </pc:sldMkLst>
        <pc:spChg chg="mod">
          <ac:chgData name="Sylvain Baillot" userId="S::sbaillot@insy2s.fr::100668c0-7dbc-4031-b37e-f12834fa3702" providerId="AD" clId="Web-{FA132497-FDC8-4C9E-88B0-01026039BED3}" dt="2022-08-05T11:54:05.293" v="973" actId="20577"/>
          <ac:spMkLst>
            <pc:docMk/>
            <pc:sldMk cId="930223061" sldId="307"/>
            <ac:spMk id="7" creationId="{396AFE8B-E603-4038-B099-36E130266BA9}"/>
          </ac:spMkLst>
        </pc:spChg>
        <pc:spChg chg="mod">
          <ac:chgData name="Sylvain Baillot" userId="S::sbaillot@insy2s.fr::100668c0-7dbc-4031-b37e-f12834fa3702" providerId="AD" clId="Web-{FA132497-FDC8-4C9E-88B0-01026039BED3}" dt="2022-08-05T09:39:53.839" v="84" actId="20577"/>
          <ac:spMkLst>
            <pc:docMk/>
            <pc:sldMk cId="930223061" sldId="307"/>
            <ac:spMk id="9" creationId="{DCF37AFD-B23D-4F68-9401-9F32E0175F53}"/>
          </ac:spMkLst>
        </pc:spChg>
      </pc:sldChg>
      <pc:sldChg chg="add del">
        <pc:chgData name="Sylvain Baillot" userId="S::sbaillot@insy2s.fr::100668c0-7dbc-4031-b37e-f12834fa3702" providerId="AD" clId="Web-{FA132497-FDC8-4C9E-88B0-01026039BED3}" dt="2022-08-05T11:56:07.405" v="978"/>
        <pc:sldMkLst>
          <pc:docMk/>
          <pc:sldMk cId="3689869225" sldId="309"/>
        </pc:sldMkLst>
      </pc:sldChg>
      <pc:sldChg chg="modSp">
        <pc:chgData name="Sylvain Baillot" userId="S::sbaillot@insy2s.fr::100668c0-7dbc-4031-b37e-f12834fa3702" providerId="AD" clId="Web-{FA132497-FDC8-4C9E-88B0-01026039BED3}" dt="2022-08-05T12:22:06.726" v="1123" actId="20577"/>
        <pc:sldMkLst>
          <pc:docMk/>
          <pc:sldMk cId="3440035944" sldId="311"/>
        </pc:sldMkLst>
        <pc:spChg chg="mod">
          <ac:chgData name="Sylvain Baillot" userId="S::sbaillot@insy2s.fr::100668c0-7dbc-4031-b37e-f12834fa3702" providerId="AD" clId="Web-{FA132497-FDC8-4C9E-88B0-01026039BED3}" dt="2022-08-05T12:22:06.726" v="1123" actId="20577"/>
          <ac:spMkLst>
            <pc:docMk/>
            <pc:sldMk cId="3440035944" sldId="311"/>
            <ac:spMk id="4" creationId="{5D0D4E1D-BB79-4A1D-A630-0F7F54DBC59D}"/>
          </ac:spMkLst>
        </pc:spChg>
        <pc:spChg chg="mod">
          <ac:chgData name="Sylvain Baillot" userId="S::sbaillot@insy2s.fr::100668c0-7dbc-4031-b37e-f12834fa3702" providerId="AD" clId="Web-{FA132497-FDC8-4C9E-88B0-01026039BED3}" dt="2022-08-05T12:07:00.797" v="1072" actId="1076"/>
          <ac:spMkLst>
            <pc:docMk/>
            <pc:sldMk cId="3440035944" sldId="311"/>
            <ac:spMk id="6" creationId="{159DAB0E-198C-474E-8A22-3BA9F232074A}"/>
          </ac:spMkLst>
        </pc:spChg>
      </pc:sldChg>
      <pc:sldChg chg="modSp">
        <pc:chgData name="Sylvain Baillot" userId="S::sbaillot@insy2s.fr::100668c0-7dbc-4031-b37e-f12834fa3702" providerId="AD" clId="Web-{FA132497-FDC8-4C9E-88B0-01026039BED3}" dt="2022-08-05T12:14:32.262" v="1101" actId="20577"/>
        <pc:sldMkLst>
          <pc:docMk/>
          <pc:sldMk cId="830348660" sldId="312"/>
        </pc:sldMkLst>
        <pc:spChg chg="mod">
          <ac:chgData name="Sylvain Baillot" userId="S::sbaillot@insy2s.fr::100668c0-7dbc-4031-b37e-f12834fa3702" providerId="AD" clId="Web-{FA132497-FDC8-4C9E-88B0-01026039BED3}" dt="2022-08-05T12:14:32.262" v="1101" actId="20577"/>
          <ac:spMkLst>
            <pc:docMk/>
            <pc:sldMk cId="830348660" sldId="312"/>
            <ac:spMk id="8" creationId="{FC345196-1C87-4910-A346-CF72B445BFEF}"/>
          </ac:spMkLst>
        </pc:spChg>
      </pc:sldChg>
      <pc:sldChg chg="modSp">
        <pc:chgData name="Sylvain Baillot" userId="S::sbaillot@insy2s.fr::100668c0-7dbc-4031-b37e-f12834fa3702" providerId="AD" clId="Web-{FA132497-FDC8-4C9E-88B0-01026039BED3}" dt="2022-08-05T12:18:37.518" v="1116" actId="20577"/>
        <pc:sldMkLst>
          <pc:docMk/>
          <pc:sldMk cId="1582246125" sldId="313"/>
        </pc:sldMkLst>
        <pc:spChg chg="mod">
          <ac:chgData name="Sylvain Baillot" userId="S::sbaillot@insy2s.fr::100668c0-7dbc-4031-b37e-f12834fa3702" providerId="AD" clId="Web-{FA132497-FDC8-4C9E-88B0-01026039BED3}" dt="2022-08-05T12:18:37.518" v="1116" actId="20577"/>
          <ac:spMkLst>
            <pc:docMk/>
            <pc:sldMk cId="1582246125" sldId="313"/>
            <ac:spMk id="5" creationId="{2F1A834C-AC6B-4BD5-B354-8BBF5D951A93}"/>
          </ac:spMkLst>
        </pc:spChg>
      </pc:sldChg>
      <pc:sldChg chg="modSp">
        <pc:chgData name="Sylvain Baillot" userId="S::sbaillot@insy2s.fr::100668c0-7dbc-4031-b37e-f12834fa3702" providerId="AD" clId="Web-{FA132497-FDC8-4C9E-88B0-01026039BED3}" dt="2022-08-05T13:00:21.598" v="1159"/>
        <pc:sldMkLst>
          <pc:docMk/>
          <pc:sldMk cId="1112832485" sldId="314"/>
        </pc:sldMkLst>
        <pc:graphicFrameChg chg="mod modGraphic">
          <ac:chgData name="Sylvain Baillot" userId="S::sbaillot@insy2s.fr::100668c0-7dbc-4031-b37e-f12834fa3702" providerId="AD" clId="Web-{FA132497-FDC8-4C9E-88B0-01026039BED3}" dt="2022-08-05T13:00:21.598" v="1159"/>
          <ac:graphicFrameMkLst>
            <pc:docMk/>
            <pc:sldMk cId="1112832485" sldId="314"/>
            <ac:graphicFrameMk id="8" creationId="{7CF13122-9DEA-43A0-A193-35391CEC4EE4}"/>
          </ac:graphicFrameMkLst>
        </pc:graphicFrameChg>
      </pc:sldChg>
      <pc:sldChg chg="modSp">
        <pc:chgData name="Sylvain Baillot" userId="S::sbaillot@insy2s.fr::100668c0-7dbc-4031-b37e-f12834fa3702" providerId="AD" clId="Web-{FA132497-FDC8-4C9E-88B0-01026039BED3}" dt="2022-08-05T13:19:49.435" v="1228" actId="20577"/>
        <pc:sldMkLst>
          <pc:docMk/>
          <pc:sldMk cId="2925356190" sldId="315"/>
        </pc:sldMkLst>
        <pc:spChg chg="mod">
          <ac:chgData name="Sylvain Baillot" userId="S::sbaillot@insy2s.fr::100668c0-7dbc-4031-b37e-f12834fa3702" providerId="AD" clId="Web-{FA132497-FDC8-4C9E-88B0-01026039BED3}" dt="2022-08-05T13:19:49.435" v="1228" actId="20577"/>
          <ac:spMkLst>
            <pc:docMk/>
            <pc:sldMk cId="2925356190" sldId="315"/>
            <ac:spMk id="6" creationId="{7B04C869-3AAC-4342-B935-E1192332BF5E}"/>
          </ac:spMkLst>
        </pc:spChg>
      </pc:sldChg>
      <pc:sldChg chg="modSp">
        <pc:chgData name="Sylvain Baillot" userId="S::sbaillot@insy2s.fr::100668c0-7dbc-4031-b37e-f12834fa3702" providerId="AD" clId="Web-{FA132497-FDC8-4C9E-88B0-01026039BED3}" dt="2022-08-05T13:22:24.862" v="1316" actId="20577"/>
        <pc:sldMkLst>
          <pc:docMk/>
          <pc:sldMk cId="3606046014" sldId="316"/>
        </pc:sldMkLst>
        <pc:spChg chg="mod">
          <ac:chgData name="Sylvain Baillot" userId="S::sbaillot@insy2s.fr::100668c0-7dbc-4031-b37e-f12834fa3702" providerId="AD" clId="Web-{FA132497-FDC8-4C9E-88B0-01026039BED3}" dt="2022-08-05T13:22:24.862" v="1316" actId="20577"/>
          <ac:spMkLst>
            <pc:docMk/>
            <pc:sldMk cId="3606046014" sldId="316"/>
            <ac:spMk id="6" creationId="{7B04C869-3AAC-4342-B935-E1192332BF5E}"/>
          </ac:spMkLst>
        </pc:spChg>
      </pc:sldChg>
      <pc:sldChg chg="modSp">
        <pc:chgData name="Sylvain Baillot" userId="S::sbaillot@insy2s.fr::100668c0-7dbc-4031-b37e-f12834fa3702" providerId="AD" clId="Web-{FA132497-FDC8-4C9E-88B0-01026039BED3}" dt="2022-08-05T13:23:00.629" v="1321" actId="20577"/>
        <pc:sldMkLst>
          <pc:docMk/>
          <pc:sldMk cId="3643266859" sldId="317"/>
        </pc:sldMkLst>
        <pc:spChg chg="mod">
          <ac:chgData name="Sylvain Baillot" userId="S::sbaillot@insy2s.fr::100668c0-7dbc-4031-b37e-f12834fa3702" providerId="AD" clId="Web-{FA132497-FDC8-4C9E-88B0-01026039BED3}" dt="2022-08-05T13:23:00.629" v="1321" actId="20577"/>
          <ac:spMkLst>
            <pc:docMk/>
            <pc:sldMk cId="3643266859" sldId="317"/>
            <ac:spMk id="6" creationId="{7B04C869-3AAC-4342-B935-E1192332BF5E}"/>
          </ac:spMkLst>
        </pc:spChg>
      </pc:sldChg>
      <pc:sldChg chg="modSp">
        <pc:chgData name="Sylvain Baillot" userId="S::sbaillot@insy2s.fr::100668c0-7dbc-4031-b37e-f12834fa3702" providerId="AD" clId="Web-{FA132497-FDC8-4C9E-88B0-01026039BED3}" dt="2022-08-05T13:32:48.663" v="1408" actId="14100"/>
        <pc:sldMkLst>
          <pc:docMk/>
          <pc:sldMk cId="4065600764" sldId="318"/>
        </pc:sldMkLst>
        <pc:spChg chg="mod">
          <ac:chgData name="Sylvain Baillot" userId="S::sbaillot@insy2s.fr::100668c0-7dbc-4031-b37e-f12834fa3702" providerId="AD" clId="Web-{FA132497-FDC8-4C9E-88B0-01026039BED3}" dt="2022-08-05T13:31:25.614" v="1396" actId="14100"/>
          <ac:spMkLst>
            <pc:docMk/>
            <pc:sldMk cId="4065600764" sldId="318"/>
            <ac:spMk id="2" creationId="{BE901C68-5D88-4188-94E1-14A161B87373}"/>
          </ac:spMkLst>
        </pc:spChg>
        <pc:spChg chg="mod">
          <ac:chgData name="Sylvain Baillot" userId="S::sbaillot@insy2s.fr::100668c0-7dbc-4031-b37e-f12834fa3702" providerId="AD" clId="Web-{FA132497-FDC8-4C9E-88B0-01026039BED3}" dt="2022-08-05T13:32:48.663" v="1408" actId="14100"/>
          <ac:spMkLst>
            <pc:docMk/>
            <pc:sldMk cId="4065600764" sldId="318"/>
            <ac:spMk id="5" creationId="{3642223D-CFDD-44DD-AA52-6D0E5ED1CD11}"/>
          </ac:spMkLst>
        </pc:spChg>
      </pc:sldChg>
      <pc:sldChg chg="modSp">
        <pc:chgData name="Sylvain Baillot" userId="S::sbaillot@insy2s.fr::100668c0-7dbc-4031-b37e-f12834fa3702" providerId="AD" clId="Web-{FA132497-FDC8-4C9E-88B0-01026039BED3}" dt="2022-08-05T13:12:34.561" v="1225" actId="20577"/>
        <pc:sldMkLst>
          <pc:docMk/>
          <pc:sldMk cId="3217933885" sldId="319"/>
        </pc:sldMkLst>
        <pc:spChg chg="mod">
          <ac:chgData name="Sylvain Baillot" userId="S::sbaillot@insy2s.fr::100668c0-7dbc-4031-b37e-f12834fa3702" providerId="AD" clId="Web-{FA132497-FDC8-4C9E-88B0-01026039BED3}" dt="2022-08-05T13:12:34.561" v="1225" actId="20577"/>
          <ac:spMkLst>
            <pc:docMk/>
            <pc:sldMk cId="3217933885" sldId="319"/>
            <ac:spMk id="6" creationId="{B4CB9E8B-054F-4DAC-AAAD-8D8764596993}"/>
          </ac:spMkLst>
        </pc:spChg>
      </pc:sldChg>
      <pc:sldChg chg="del">
        <pc:chgData name="Sylvain Baillot" userId="S::sbaillot@insy2s.fr::100668c0-7dbc-4031-b37e-f12834fa3702" providerId="AD" clId="Web-{FA132497-FDC8-4C9E-88B0-01026039BED3}" dt="2022-08-05T11:56:09.452" v="979"/>
        <pc:sldMkLst>
          <pc:docMk/>
          <pc:sldMk cId="3517586051" sldId="393"/>
        </pc:sldMkLst>
      </pc:sldChg>
    </pc:docChg>
  </pc:docChgLst>
  <pc:docChgLst>
    <pc:chgData name="Sylvain Baillot" userId="S::sbaillot@insy2s.fr::100668c0-7dbc-4031-b37e-f12834fa3702" providerId="AD" clId="Web-{A3CEEBD6-46FE-E64C-5EA3-4ED8A5D53D1C}"/>
    <pc:docChg chg="modSld">
      <pc:chgData name="Sylvain Baillot" userId="S::sbaillot@insy2s.fr::100668c0-7dbc-4031-b37e-f12834fa3702" providerId="AD" clId="Web-{A3CEEBD6-46FE-E64C-5EA3-4ED8A5D53D1C}" dt="2022-08-25T10:15:59.668" v="9" actId="20577"/>
      <pc:docMkLst>
        <pc:docMk/>
      </pc:docMkLst>
      <pc:sldChg chg="addSp modSp">
        <pc:chgData name="Sylvain Baillot" userId="S::sbaillot@insy2s.fr::100668c0-7dbc-4031-b37e-f12834fa3702" providerId="AD" clId="Web-{A3CEEBD6-46FE-E64C-5EA3-4ED8A5D53D1C}" dt="2022-08-25T10:15:59.668" v="9" actId="20577"/>
        <pc:sldMkLst>
          <pc:docMk/>
          <pc:sldMk cId="3593088638" sldId="436"/>
        </pc:sldMkLst>
        <pc:spChg chg="add mod">
          <ac:chgData name="Sylvain Baillot" userId="S::sbaillot@insy2s.fr::100668c0-7dbc-4031-b37e-f12834fa3702" providerId="AD" clId="Web-{A3CEEBD6-46FE-E64C-5EA3-4ED8A5D53D1C}" dt="2022-08-25T10:15:59.668" v="9" actId="20577"/>
          <ac:spMkLst>
            <pc:docMk/>
            <pc:sldMk cId="3593088638" sldId="436"/>
            <ac:spMk id="5" creationId="{7472467B-46F1-DA02-24B9-0F3F76B49E47}"/>
          </ac:spMkLst>
        </pc:spChg>
      </pc:sldChg>
    </pc:docChg>
  </pc:docChgLst>
  <pc:docChgLst>
    <pc:chgData name="Timothe  Gauquelin" userId="S::tgauquelin@insy2s.fr::1a02e829-1023-48d7-99d6-2f92a8341ab3" providerId="AD" clId="Web-{933A50B7-244D-BB50-513B-A4E6DE636B48}"/>
    <pc:docChg chg="modSld">
      <pc:chgData name="Timothe  Gauquelin" userId="S::tgauquelin@insy2s.fr::1a02e829-1023-48d7-99d6-2f92a8341ab3" providerId="AD" clId="Web-{933A50B7-244D-BB50-513B-A4E6DE636B48}" dt="2022-10-10T20:26:40.064" v="9"/>
      <pc:docMkLst>
        <pc:docMk/>
      </pc:docMkLst>
      <pc:sldChg chg="addSp delSp">
        <pc:chgData name="Timothe  Gauquelin" userId="S::tgauquelin@insy2s.fr::1a02e829-1023-48d7-99d6-2f92a8341ab3" providerId="AD" clId="Web-{933A50B7-244D-BB50-513B-A4E6DE636B48}" dt="2022-10-09T20:28:51.425" v="7"/>
        <pc:sldMkLst>
          <pc:docMk/>
          <pc:sldMk cId="1069957962" sldId="400"/>
        </pc:sldMkLst>
        <pc:spChg chg="add del">
          <ac:chgData name="Timothe  Gauquelin" userId="S::tgauquelin@insy2s.fr::1a02e829-1023-48d7-99d6-2f92a8341ab3" providerId="AD" clId="Web-{933A50B7-244D-BB50-513B-A4E6DE636B48}" dt="2022-10-09T20:27:14.670" v="6"/>
          <ac:spMkLst>
            <pc:docMk/>
            <pc:sldMk cId="1069957962" sldId="400"/>
            <ac:spMk id="7" creationId="{5609B8A3-DE88-9A61-5309-27FE07707D0A}"/>
          </ac:spMkLst>
        </pc:spChg>
        <pc:spChg chg="del">
          <ac:chgData name="Timothe  Gauquelin" userId="S::tgauquelin@insy2s.fr::1a02e829-1023-48d7-99d6-2f92a8341ab3" providerId="AD" clId="Web-{933A50B7-244D-BB50-513B-A4E6DE636B48}" dt="2022-10-09T20:28:51.425" v="7"/>
          <ac:spMkLst>
            <pc:docMk/>
            <pc:sldMk cId="1069957962" sldId="400"/>
            <ac:spMk id="26" creationId="{6F7AD0E4-6DDB-33C0-0600-4EDDB8D7545D}"/>
          </ac:spMkLst>
        </pc:spChg>
        <pc:picChg chg="add">
          <ac:chgData name="Timothe  Gauquelin" userId="S::tgauquelin@insy2s.fr::1a02e829-1023-48d7-99d6-2f92a8341ab3" providerId="AD" clId="Web-{933A50B7-244D-BB50-513B-A4E6DE636B48}" dt="2022-10-09T20:25:07.230" v="0"/>
          <ac:picMkLst>
            <pc:docMk/>
            <pc:sldMk cId="1069957962" sldId="400"/>
            <ac:picMk id="4" creationId="{DCECD358-3690-9827-AE00-A9CDFCCB8128}"/>
          </ac:picMkLst>
        </pc:picChg>
        <pc:picChg chg="add">
          <ac:chgData name="Timothe  Gauquelin" userId="S::tgauquelin@insy2s.fr::1a02e829-1023-48d7-99d6-2f92a8341ab3" providerId="AD" clId="Web-{933A50B7-244D-BB50-513B-A4E6DE636B48}" dt="2022-10-09T20:25:07.261" v="1"/>
          <ac:picMkLst>
            <pc:docMk/>
            <pc:sldMk cId="1069957962" sldId="400"/>
            <ac:picMk id="38" creationId="{5C5EF080-FBB4-65BA-568A-A084A05924C2}"/>
          </ac:picMkLst>
        </pc:picChg>
        <pc:picChg chg="add">
          <ac:chgData name="Timothe  Gauquelin" userId="S::tgauquelin@insy2s.fr::1a02e829-1023-48d7-99d6-2f92a8341ab3" providerId="AD" clId="Web-{933A50B7-244D-BB50-513B-A4E6DE636B48}" dt="2022-10-09T20:25:07.277" v="2"/>
          <ac:picMkLst>
            <pc:docMk/>
            <pc:sldMk cId="1069957962" sldId="400"/>
            <ac:picMk id="40" creationId="{EC97E4A8-0F4D-AF7F-2433-F8CEAC51DAC8}"/>
          </ac:picMkLst>
        </pc:picChg>
        <pc:picChg chg="add">
          <ac:chgData name="Timothe  Gauquelin" userId="S::tgauquelin@insy2s.fr::1a02e829-1023-48d7-99d6-2f92a8341ab3" providerId="AD" clId="Web-{933A50B7-244D-BB50-513B-A4E6DE636B48}" dt="2022-10-09T20:25:07.292" v="3"/>
          <ac:picMkLst>
            <pc:docMk/>
            <pc:sldMk cId="1069957962" sldId="400"/>
            <ac:picMk id="42" creationId="{75D7E24E-DD99-266A-6CCF-CE576058C280}"/>
          </ac:picMkLst>
        </pc:picChg>
        <pc:picChg chg="add">
          <ac:chgData name="Timothe  Gauquelin" userId="S::tgauquelin@insy2s.fr::1a02e829-1023-48d7-99d6-2f92a8341ab3" providerId="AD" clId="Web-{933A50B7-244D-BB50-513B-A4E6DE636B48}" dt="2022-10-09T20:25:07.308" v="4"/>
          <ac:picMkLst>
            <pc:docMk/>
            <pc:sldMk cId="1069957962" sldId="400"/>
            <ac:picMk id="44" creationId="{33CF90E9-58F4-CD5B-171E-A9F8E0300181}"/>
          </ac:picMkLst>
        </pc:picChg>
      </pc:sldChg>
      <pc:sldChg chg="delSp modSp">
        <pc:chgData name="Timothe  Gauquelin" userId="S::tgauquelin@insy2s.fr::1a02e829-1023-48d7-99d6-2f92a8341ab3" providerId="AD" clId="Web-{933A50B7-244D-BB50-513B-A4E6DE636B48}" dt="2022-10-10T20:26:40.064" v="9"/>
        <pc:sldMkLst>
          <pc:docMk/>
          <pc:sldMk cId="891252090" sldId="446"/>
        </pc:sldMkLst>
        <pc:picChg chg="del mod">
          <ac:chgData name="Timothe  Gauquelin" userId="S::tgauquelin@insy2s.fr::1a02e829-1023-48d7-99d6-2f92a8341ab3" providerId="AD" clId="Web-{933A50B7-244D-BB50-513B-A4E6DE636B48}" dt="2022-10-10T20:26:40.064" v="9"/>
          <ac:picMkLst>
            <pc:docMk/>
            <pc:sldMk cId="891252090" sldId="446"/>
            <ac:picMk id="9" creationId="{02C9C396-6BB0-FE36-0682-73F8B903CFF2}"/>
          </ac:picMkLst>
        </pc:picChg>
      </pc:sldChg>
    </pc:docChg>
  </pc:docChgLst>
  <pc:docChgLst>
    <pc:chgData name="Sylvain Baillot" userId="S::sbaillot@insy2s.fr::100668c0-7dbc-4031-b37e-f12834fa3702" providerId="AD" clId="Web-{7674791A-CB44-C6B1-178F-DC375A9CDF4B}"/>
    <pc:docChg chg="modSld">
      <pc:chgData name="Sylvain Baillot" userId="S::sbaillot@insy2s.fr::100668c0-7dbc-4031-b37e-f12834fa3702" providerId="AD" clId="Web-{7674791A-CB44-C6B1-178F-DC375A9CDF4B}" dt="2022-08-08T09:43:22.100" v="43" actId="20577"/>
      <pc:docMkLst>
        <pc:docMk/>
      </pc:docMkLst>
      <pc:sldChg chg="addSp modSp">
        <pc:chgData name="Sylvain Baillot" userId="S::sbaillot@insy2s.fr::100668c0-7dbc-4031-b37e-f12834fa3702" providerId="AD" clId="Web-{7674791A-CB44-C6B1-178F-DC375A9CDF4B}" dt="2022-08-08T09:43:22.100" v="43" actId="20577"/>
        <pc:sldMkLst>
          <pc:docMk/>
          <pc:sldMk cId="2512335758" sldId="357"/>
        </pc:sldMkLst>
        <pc:spChg chg="mod">
          <ac:chgData name="Sylvain Baillot" userId="S::sbaillot@insy2s.fr::100668c0-7dbc-4031-b37e-f12834fa3702" providerId="AD" clId="Web-{7674791A-CB44-C6B1-178F-DC375A9CDF4B}" dt="2022-08-08T09:43:22.100" v="43" actId="20577"/>
          <ac:spMkLst>
            <pc:docMk/>
            <pc:sldMk cId="2512335758" sldId="357"/>
            <ac:spMk id="3" creationId="{42CF0D45-BE26-4107-A1D4-79AB9A50A7F0}"/>
          </ac:spMkLst>
        </pc:spChg>
        <pc:spChg chg="add mod">
          <ac:chgData name="Sylvain Baillot" userId="S::sbaillot@insy2s.fr::100668c0-7dbc-4031-b37e-f12834fa3702" providerId="AD" clId="Web-{7674791A-CB44-C6B1-178F-DC375A9CDF4B}" dt="2022-08-08T09:31:46.136" v="39" actId="1076"/>
          <ac:spMkLst>
            <pc:docMk/>
            <pc:sldMk cId="2512335758" sldId="357"/>
            <ac:spMk id="4" creationId="{2DA25DAC-10D3-F5EE-0D8F-CF076D76C1C1}"/>
          </ac:spMkLst>
        </pc:spChg>
        <pc:spChg chg="mod">
          <ac:chgData name="Sylvain Baillot" userId="S::sbaillot@insy2s.fr::100668c0-7dbc-4031-b37e-f12834fa3702" providerId="AD" clId="Web-{7674791A-CB44-C6B1-178F-DC375A9CDF4B}" dt="2022-08-08T09:31:46.105" v="36" actId="1076"/>
          <ac:spMkLst>
            <pc:docMk/>
            <pc:sldMk cId="2512335758" sldId="357"/>
            <ac:spMk id="6" creationId="{05E02A98-602E-456C-AEF6-94E5E7605603}"/>
          </ac:spMkLst>
        </pc:spChg>
        <pc:spChg chg="mod">
          <ac:chgData name="Sylvain Baillot" userId="S::sbaillot@insy2s.fr::100668c0-7dbc-4031-b37e-f12834fa3702" providerId="AD" clId="Web-{7674791A-CB44-C6B1-178F-DC375A9CDF4B}" dt="2022-08-08T09:31:46.122" v="38" actId="1076"/>
          <ac:spMkLst>
            <pc:docMk/>
            <pc:sldMk cId="2512335758" sldId="357"/>
            <ac:spMk id="9" creationId="{C455F504-C0CE-4EFA-A8D5-2459C5BB328E}"/>
          </ac:spMkLst>
        </pc:spChg>
        <pc:grpChg chg="add">
          <ac:chgData name="Sylvain Baillot" userId="S::sbaillot@insy2s.fr::100668c0-7dbc-4031-b37e-f12834fa3702" providerId="AD" clId="Web-{7674791A-CB44-C6B1-178F-DC375A9CDF4B}" dt="2022-08-08T09:32:00.199" v="40"/>
          <ac:grpSpMkLst>
            <pc:docMk/>
            <pc:sldMk cId="2512335758" sldId="357"/>
            <ac:grpSpMk id="7" creationId="{ECA70B26-367A-F102-FC0E-165AC7178100}"/>
          </ac:grpSpMkLst>
        </pc:grpChg>
        <pc:picChg chg="mod">
          <ac:chgData name="Sylvain Baillot" userId="S::sbaillot@insy2s.fr::100668c0-7dbc-4031-b37e-f12834fa3702" providerId="AD" clId="Web-{7674791A-CB44-C6B1-178F-DC375A9CDF4B}" dt="2022-08-08T09:31:46.105" v="35" actId="1076"/>
          <ac:picMkLst>
            <pc:docMk/>
            <pc:sldMk cId="2512335758" sldId="357"/>
            <ac:picMk id="5" creationId="{49D7C5F7-2AAD-4A51-AE8B-588C806F722E}"/>
          </ac:picMkLst>
        </pc:picChg>
        <pc:picChg chg="mod">
          <ac:chgData name="Sylvain Baillot" userId="S::sbaillot@insy2s.fr::100668c0-7dbc-4031-b37e-f12834fa3702" providerId="AD" clId="Web-{7674791A-CB44-C6B1-178F-DC375A9CDF4B}" dt="2022-08-08T09:31:46.122" v="37" actId="1076"/>
          <ac:picMkLst>
            <pc:docMk/>
            <pc:sldMk cId="2512335758" sldId="357"/>
            <ac:picMk id="8" creationId="{A5BF1900-176A-4788-B719-389D0D35BAA7}"/>
          </ac:picMkLst>
        </pc:picChg>
      </pc:sldChg>
    </pc:docChg>
  </pc:docChgLst>
  <pc:docChgLst>
    <pc:chgData name="Timothe  Gauquelin" userId="S::tgauquelin@insy2s.fr::1a02e829-1023-48d7-99d6-2f92a8341ab3" providerId="AD" clId="Web-{D8BE0418-E21C-8F29-1D39-BB8188139470}"/>
    <pc:docChg chg="modSld">
      <pc:chgData name="Timothe  Gauquelin" userId="S::tgauquelin@insy2s.fr::1a02e829-1023-48d7-99d6-2f92a8341ab3" providerId="AD" clId="Web-{D8BE0418-E21C-8F29-1D39-BB8188139470}" dt="2022-10-13T18:41:33.314" v="0"/>
      <pc:docMkLst>
        <pc:docMk/>
      </pc:docMkLst>
      <pc:sldChg chg="delSp">
        <pc:chgData name="Timothe  Gauquelin" userId="S::tgauquelin@insy2s.fr::1a02e829-1023-48d7-99d6-2f92a8341ab3" providerId="AD" clId="Web-{D8BE0418-E21C-8F29-1D39-BB8188139470}" dt="2022-10-13T18:41:33.314" v="0"/>
        <pc:sldMkLst>
          <pc:docMk/>
          <pc:sldMk cId="4255668932" sldId="463"/>
        </pc:sldMkLst>
        <pc:picChg chg="del">
          <ac:chgData name="Timothe  Gauquelin" userId="S::tgauquelin@insy2s.fr::1a02e829-1023-48d7-99d6-2f92a8341ab3" providerId="AD" clId="Web-{D8BE0418-E21C-8F29-1D39-BB8188139470}" dt="2022-10-13T18:41:33.314" v="0"/>
          <ac:picMkLst>
            <pc:docMk/>
            <pc:sldMk cId="4255668932" sldId="463"/>
            <ac:picMk id="10" creationId="{A0CCBE33-6E22-6C20-B125-130F3B326ADF}"/>
          </ac:picMkLst>
        </pc:picChg>
      </pc:sldChg>
    </pc:docChg>
  </pc:docChgLst>
  <pc:docChgLst>
    <pc:chgData name="Wahim Hilal Ghoufle" userId="S::wghoufle@insy2s.fr::366c54fd-6b68-4ddf-af6f-639e7dc3fa2b" providerId="AD" clId="Web-{DE92C8D0-E5D9-5BB8-A51C-954D3B132064}"/>
    <pc:docChg chg="modSld">
      <pc:chgData name="Wahim Hilal Ghoufle" userId="S::wghoufle@insy2s.fr::366c54fd-6b68-4ddf-af6f-639e7dc3fa2b" providerId="AD" clId="Web-{DE92C8D0-E5D9-5BB8-A51C-954D3B132064}" dt="2022-02-17T09:21:02.399" v="4" actId="20577"/>
      <pc:docMkLst>
        <pc:docMk/>
      </pc:docMkLst>
      <pc:sldChg chg="modSp">
        <pc:chgData name="Wahim Hilal Ghoufle" userId="S::wghoufle@insy2s.fr::366c54fd-6b68-4ddf-af6f-639e7dc3fa2b" providerId="AD" clId="Web-{DE92C8D0-E5D9-5BB8-A51C-954D3B132064}" dt="2022-02-17T09:21:02.399" v="4" actId="20577"/>
        <pc:sldMkLst>
          <pc:docMk/>
          <pc:sldMk cId="1594037024" sldId="354"/>
        </pc:sldMkLst>
        <pc:spChg chg="mod">
          <ac:chgData name="Wahim Hilal Ghoufle" userId="S::wghoufle@insy2s.fr::366c54fd-6b68-4ddf-af6f-639e7dc3fa2b" providerId="AD" clId="Web-{DE92C8D0-E5D9-5BB8-A51C-954D3B132064}" dt="2022-02-17T09:21:02.399" v="4" actId="20577"/>
          <ac:spMkLst>
            <pc:docMk/>
            <pc:sldMk cId="1594037024" sldId="354"/>
            <ac:spMk id="3" creationId="{42CF0D45-BE26-4107-A1D4-79AB9A50A7F0}"/>
          </ac:spMkLst>
        </pc:spChg>
      </pc:sldChg>
    </pc:docChg>
  </pc:docChgLst>
  <pc:docChgLst>
    <pc:chgData name="Wahim Hilal Ghoufle" userId="366c54fd-6b68-4ddf-af6f-639e7dc3fa2b" providerId="ADAL" clId="{AD77A451-230D-4C64-B91E-B3A40EBA258D}"/>
    <pc:docChg chg="custSel modSld">
      <pc:chgData name="Wahim Hilal Ghoufle" userId="366c54fd-6b68-4ddf-af6f-639e7dc3fa2b" providerId="ADAL" clId="{AD77A451-230D-4C64-B91E-B3A40EBA258D}" dt="2022-02-14T10:51:39.218" v="191" actId="20577"/>
      <pc:docMkLst>
        <pc:docMk/>
      </pc:docMkLst>
      <pc:sldChg chg="modSp mod">
        <pc:chgData name="Wahim Hilal Ghoufle" userId="366c54fd-6b68-4ddf-af6f-639e7dc3fa2b" providerId="ADAL" clId="{AD77A451-230D-4C64-B91E-B3A40EBA258D}" dt="2022-02-14T10:51:39.218" v="191" actId="20577"/>
        <pc:sldMkLst>
          <pc:docMk/>
          <pc:sldMk cId="2373821796" sldId="306"/>
        </pc:sldMkLst>
        <pc:spChg chg="mod">
          <ac:chgData name="Wahim Hilal Ghoufle" userId="366c54fd-6b68-4ddf-af6f-639e7dc3fa2b" providerId="ADAL" clId="{AD77A451-230D-4C64-B91E-B3A40EBA258D}" dt="2022-02-14T10:51:39.218" v="191" actId="20577"/>
          <ac:spMkLst>
            <pc:docMk/>
            <pc:sldMk cId="2373821796" sldId="306"/>
            <ac:spMk id="8" creationId="{6B1D0ADE-3A90-45AD-80B0-5B0343D22733}"/>
          </ac:spMkLst>
        </pc:spChg>
      </pc:sldChg>
    </pc:docChg>
  </pc:docChgLst>
  <pc:docChgLst>
    <pc:chgData name="Hugues Quaeghebeur" userId="S::hquaeghebeur@insy2s.fr::eeb86afd-2b9a-4c2d-bd36-2b729ff23bcb" providerId="AD" clId="Web-{E61659DF-0AA0-2200-CF8D-AE3E7482E341}"/>
    <pc:docChg chg="addSld modSld">
      <pc:chgData name="Hugues Quaeghebeur" userId="S::hquaeghebeur@insy2s.fr::eeb86afd-2b9a-4c2d-bd36-2b729ff23bcb" providerId="AD" clId="Web-{E61659DF-0AA0-2200-CF8D-AE3E7482E341}" dt="2022-08-26T07:17:15.555" v="4"/>
      <pc:docMkLst>
        <pc:docMk/>
      </pc:docMkLst>
      <pc:sldChg chg="addSp delSp modSp mod modClrScheme chgLayout">
        <pc:chgData name="Hugues Quaeghebeur" userId="S::hquaeghebeur@insy2s.fr::eeb86afd-2b9a-4c2d-bd36-2b729ff23bcb" providerId="AD" clId="Web-{E61659DF-0AA0-2200-CF8D-AE3E7482E341}" dt="2022-08-26T07:16:59.774" v="2" actId="20577"/>
        <pc:sldMkLst>
          <pc:docMk/>
          <pc:sldMk cId="1744455005" sldId="447"/>
        </pc:sldMkLst>
        <pc:spChg chg="add del mod ord">
          <ac:chgData name="Hugues Quaeghebeur" userId="S::hquaeghebeur@insy2s.fr::eeb86afd-2b9a-4c2d-bd36-2b729ff23bcb" providerId="AD" clId="Web-{E61659DF-0AA0-2200-CF8D-AE3E7482E341}" dt="2022-08-26T07:16:56.055" v="1"/>
          <ac:spMkLst>
            <pc:docMk/>
            <pc:sldMk cId="1744455005" sldId="447"/>
            <ac:spMk id="2" creationId="{38EF9DE4-F68C-C17A-BE9C-C8879824754F}"/>
          </ac:spMkLst>
        </pc:spChg>
        <pc:spChg chg="mod">
          <ac:chgData name="Hugues Quaeghebeur" userId="S::hquaeghebeur@insy2s.fr::eeb86afd-2b9a-4c2d-bd36-2b729ff23bcb" providerId="AD" clId="Web-{E61659DF-0AA0-2200-CF8D-AE3E7482E341}" dt="2022-08-26T07:16:59.774" v="2" actId="20577"/>
          <ac:spMkLst>
            <pc:docMk/>
            <pc:sldMk cId="1744455005" sldId="447"/>
            <ac:spMk id="4" creationId="{A89E0A5D-996B-19E8-94DB-84BF450C7363}"/>
          </ac:spMkLst>
        </pc:spChg>
        <pc:spChg chg="add del mod ord">
          <ac:chgData name="Hugues Quaeghebeur" userId="S::hquaeghebeur@insy2s.fr::eeb86afd-2b9a-4c2d-bd36-2b729ff23bcb" providerId="AD" clId="Web-{E61659DF-0AA0-2200-CF8D-AE3E7482E341}" dt="2022-08-26T07:16:56.055" v="1"/>
          <ac:spMkLst>
            <pc:docMk/>
            <pc:sldMk cId="1744455005" sldId="447"/>
            <ac:spMk id="5" creationId="{55375243-A700-130A-1748-467BFDFE1F0C}"/>
          </ac:spMkLst>
        </pc:spChg>
        <pc:spChg chg="mod ord">
          <ac:chgData name="Hugues Quaeghebeur" userId="S::hquaeghebeur@insy2s.fr::eeb86afd-2b9a-4c2d-bd36-2b729ff23bcb" providerId="AD" clId="Web-{E61659DF-0AA0-2200-CF8D-AE3E7482E341}" dt="2022-08-26T07:16:56.055" v="1"/>
          <ac:spMkLst>
            <pc:docMk/>
            <pc:sldMk cId="1744455005" sldId="447"/>
            <ac:spMk id="25" creationId="{6BFAE7BC-893E-4B9B-AB04-BFD3DE9B75A1}"/>
          </ac:spMkLst>
        </pc:spChg>
      </pc:sldChg>
      <pc:sldChg chg="addSp modSp new mod modClrScheme chgLayout">
        <pc:chgData name="Hugues Quaeghebeur" userId="S::hquaeghebeur@insy2s.fr::eeb86afd-2b9a-4c2d-bd36-2b729ff23bcb" providerId="AD" clId="Web-{E61659DF-0AA0-2200-CF8D-AE3E7482E341}" dt="2022-08-26T07:17:15.555" v="4"/>
        <pc:sldMkLst>
          <pc:docMk/>
          <pc:sldMk cId="1814082269" sldId="448"/>
        </pc:sldMkLst>
        <pc:spChg chg="mod ord">
          <ac:chgData name="Hugues Quaeghebeur" userId="S::hquaeghebeur@insy2s.fr::eeb86afd-2b9a-4c2d-bd36-2b729ff23bcb" providerId="AD" clId="Web-{E61659DF-0AA0-2200-CF8D-AE3E7482E341}" dt="2022-08-26T07:17:15.555" v="4"/>
          <ac:spMkLst>
            <pc:docMk/>
            <pc:sldMk cId="1814082269" sldId="448"/>
            <ac:spMk id="2" creationId="{7E095B64-A9E3-79BF-1E47-5D2C2245655D}"/>
          </ac:spMkLst>
        </pc:spChg>
        <pc:spChg chg="add mod ord">
          <ac:chgData name="Hugues Quaeghebeur" userId="S::hquaeghebeur@insy2s.fr::eeb86afd-2b9a-4c2d-bd36-2b729ff23bcb" providerId="AD" clId="Web-{E61659DF-0AA0-2200-CF8D-AE3E7482E341}" dt="2022-08-26T07:17:15.555" v="4"/>
          <ac:spMkLst>
            <pc:docMk/>
            <pc:sldMk cId="1814082269" sldId="448"/>
            <ac:spMk id="3" creationId="{75051597-F7A7-10FF-BA2A-3323E250DE56}"/>
          </ac:spMkLst>
        </pc:spChg>
        <pc:spChg chg="add mod ord">
          <ac:chgData name="Hugues Quaeghebeur" userId="S::hquaeghebeur@insy2s.fr::eeb86afd-2b9a-4c2d-bd36-2b729ff23bcb" providerId="AD" clId="Web-{E61659DF-0AA0-2200-CF8D-AE3E7482E341}" dt="2022-08-26T07:17:15.555" v="4"/>
          <ac:spMkLst>
            <pc:docMk/>
            <pc:sldMk cId="1814082269" sldId="448"/>
            <ac:spMk id="4" creationId="{A4C7C207-1B74-A93C-1BBD-C4DCD885CEAB}"/>
          </ac:spMkLst>
        </pc:spChg>
      </pc:sldChg>
    </pc:docChg>
  </pc:docChgLst>
  <pc:docChgLst>
    <pc:chgData name="Romain WYON" userId="S::rwyon@insy2s.fr::7084dc17-dca7-450c-948c-1fbed0e8452d" providerId="AD" clId="Web-{E241FEEB-EB85-8D60-6661-9D9FD178D337}"/>
    <pc:docChg chg="addSld">
      <pc:chgData name="Romain WYON" userId="S::rwyon@insy2s.fr::7084dc17-dca7-450c-948c-1fbed0e8452d" providerId="AD" clId="Web-{E241FEEB-EB85-8D60-6661-9D9FD178D337}" dt="2022-10-09T22:35:32.760" v="0"/>
      <pc:docMkLst>
        <pc:docMk/>
      </pc:docMkLst>
      <pc:sldChg chg="new">
        <pc:chgData name="Romain WYON" userId="S::rwyon@insy2s.fr::7084dc17-dca7-450c-948c-1fbed0e8452d" providerId="AD" clId="Web-{E241FEEB-EB85-8D60-6661-9D9FD178D337}" dt="2022-10-09T22:35:32.760" v="0"/>
        <pc:sldMkLst>
          <pc:docMk/>
          <pc:sldMk cId="1675593552" sldId="500"/>
        </pc:sldMkLst>
      </pc:sldChg>
    </pc:docChg>
  </pc:docChgLst>
  <pc:docChgLst>
    <pc:chgData name="Sylvain Baillot" userId="S::sbaillot@insy2s.fr::100668c0-7dbc-4031-b37e-f12834fa3702" providerId="AD" clId="Web-{02E71E98-E22B-DD99-1FBD-998A30038CCC}"/>
    <pc:docChg chg="modSld">
      <pc:chgData name="Sylvain Baillot" userId="S::sbaillot@insy2s.fr::100668c0-7dbc-4031-b37e-f12834fa3702" providerId="AD" clId="Web-{02E71E98-E22B-DD99-1FBD-998A30038CCC}" dt="2022-08-08T08:25:31.046" v="478" actId="20577"/>
      <pc:docMkLst>
        <pc:docMk/>
      </pc:docMkLst>
      <pc:sldChg chg="modSp">
        <pc:chgData name="Sylvain Baillot" userId="S::sbaillot@insy2s.fr::100668c0-7dbc-4031-b37e-f12834fa3702" providerId="AD" clId="Web-{02E71E98-E22B-DD99-1FBD-998A30038CCC}" dt="2022-08-08T07:15:45.993" v="3" actId="20577"/>
        <pc:sldMkLst>
          <pc:docMk/>
          <pc:sldMk cId="4065600764" sldId="318"/>
        </pc:sldMkLst>
        <pc:spChg chg="mod">
          <ac:chgData name="Sylvain Baillot" userId="S::sbaillot@insy2s.fr::100668c0-7dbc-4031-b37e-f12834fa3702" providerId="AD" clId="Web-{02E71E98-E22B-DD99-1FBD-998A30038CCC}" dt="2022-08-08T07:15:45.993" v="3" actId="20577"/>
          <ac:spMkLst>
            <pc:docMk/>
            <pc:sldMk cId="4065600764" sldId="318"/>
            <ac:spMk id="5" creationId="{3642223D-CFDD-44DD-AA52-6D0E5ED1CD11}"/>
          </ac:spMkLst>
        </pc:spChg>
      </pc:sldChg>
      <pc:sldChg chg="modSp">
        <pc:chgData name="Sylvain Baillot" userId="S::sbaillot@insy2s.fr::100668c0-7dbc-4031-b37e-f12834fa3702" providerId="AD" clId="Web-{02E71E98-E22B-DD99-1FBD-998A30038CCC}" dt="2022-08-08T07:16:19.760" v="6" actId="20577"/>
        <pc:sldMkLst>
          <pc:docMk/>
          <pc:sldMk cId="1834230481" sldId="324"/>
        </pc:sldMkLst>
        <pc:spChg chg="mod">
          <ac:chgData name="Sylvain Baillot" userId="S::sbaillot@insy2s.fr::100668c0-7dbc-4031-b37e-f12834fa3702" providerId="AD" clId="Web-{02E71E98-E22B-DD99-1FBD-998A30038CCC}" dt="2022-08-08T07:16:19.760" v="6" actId="20577"/>
          <ac:spMkLst>
            <pc:docMk/>
            <pc:sldMk cId="1834230481" sldId="324"/>
            <ac:spMk id="4" creationId="{5D0D4E1D-BB79-4A1D-A630-0F7F54DBC59D}"/>
          </ac:spMkLst>
        </pc:spChg>
      </pc:sldChg>
      <pc:sldChg chg="modSp">
        <pc:chgData name="Sylvain Baillot" userId="S::sbaillot@insy2s.fr::100668c0-7dbc-4031-b37e-f12834fa3702" providerId="AD" clId="Web-{02E71E98-E22B-DD99-1FBD-998A30038CCC}" dt="2022-08-08T07:19:55.377" v="39" actId="20577"/>
        <pc:sldMkLst>
          <pc:docMk/>
          <pc:sldMk cId="3568006332" sldId="330"/>
        </pc:sldMkLst>
        <pc:spChg chg="mod">
          <ac:chgData name="Sylvain Baillot" userId="S::sbaillot@insy2s.fr::100668c0-7dbc-4031-b37e-f12834fa3702" providerId="AD" clId="Web-{02E71E98-E22B-DD99-1FBD-998A30038CCC}" dt="2022-08-08T07:19:55.377" v="39" actId="20577"/>
          <ac:spMkLst>
            <pc:docMk/>
            <pc:sldMk cId="3568006332" sldId="330"/>
            <ac:spMk id="8" creationId="{E2B3283B-6F45-4BBA-ABA0-DE5846CFC037}"/>
          </ac:spMkLst>
        </pc:spChg>
        <pc:spChg chg="mod">
          <ac:chgData name="Sylvain Baillot" userId="S::sbaillot@insy2s.fr::100668c0-7dbc-4031-b37e-f12834fa3702" providerId="AD" clId="Web-{02E71E98-E22B-DD99-1FBD-998A30038CCC}" dt="2022-08-08T07:18:25.374" v="11" actId="20577"/>
          <ac:spMkLst>
            <pc:docMk/>
            <pc:sldMk cId="3568006332" sldId="330"/>
            <ac:spMk id="9" creationId="{4A3E8C40-D1B0-4617-BDD2-6A0262C4A293}"/>
          </ac:spMkLst>
        </pc:spChg>
      </pc:sldChg>
      <pc:sldChg chg="modSp">
        <pc:chgData name="Sylvain Baillot" userId="S::sbaillot@insy2s.fr::100668c0-7dbc-4031-b37e-f12834fa3702" providerId="AD" clId="Web-{02E71E98-E22B-DD99-1FBD-998A30038CCC}" dt="2022-08-08T08:19:09.189" v="328" actId="20577"/>
        <pc:sldMkLst>
          <pc:docMk/>
          <pc:sldMk cId="1965455497" sldId="331"/>
        </pc:sldMkLst>
        <pc:spChg chg="mod">
          <ac:chgData name="Sylvain Baillot" userId="S::sbaillot@insy2s.fr::100668c0-7dbc-4031-b37e-f12834fa3702" providerId="AD" clId="Web-{02E71E98-E22B-DD99-1FBD-998A30038CCC}" dt="2022-08-08T08:18:46.969" v="319" actId="20577"/>
          <ac:spMkLst>
            <pc:docMk/>
            <pc:sldMk cId="1965455497" sldId="331"/>
            <ac:spMk id="2" creationId="{86CA4CA9-4612-40D2-BC49-CB23D7886561}"/>
          </ac:spMkLst>
        </pc:spChg>
        <pc:spChg chg="mod">
          <ac:chgData name="Sylvain Baillot" userId="S::sbaillot@insy2s.fr::100668c0-7dbc-4031-b37e-f12834fa3702" providerId="AD" clId="Web-{02E71E98-E22B-DD99-1FBD-998A30038CCC}" dt="2022-08-08T08:19:09.189" v="328" actId="20577"/>
          <ac:spMkLst>
            <pc:docMk/>
            <pc:sldMk cId="1965455497" sldId="331"/>
            <ac:spMk id="8" creationId="{E2B3283B-6F45-4BBA-ABA0-DE5846CFC037}"/>
          </ac:spMkLst>
        </pc:spChg>
      </pc:sldChg>
      <pc:sldChg chg="addSp delSp modSp">
        <pc:chgData name="Sylvain Baillot" userId="S::sbaillot@insy2s.fr::100668c0-7dbc-4031-b37e-f12834fa3702" providerId="AD" clId="Web-{02E71E98-E22B-DD99-1FBD-998A30038CCC}" dt="2022-08-08T08:16:41.043" v="300" actId="14100"/>
        <pc:sldMkLst>
          <pc:docMk/>
          <pc:sldMk cId="1712315287" sldId="334"/>
        </pc:sldMkLst>
        <pc:spChg chg="add del mod">
          <ac:chgData name="Sylvain Baillot" userId="S::sbaillot@insy2s.fr::100668c0-7dbc-4031-b37e-f12834fa3702" providerId="AD" clId="Web-{02E71E98-E22B-DD99-1FBD-998A30038CCC}" dt="2022-08-08T08:16:33.699" v="299" actId="1076"/>
          <ac:spMkLst>
            <pc:docMk/>
            <pc:sldMk cId="1712315287" sldId="334"/>
            <ac:spMk id="3" creationId="{42CF0D45-BE26-4107-A1D4-79AB9A50A7F0}"/>
          </ac:spMkLst>
        </pc:spChg>
        <pc:spChg chg="add del mod">
          <ac:chgData name="Sylvain Baillot" userId="S::sbaillot@insy2s.fr::100668c0-7dbc-4031-b37e-f12834fa3702" providerId="AD" clId="Web-{02E71E98-E22B-DD99-1FBD-998A30038CCC}" dt="2022-08-08T08:16:12.433" v="297"/>
          <ac:spMkLst>
            <pc:docMk/>
            <pc:sldMk cId="1712315287" sldId="334"/>
            <ac:spMk id="7" creationId="{05BA2FC8-2C60-C4F3-09B6-4A13394AD466}"/>
          </ac:spMkLst>
        </pc:spChg>
        <pc:spChg chg="mod">
          <ac:chgData name="Sylvain Baillot" userId="S::sbaillot@insy2s.fr::100668c0-7dbc-4031-b37e-f12834fa3702" providerId="AD" clId="Web-{02E71E98-E22B-DD99-1FBD-998A30038CCC}" dt="2022-08-08T08:16:41.043" v="300" actId="14100"/>
          <ac:spMkLst>
            <pc:docMk/>
            <pc:sldMk cId="1712315287" sldId="334"/>
            <ac:spMk id="8" creationId="{E2B3283B-6F45-4BBA-ABA0-DE5846CFC037}"/>
          </ac:spMkLst>
        </pc:spChg>
      </pc:sldChg>
      <pc:sldChg chg="addSp modSp">
        <pc:chgData name="Sylvain Baillot" userId="S::sbaillot@insy2s.fr::100668c0-7dbc-4031-b37e-f12834fa3702" providerId="AD" clId="Web-{02E71E98-E22B-DD99-1FBD-998A30038CCC}" dt="2022-08-08T08:09:49.168" v="274" actId="20577"/>
        <pc:sldMkLst>
          <pc:docMk/>
          <pc:sldMk cId="3601425938" sldId="335"/>
        </pc:sldMkLst>
        <pc:spChg chg="mod">
          <ac:chgData name="Sylvain Baillot" userId="S::sbaillot@insy2s.fr::100668c0-7dbc-4031-b37e-f12834fa3702" providerId="AD" clId="Web-{02E71E98-E22B-DD99-1FBD-998A30038CCC}" dt="2022-08-08T08:04:45.079" v="168" actId="1076"/>
          <ac:spMkLst>
            <pc:docMk/>
            <pc:sldMk cId="3601425938" sldId="335"/>
            <ac:spMk id="3" creationId="{42CF0D45-BE26-4107-A1D4-79AB9A50A7F0}"/>
          </ac:spMkLst>
        </pc:spChg>
        <pc:spChg chg="mod">
          <ac:chgData name="Sylvain Baillot" userId="S::sbaillot@insy2s.fr::100668c0-7dbc-4031-b37e-f12834fa3702" providerId="AD" clId="Web-{02E71E98-E22B-DD99-1FBD-998A30038CCC}" dt="2022-08-08T08:09:09.823" v="272" actId="1076"/>
          <ac:spMkLst>
            <pc:docMk/>
            <pc:sldMk cId="3601425938" sldId="335"/>
            <ac:spMk id="4" creationId="{1A4A2AD7-40F1-47E1-940C-BCBDE09506CF}"/>
          </ac:spMkLst>
        </pc:spChg>
        <pc:spChg chg="add mod">
          <ac:chgData name="Sylvain Baillot" userId="S::sbaillot@insy2s.fr::100668c0-7dbc-4031-b37e-f12834fa3702" providerId="AD" clId="Web-{02E71E98-E22B-DD99-1FBD-998A30038CCC}" dt="2022-08-08T08:08:58.229" v="271" actId="20577"/>
          <ac:spMkLst>
            <pc:docMk/>
            <pc:sldMk cId="3601425938" sldId="335"/>
            <ac:spMk id="5" creationId="{B605A032-F8BA-4026-505F-09496E3844A7}"/>
          </ac:spMkLst>
        </pc:spChg>
        <pc:spChg chg="mod">
          <ac:chgData name="Sylvain Baillot" userId="S::sbaillot@insy2s.fr::100668c0-7dbc-4031-b37e-f12834fa3702" providerId="AD" clId="Web-{02E71E98-E22B-DD99-1FBD-998A30038CCC}" dt="2022-08-08T08:09:12.948" v="273" actId="1076"/>
          <ac:spMkLst>
            <pc:docMk/>
            <pc:sldMk cId="3601425938" sldId="335"/>
            <ac:spMk id="6" creationId="{5769015A-2D02-45D1-9AA2-5F310BBFD14F}"/>
          </ac:spMkLst>
        </pc:spChg>
        <pc:spChg chg="mod">
          <ac:chgData name="Sylvain Baillot" userId="S::sbaillot@insy2s.fr::100668c0-7dbc-4031-b37e-f12834fa3702" providerId="AD" clId="Web-{02E71E98-E22B-DD99-1FBD-998A30038CCC}" dt="2022-08-08T08:09:49.168" v="274" actId="20577"/>
          <ac:spMkLst>
            <pc:docMk/>
            <pc:sldMk cId="3601425938" sldId="335"/>
            <ac:spMk id="9" creationId="{30109550-E5B2-4029-8832-79B46837A475}"/>
          </ac:spMkLst>
        </pc:spChg>
      </pc:sldChg>
      <pc:sldChg chg="addSp modSp">
        <pc:chgData name="Sylvain Baillot" userId="S::sbaillot@insy2s.fr::100668c0-7dbc-4031-b37e-f12834fa3702" providerId="AD" clId="Web-{02E71E98-E22B-DD99-1FBD-998A30038CCC}" dt="2022-08-08T08:25:31.046" v="478" actId="20577"/>
        <pc:sldMkLst>
          <pc:docMk/>
          <pc:sldMk cId="3523317865" sldId="336"/>
        </pc:sldMkLst>
        <pc:spChg chg="mod">
          <ac:chgData name="Sylvain Baillot" userId="S::sbaillot@insy2s.fr::100668c0-7dbc-4031-b37e-f12834fa3702" providerId="AD" clId="Web-{02E71E98-E22B-DD99-1FBD-998A30038CCC}" dt="2022-08-08T08:25:31.046" v="478" actId="20577"/>
          <ac:spMkLst>
            <pc:docMk/>
            <pc:sldMk cId="3523317865" sldId="336"/>
            <ac:spMk id="3" creationId="{42CF0D45-BE26-4107-A1D4-79AB9A50A7F0}"/>
          </ac:spMkLst>
        </pc:spChg>
        <pc:spChg chg="add mod">
          <ac:chgData name="Sylvain Baillot" userId="S::sbaillot@insy2s.fr::100668c0-7dbc-4031-b37e-f12834fa3702" providerId="AD" clId="Web-{02E71E98-E22B-DD99-1FBD-998A30038CCC}" dt="2022-08-08T08:24:39.559" v="474" actId="20577"/>
          <ac:spMkLst>
            <pc:docMk/>
            <pc:sldMk cId="3523317865" sldId="336"/>
            <ac:spMk id="5" creationId="{55BFE274-6616-4EE6-9500-06941BD27C36}"/>
          </ac:spMkLst>
        </pc:spChg>
      </pc:sldChg>
    </pc:docChg>
  </pc:docChgLst>
  <pc:docChgLst>
    <pc:chgData name="Raphael LAFOSSE" userId="52bac10d-3778-4d34-a73d-499f775bd2a8" providerId="ADAL" clId="{8EED1928-327B-4FDB-B34C-3C4C3E8A0672}"/>
    <pc:docChg chg="custSel addSld delSld modSld">
      <pc:chgData name="Raphael LAFOSSE" userId="52bac10d-3778-4d34-a73d-499f775bd2a8" providerId="ADAL" clId="{8EED1928-327B-4FDB-B34C-3C4C3E8A0672}" dt="2022-04-11T12:53:31.636" v="78" actId="732"/>
      <pc:docMkLst>
        <pc:docMk/>
      </pc:docMkLst>
      <pc:sldChg chg="modSp mod">
        <pc:chgData name="Raphael LAFOSSE" userId="52bac10d-3778-4d34-a73d-499f775bd2a8" providerId="ADAL" clId="{8EED1928-327B-4FDB-B34C-3C4C3E8A0672}" dt="2022-04-11T07:41:10.914" v="51" actId="27636"/>
        <pc:sldMkLst>
          <pc:docMk/>
          <pc:sldMk cId="2158601631" sldId="268"/>
        </pc:sldMkLst>
        <pc:spChg chg="mod">
          <ac:chgData name="Raphael LAFOSSE" userId="52bac10d-3778-4d34-a73d-499f775bd2a8" providerId="ADAL" clId="{8EED1928-327B-4FDB-B34C-3C4C3E8A0672}" dt="2022-04-11T07:41:10.914" v="51" actId="27636"/>
          <ac:spMkLst>
            <pc:docMk/>
            <pc:sldMk cId="2158601631" sldId="268"/>
            <ac:spMk id="3" creationId="{DBE2012B-DEAA-49CE-BB0C-04919FC87805}"/>
          </ac:spMkLst>
        </pc:spChg>
      </pc:sldChg>
      <pc:sldChg chg="modSp mod">
        <pc:chgData name="Raphael LAFOSSE" userId="52bac10d-3778-4d34-a73d-499f775bd2a8" providerId="ADAL" clId="{8EED1928-327B-4FDB-B34C-3C4C3E8A0672}" dt="2022-04-11T12:26:23.034" v="72" actId="1076"/>
        <pc:sldMkLst>
          <pc:docMk/>
          <pc:sldMk cId="652366878" sldId="320"/>
        </pc:sldMkLst>
        <pc:spChg chg="mod">
          <ac:chgData name="Raphael LAFOSSE" userId="52bac10d-3778-4d34-a73d-499f775bd2a8" providerId="ADAL" clId="{8EED1928-327B-4FDB-B34C-3C4C3E8A0672}" dt="2022-04-11T12:25:44.883" v="69" actId="14100"/>
          <ac:spMkLst>
            <pc:docMk/>
            <pc:sldMk cId="652366878" sldId="320"/>
            <ac:spMk id="7" creationId="{4D3BDF8E-D99B-4C5B-9A7B-165A35A9D909}"/>
          </ac:spMkLst>
        </pc:spChg>
        <pc:picChg chg="mod">
          <ac:chgData name="Raphael LAFOSSE" userId="52bac10d-3778-4d34-a73d-499f775bd2a8" providerId="ADAL" clId="{8EED1928-327B-4FDB-B34C-3C4C3E8A0672}" dt="2022-04-11T12:26:23.034" v="72" actId="1076"/>
          <ac:picMkLst>
            <pc:docMk/>
            <pc:sldMk cId="652366878" sldId="320"/>
            <ac:picMk id="5" creationId="{80AD7888-E67F-4836-A318-D9B1C3864FCF}"/>
          </ac:picMkLst>
        </pc:picChg>
      </pc:sldChg>
      <pc:sldChg chg="new del">
        <pc:chgData name="Raphael LAFOSSE" userId="52bac10d-3778-4d34-a73d-499f775bd2a8" providerId="ADAL" clId="{8EED1928-327B-4FDB-B34C-3C4C3E8A0672}" dt="2022-04-11T10:07:37.588" v="53" actId="47"/>
        <pc:sldMkLst>
          <pc:docMk/>
          <pc:sldMk cId="1122202284" sldId="392"/>
        </pc:sldMkLst>
      </pc:sldChg>
      <pc:sldChg chg="addSp delSp modSp add mod">
        <pc:chgData name="Raphael LAFOSSE" userId="52bac10d-3778-4d34-a73d-499f775bd2a8" providerId="ADAL" clId="{8EED1928-327B-4FDB-B34C-3C4C3E8A0672}" dt="2022-04-11T10:12:29.333" v="67" actId="1440"/>
        <pc:sldMkLst>
          <pc:docMk/>
          <pc:sldMk cId="3567161345" sldId="392"/>
        </pc:sldMkLst>
        <pc:spChg chg="del">
          <ac:chgData name="Raphael LAFOSSE" userId="52bac10d-3778-4d34-a73d-499f775bd2a8" providerId="ADAL" clId="{8EED1928-327B-4FDB-B34C-3C4C3E8A0672}" dt="2022-04-11T10:07:51.627" v="56" actId="478"/>
          <ac:spMkLst>
            <pc:docMk/>
            <pc:sldMk cId="3567161345" sldId="392"/>
            <ac:spMk id="7" creationId="{396AFE8B-E603-4038-B099-36E130266BA9}"/>
          </ac:spMkLst>
        </pc:spChg>
        <pc:spChg chg="del">
          <ac:chgData name="Raphael LAFOSSE" userId="52bac10d-3778-4d34-a73d-499f775bd2a8" providerId="ADAL" clId="{8EED1928-327B-4FDB-B34C-3C4C3E8A0672}" dt="2022-04-11T10:07:47.914" v="55" actId="478"/>
          <ac:spMkLst>
            <pc:docMk/>
            <pc:sldMk cId="3567161345" sldId="392"/>
            <ac:spMk id="9" creationId="{DCF37AFD-B23D-4F68-9401-9F32E0175F53}"/>
          </ac:spMkLst>
        </pc:spChg>
        <pc:picChg chg="add del mod">
          <ac:chgData name="Raphael LAFOSSE" userId="52bac10d-3778-4d34-a73d-499f775bd2a8" providerId="ADAL" clId="{8EED1928-327B-4FDB-B34C-3C4C3E8A0672}" dt="2022-04-11T10:08:21.258" v="61" actId="478"/>
          <ac:picMkLst>
            <pc:docMk/>
            <pc:sldMk cId="3567161345" sldId="392"/>
            <ac:picMk id="4" creationId="{5984F131-3ABD-4C09-B4FB-F08262535B19}"/>
          </ac:picMkLst>
        </pc:picChg>
        <pc:picChg chg="add mod">
          <ac:chgData name="Raphael LAFOSSE" userId="52bac10d-3778-4d34-a73d-499f775bd2a8" providerId="ADAL" clId="{8EED1928-327B-4FDB-B34C-3C4C3E8A0672}" dt="2022-04-11T10:12:29.333" v="67" actId="1440"/>
          <ac:picMkLst>
            <pc:docMk/>
            <pc:sldMk cId="3567161345" sldId="392"/>
            <ac:picMk id="6" creationId="{DDD5214C-CB8A-4016-B034-6E75D1D1D790}"/>
          </ac:picMkLst>
        </pc:picChg>
      </pc:sldChg>
      <pc:sldChg chg="addSp delSp modSp add mod">
        <pc:chgData name="Raphael LAFOSSE" userId="52bac10d-3778-4d34-a73d-499f775bd2a8" providerId="ADAL" clId="{8EED1928-327B-4FDB-B34C-3C4C3E8A0672}" dt="2022-04-11T12:53:31.636" v="78" actId="732"/>
        <pc:sldMkLst>
          <pc:docMk/>
          <pc:sldMk cId="3517586051" sldId="393"/>
        </pc:sldMkLst>
        <pc:spChg chg="del">
          <ac:chgData name="Raphael LAFOSSE" userId="52bac10d-3778-4d34-a73d-499f775bd2a8" providerId="ADAL" clId="{8EED1928-327B-4FDB-B34C-3C4C3E8A0672}" dt="2022-04-11T12:53:09.946" v="74" actId="478"/>
          <ac:spMkLst>
            <pc:docMk/>
            <pc:sldMk cId="3517586051" sldId="393"/>
            <ac:spMk id="9" creationId="{3EE4DD9D-0A19-4420-91D9-FD4B103F15B3}"/>
          </ac:spMkLst>
        </pc:spChg>
        <pc:picChg chg="add mod modCrop">
          <ac:chgData name="Raphael LAFOSSE" userId="52bac10d-3778-4d34-a73d-499f775bd2a8" providerId="ADAL" clId="{8EED1928-327B-4FDB-B34C-3C4C3E8A0672}" dt="2022-04-11T12:53:31.636" v="78" actId="732"/>
          <ac:picMkLst>
            <pc:docMk/>
            <pc:sldMk cId="3517586051" sldId="393"/>
            <ac:picMk id="4" creationId="{EF2AA980-DB8D-4F7D-93D9-FD2E36B262AC}"/>
          </ac:picMkLst>
        </pc:picChg>
      </pc:sldChg>
    </pc:docChg>
  </pc:docChgLst>
  <pc:docChgLst>
    <pc:chgData name="Dylan Colson" userId="S::dcolson@insy2s.fr::5f28932f-a913-4757-b1c1-021572850529" providerId="AD" clId="Web-{E31A52C7-6F8C-836B-E005-0ADE174A9989}"/>
    <pc:docChg chg="modSld">
      <pc:chgData name="Dylan Colson" userId="S::dcolson@insy2s.fr::5f28932f-a913-4757-b1c1-021572850529" providerId="AD" clId="Web-{E31A52C7-6F8C-836B-E005-0ADE174A9989}" dt="2022-10-11T09:39:46.779" v="2" actId="1076"/>
      <pc:docMkLst>
        <pc:docMk/>
      </pc:docMkLst>
      <pc:sldChg chg="modSp">
        <pc:chgData name="Dylan Colson" userId="S::dcolson@insy2s.fr::5f28932f-a913-4757-b1c1-021572850529" providerId="AD" clId="Web-{E31A52C7-6F8C-836B-E005-0ADE174A9989}" dt="2022-10-11T09:30:41.341" v="0" actId="1076"/>
        <pc:sldMkLst>
          <pc:docMk/>
          <pc:sldMk cId="3490804314" sldId="460"/>
        </pc:sldMkLst>
        <pc:spChg chg="mod">
          <ac:chgData name="Dylan Colson" userId="S::dcolson@insy2s.fr::5f28932f-a913-4757-b1c1-021572850529" providerId="AD" clId="Web-{E31A52C7-6F8C-836B-E005-0ADE174A9989}" dt="2022-10-11T09:30:41.341" v="0" actId="1076"/>
          <ac:spMkLst>
            <pc:docMk/>
            <pc:sldMk cId="3490804314" sldId="460"/>
            <ac:spMk id="6" creationId="{5F03C217-D7C3-DBB2-0375-8183A6300EEC}"/>
          </ac:spMkLst>
        </pc:spChg>
      </pc:sldChg>
      <pc:sldChg chg="modSp">
        <pc:chgData name="Dylan Colson" userId="S::dcolson@insy2s.fr::5f28932f-a913-4757-b1c1-021572850529" providerId="AD" clId="Web-{E31A52C7-6F8C-836B-E005-0ADE174A9989}" dt="2022-10-11T09:39:46.779" v="2" actId="1076"/>
        <pc:sldMkLst>
          <pc:docMk/>
          <pc:sldMk cId="590189523" sldId="475"/>
        </pc:sldMkLst>
        <pc:picChg chg="mod">
          <ac:chgData name="Dylan Colson" userId="S::dcolson@insy2s.fr::5f28932f-a913-4757-b1c1-021572850529" providerId="AD" clId="Web-{E31A52C7-6F8C-836B-E005-0ADE174A9989}" dt="2022-10-11T09:39:46.779" v="2" actId="1076"/>
          <ac:picMkLst>
            <pc:docMk/>
            <pc:sldMk cId="590189523" sldId="475"/>
            <ac:picMk id="10" creationId="{3C271292-B453-2534-F086-AB3C4D13EC3B}"/>
          </ac:picMkLst>
        </pc:picChg>
      </pc:sldChg>
    </pc:docChg>
  </pc:docChgLst>
  <pc:docChgLst>
    <pc:chgData name="Hugues Quaeghebeur" userId="S::hquaeghebeur@insy2s.fr::eeb86afd-2b9a-4c2d-bd36-2b729ff23bcb" providerId="AD" clId="Web-{EAD6689F-11D4-86A9-B2F6-45987D519273}"/>
    <pc:docChg chg="modSld">
      <pc:chgData name="Hugues Quaeghebeur" userId="S::hquaeghebeur@insy2s.fr::eeb86afd-2b9a-4c2d-bd36-2b729ff23bcb" providerId="AD" clId="Web-{EAD6689F-11D4-86A9-B2F6-45987D519273}" dt="2022-09-15T12:01:00.461" v="9" actId="20577"/>
      <pc:docMkLst>
        <pc:docMk/>
      </pc:docMkLst>
      <pc:sldChg chg="modSp">
        <pc:chgData name="Hugues Quaeghebeur" userId="S::hquaeghebeur@insy2s.fr::eeb86afd-2b9a-4c2d-bd36-2b729ff23bcb" providerId="AD" clId="Web-{EAD6689F-11D4-86A9-B2F6-45987D519273}" dt="2022-09-15T12:00:19.099" v="3" actId="20577"/>
        <pc:sldMkLst>
          <pc:docMk/>
          <pc:sldMk cId="1372077526" sldId="496"/>
        </pc:sldMkLst>
        <pc:spChg chg="mod">
          <ac:chgData name="Hugues Quaeghebeur" userId="S::hquaeghebeur@insy2s.fr::eeb86afd-2b9a-4c2d-bd36-2b729ff23bcb" providerId="AD" clId="Web-{EAD6689F-11D4-86A9-B2F6-45987D519273}" dt="2022-09-15T12:00:19.099" v="3" actId="20577"/>
          <ac:spMkLst>
            <pc:docMk/>
            <pc:sldMk cId="1372077526" sldId="496"/>
            <ac:spMk id="10" creationId="{B83E1C92-21BB-9394-CF9C-8E9EFC2CD2F0}"/>
          </ac:spMkLst>
        </pc:spChg>
      </pc:sldChg>
      <pc:sldChg chg="modSp">
        <pc:chgData name="Hugues Quaeghebeur" userId="S::hquaeghebeur@insy2s.fr::eeb86afd-2b9a-4c2d-bd36-2b729ff23bcb" providerId="AD" clId="Web-{EAD6689F-11D4-86A9-B2F6-45987D519273}" dt="2022-09-15T12:00:43.819" v="5" actId="20577"/>
        <pc:sldMkLst>
          <pc:docMk/>
          <pc:sldMk cId="2272575272" sldId="497"/>
        </pc:sldMkLst>
        <pc:spChg chg="mod">
          <ac:chgData name="Hugues Quaeghebeur" userId="S::hquaeghebeur@insy2s.fr::eeb86afd-2b9a-4c2d-bd36-2b729ff23bcb" providerId="AD" clId="Web-{EAD6689F-11D4-86A9-B2F6-45987D519273}" dt="2022-09-15T12:00:43.819" v="5" actId="20577"/>
          <ac:spMkLst>
            <pc:docMk/>
            <pc:sldMk cId="2272575272" sldId="497"/>
            <ac:spMk id="7" creationId="{51952303-C217-EEB6-05EA-F1B43FB290A3}"/>
          </ac:spMkLst>
        </pc:spChg>
      </pc:sldChg>
      <pc:sldChg chg="modSp">
        <pc:chgData name="Hugues Quaeghebeur" userId="S::hquaeghebeur@insy2s.fr::eeb86afd-2b9a-4c2d-bd36-2b729ff23bcb" providerId="AD" clId="Web-{EAD6689F-11D4-86A9-B2F6-45987D519273}" dt="2022-09-15T12:01:00.461" v="9" actId="20577"/>
        <pc:sldMkLst>
          <pc:docMk/>
          <pc:sldMk cId="610372022" sldId="498"/>
        </pc:sldMkLst>
        <pc:spChg chg="mod">
          <ac:chgData name="Hugues Quaeghebeur" userId="S::hquaeghebeur@insy2s.fr::eeb86afd-2b9a-4c2d-bd36-2b729ff23bcb" providerId="AD" clId="Web-{EAD6689F-11D4-86A9-B2F6-45987D519273}" dt="2022-09-15T12:01:00.461" v="9" actId="20577"/>
          <ac:spMkLst>
            <pc:docMk/>
            <pc:sldMk cId="610372022" sldId="498"/>
            <ac:spMk id="9" creationId="{47585928-5978-2ED4-2D08-DC0CFC06B013}"/>
          </ac:spMkLst>
        </pc:spChg>
      </pc:sldChg>
    </pc:docChg>
  </pc:docChgLst>
  <pc:docChgLst>
    <pc:chgData name="Sylvain Baillot" userId="S::sbaillot@insy2s.fr::100668c0-7dbc-4031-b37e-f12834fa3702" providerId="AD" clId="Web-{D55767CF-AA2B-5379-6C12-CB75E79C4D8D}"/>
    <pc:docChg chg="addSld delSld modSld sldOrd">
      <pc:chgData name="Sylvain Baillot" userId="S::sbaillot@insy2s.fr::100668c0-7dbc-4031-b37e-f12834fa3702" providerId="AD" clId="Web-{D55767CF-AA2B-5379-6C12-CB75E79C4D8D}" dt="2022-08-23T13:53:38.054" v="515" actId="20577"/>
      <pc:docMkLst>
        <pc:docMk/>
      </pc:docMkLst>
      <pc:sldChg chg="modSp">
        <pc:chgData name="Sylvain Baillot" userId="S::sbaillot@insy2s.fr::100668c0-7dbc-4031-b37e-f12834fa3702" providerId="AD" clId="Web-{D55767CF-AA2B-5379-6C12-CB75E79C4D8D}" dt="2022-08-23T12:02:22.193" v="93" actId="20577"/>
        <pc:sldMkLst>
          <pc:docMk/>
          <pc:sldMk cId="2068214237" sldId="271"/>
        </pc:sldMkLst>
        <pc:spChg chg="mod">
          <ac:chgData name="Sylvain Baillot" userId="S::sbaillot@insy2s.fr::100668c0-7dbc-4031-b37e-f12834fa3702" providerId="AD" clId="Web-{D55767CF-AA2B-5379-6C12-CB75E79C4D8D}" dt="2022-08-23T12:02:22.193" v="93" actId="20577"/>
          <ac:spMkLst>
            <pc:docMk/>
            <pc:sldMk cId="2068214237" sldId="271"/>
            <ac:spMk id="3" creationId="{DBE2012B-DEAA-49CE-BB0C-04919FC87805}"/>
          </ac:spMkLst>
        </pc:spChg>
      </pc:sldChg>
      <pc:sldChg chg="ord">
        <pc:chgData name="Sylvain Baillot" userId="S::sbaillot@insy2s.fr::100668c0-7dbc-4031-b37e-f12834fa3702" providerId="AD" clId="Web-{D55767CF-AA2B-5379-6C12-CB75E79C4D8D}" dt="2022-08-23T11:58:16.153" v="88"/>
        <pc:sldMkLst>
          <pc:docMk/>
          <pc:sldMk cId="1645541774" sldId="288"/>
        </pc:sldMkLst>
      </pc:sldChg>
      <pc:sldChg chg="modSp mod modClrScheme chgLayout">
        <pc:chgData name="Sylvain Baillot" userId="S::sbaillot@insy2s.fr::100668c0-7dbc-4031-b37e-f12834fa3702" providerId="AD" clId="Web-{D55767CF-AA2B-5379-6C12-CB75E79C4D8D}" dt="2022-08-23T07:42:20.826" v="63"/>
        <pc:sldMkLst>
          <pc:docMk/>
          <pc:sldMk cId="1712055628" sldId="290"/>
        </pc:sldMkLst>
        <pc:spChg chg="mod ord">
          <ac:chgData name="Sylvain Baillot" userId="S::sbaillot@insy2s.fr::100668c0-7dbc-4031-b37e-f12834fa3702" providerId="AD" clId="Web-{D55767CF-AA2B-5379-6C12-CB75E79C4D8D}" dt="2022-08-23T07:42:20.826" v="63"/>
          <ac:spMkLst>
            <pc:docMk/>
            <pc:sldMk cId="1712055628" sldId="290"/>
            <ac:spMk id="2" creationId="{D418A7AA-1DA4-4AB1-818D-18765EE180C5}"/>
          </ac:spMkLst>
        </pc:spChg>
        <pc:spChg chg="mod ord">
          <ac:chgData name="Sylvain Baillot" userId="S::sbaillot@insy2s.fr::100668c0-7dbc-4031-b37e-f12834fa3702" providerId="AD" clId="Web-{D55767CF-AA2B-5379-6C12-CB75E79C4D8D}" dt="2022-08-23T07:42:20.826" v="63"/>
          <ac:spMkLst>
            <pc:docMk/>
            <pc:sldMk cId="1712055628" sldId="290"/>
            <ac:spMk id="3" creationId="{DBE2012B-DEAA-49CE-BB0C-04919FC87805}"/>
          </ac:spMkLst>
        </pc:spChg>
        <pc:spChg chg="mod ord">
          <ac:chgData name="Sylvain Baillot" userId="S::sbaillot@insy2s.fr::100668c0-7dbc-4031-b37e-f12834fa3702" providerId="AD" clId="Web-{D55767CF-AA2B-5379-6C12-CB75E79C4D8D}" dt="2022-08-23T07:42:20.826" v="63"/>
          <ac:spMkLst>
            <pc:docMk/>
            <pc:sldMk cId="1712055628" sldId="290"/>
            <ac:spMk id="4" creationId="{D8074C58-10D5-4AD8-B3CE-62D68957D7D3}"/>
          </ac:spMkLst>
        </pc:spChg>
      </pc:sldChg>
      <pc:sldChg chg="addSp delSp modSp">
        <pc:chgData name="Sylvain Baillot" userId="S::sbaillot@insy2s.fr::100668c0-7dbc-4031-b37e-f12834fa3702" providerId="AD" clId="Web-{D55767CF-AA2B-5379-6C12-CB75E79C4D8D}" dt="2022-08-23T12:15:30.985" v="136"/>
        <pc:sldMkLst>
          <pc:docMk/>
          <pc:sldMk cId="3066096057" sldId="295"/>
        </pc:sldMkLst>
        <pc:spChg chg="mod">
          <ac:chgData name="Sylvain Baillot" userId="S::sbaillot@insy2s.fr::100668c0-7dbc-4031-b37e-f12834fa3702" providerId="AD" clId="Web-{D55767CF-AA2B-5379-6C12-CB75E79C4D8D}" dt="2022-08-23T12:15:25.438" v="134" actId="1076"/>
          <ac:spMkLst>
            <pc:docMk/>
            <pc:sldMk cId="3066096057" sldId="295"/>
            <ac:spMk id="7" creationId="{F7E0D650-6D1A-40B8-9366-60FAEC7B7B38}"/>
          </ac:spMkLst>
        </pc:spChg>
        <pc:spChg chg="add del mod">
          <ac:chgData name="Sylvain Baillot" userId="S::sbaillot@insy2s.fr::100668c0-7dbc-4031-b37e-f12834fa3702" providerId="AD" clId="Web-{D55767CF-AA2B-5379-6C12-CB75E79C4D8D}" dt="2022-08-23T12:15:30.985" v="136"/>
          <ac:spMkLst>
            <pc:docMk/>
            <pc:sldMk cId="3066096057" sldId="295"/>
            <ac:spMk id="8" creationId="{CCA21CC4-1541-028E-B1AE-187EFCBA6352}"/>
          </ac:spMkLst>
        </pc:spChg>
      </pc:sldChg>
      <pc:sldChg chg="modSp mod ord modClrScheme chgLayout">
        <pc:chgData name="Sylvain Baillot" userId="S::sbaillot@insy2s.fr::100668c0-7dbc-4031-b37e-f12834fa3702" providerId="AD" clId="Web-{D55767CF-AA2B-5379-6C12-CB75E79C4D8D}" dt="2022-08-23T12:30:39.156" v="184"/>
        <pc:sldMkLst>
          <pc:docMk/>
          <pc:sldMk cId="1793502334" sldId="296"/>
        </pc:sldMkLst>
        <pc:spChg chg="mod ord">
          <ac:chgData name="Sylvain Baillot" userId="S::sbaillot@insy2s.fr::100668c0-7dbc-4031-b37e-f12834fa3702" providerId="AD" clId="Web-{D55767CF-AA2B-5379-6C12-CB75E79C4D8D}" dt="2022-08-23T12:24:18.659" v="156"/>
          <ac:spMkLst>
            <pc:docMk/>
            <pc:sldMk cId="1793502334" sldId="296"/>
            <ac:spMk id="3" creationId="{DBE2012B-DEAA-49CE-BB0C-04919FC87805}"/>
          </ac:spMkLst>
        </pc:spChg>
        <pc:spChg chg="mod ord">
          <ac:chgData name="Sylvain Baillot" userId="S::sbaillot@insy2s.fr::100668c0-7dbc-4031-b37e-f12834fa3702" providerId="AD" clId="Web-{D55767CF-AA2B-5379-6C12-CB75E79C4D8D}" dt="2022-08-23T12:24:18.659" v="156"/>
          <ac:spMkLst>
            <pc:docMk/>
            <pc:sldMk cId="1793502334" sldId="296"/>
            <ac:spMk id="4" creationId="{D8074C58-10D5-4AD8-B3CE-62D68957D7D3}"/>
          </ac:spMkLst>
        </pc:spChg>
        <pc:spChg chg="mod">
          <ac:chgData name="Sylvain Baillot" userId="S::sbaillot@insy2s.fr::100668c0-7dbc-4031-b37e-f12834fa3702" providerId="AD" clId="Web-{D55767CF-AA2B-5379-6C12-CB75E79C4D8D}" dt="2022-08-23T12:24:15.503" v="154" actId="1076"/>
          <ac:spMkLst>
            <pc:docMk/>
            <pc:sldMk cId="1793502334" sldId="296"/>
            <ac:spMk id="7" creationId="{F7E0D650-6D1A-40B8-9366-60FAEC7B7B38}"/>
          </ac:spMkLst>
        </pc:spChg>
      </pc:sldChg>
      <pc:sldChg chg="ord">
        <pc:chgData name="Sylvain Baillot" userId="S::sbaillot@insy2s.fr::100668c0-7dbc-4031-b37e-f12834fa3702" providerId="AD" clId="Web-{D55767CF-AA2B-5379-6C12-CB75E79C4D8D}" dt="2022-08-23T12:30:45.563" v="186"/>
        <pc:sldMkLst>
          <pc:docMk/>
          <pc:sldMk cId="473959791" sldId="297"/>
        </pc:sldMkLst>
      </pc:sldChg>
      <pc:sldChg chg="modSp">
        <pc:chgData name="Sylvain Baillot" userId="S::sbaillot@insy2s.fr::100668c0-7dbc-4031-b37e-f12834fa3702" providerId="AD" clId="Web-{D55767CF-AA2B-5379-6C12-CB75E79C4D8D}" dt="2022-08-23T13:34:32.943" v="269" actId="20577"/>
        <pc:sldMkLst>
          <pc:docMk/>
          <pc:sldMk cId="442029573" sldId="300"/>
        </pc:sldMkLst>
        <pc:spChg chg="mod">
          <ac:chgData name="Sylvain Baillot" userId="S::sbaillot@insy2s.fr::100668c0-7dbc-4031-b37e-f12834fa3702" providerId="AD" clId="Web-{D55767CF-AA2B-5379-6C12-CB75E79C4D8D}" dt="2022-08-23T13:34:32.943" v="269" actId="20577"/>
          <ac:spMkLst>
            <pc:docMk/>
            <pc:sldMk cId="442029573" sldId="300"/>
            <ac:spMk id="5" creationId="{02D7DB3A-7438-462D-9E75-274DDC3BF09E}"/>
          </ac:spMkLst>
        </pc:spChg>
      </pc:sldChg>
      <pc:sldChg chg="ord">
        <pc:chgData name="Sylvain Baillot" userId="S::sbaillot@insy2s.fr::100668c0-7dbc-4031-b37e-f12834fa3702" providerId="AD" clId="Web-{D55767CF-AA2B-5379-6C12-CB75E79C4D8D}" dt="2022-08-23T12:30:43.282" v="185"/>
        <pc:sldMkLst>
          <pc:docMk/>
          <pc:sldMk cId="3012553855" sldId="301"/>
        </pc:sldMkLst>
      </pc:sldChg>
      <pc:sldChg chg="addSp modSp">
        <pc:chgData name="Sylvain Baillot" userId="S::sbaillot@insy2s.fr::100668c0-7dbc-4031-b37e-f12834fa3702" providerId="AD" clId="Web-{D55767CF-AA2B-5379-6C12-CB75E79C4D8D}" dt="2022-08-23T11:49:28.386" v="66" actId="1076"/>
        <pc:sldMkLst>
          <pc:docMk/>
          <pc:sldMk cId="1119666118" sldId="406"/>
        </pc:sldMkLst>
        <pc:spChg chg="add mod">
          <ac:chgData name="Sylvain Baillot" userId="S::sbaillot@insy2s.fr::100668c0-7dbc-4031-b37e-f12834fa3702" providerId="AD" clId="Web-{D55767CF-AA2B-5379-6C12-CB75E79C4D8D}" dt="2022-08-23T07:26:45.860" v="41" actId="14100"/>
          <ac:spMkLst>
            <pc:docMk/>
            <pc:sldMk cId="1119666118" sldId="406"/>
            <ac:spMk id="2" creationId="{D0CB44FA-FA77-AF4C-FA86-F78513B82CE6}"/>
          </ac:spMkLst>
        </pc:spChg>
        <pc:spChg chg="mod">
          <ac:chgData name="Sylvain Baillot" userId="S::sbaillot@insy2s.fr::100668c0-7dbc-4031-b37e-f12834fa3702" providerId="AD" clId="Web-{D55767CF-AA2B-5379-6C12-CB75E79C4D8D}" dt="2022-08-23T07:28:50.801" v="58" actId="20577"/>
          <ac:spMkLst>
            <pc:docMk/>
            <pc:sldMk cId="1119666118" sldId="406"/>
            <ac:spMk id="4" creationId="{A4E44326-BE11-529E-588C-A77FAF18A87B}"/>
          </ac:spMkLst>
        </pc:spChg>
        <pc:spChg chg="add mod">
          <ac:chgData name="Sylvain Baillot" userId="S::sbaillot@insy2s.fr::100668c0-7dbc-4031-b37e-f12834fa3702" providerId="AD" clId="Web-{D55767CF-AA2B-5379-6C12-CB75E79C4D8D}" dt="2022-08-23T07:27:27.955" v="43" actId="1076"/>
          <ac:spMkLst>
            <pc:docMk/>
            <pc:sldMk cId="1119666118" sldId="406"/>
            <ac:spMk id="5" creationId="{7E149B00-13BF-35AB-6AAD-AF267B22EA38}"/>
          </ac:spMkLst>
        </pc:spChg>
        <pc:spChg chg="add mod">
          <ac:chgData name="Sylvain Baillot" userId="S::sbaillot@insy2s.fr::100668c0-7dbc-4031-b37e-f12834fa3702" providerId="AD" clId="Web-{D55767CF-AA2B-5379-6C12-CB75E79C4D8D}" dt="2022-08-23T11:49:25.089" v="65" actId="1076"/>
          <ac:spMkLst>
            <pc:docMk/>
            <pc:sldMk cId="1119666118" sldId="406"/>
            <ac:spMk id="6" creationId="{7E141A69-25D7-82C6-59A8-778CF41C1257}"/>
          </ac:spMkLst>
        </pc:spChg>
        <pc:spChg chg="mod">
          <ac:chgData name="Sylvain Baillot" userId="S::sbaillot@insy2s.fr::100668c0-7dbc-4031-b37e-f12834fa3702" providerId="AD" clId="Web-{D55767CF-AA2B-5379-6C12-CB75E79C4D8D}" dt="2022-08-23T11:49:28.386" v="66" actId="1076"/>
          <ac:spMkLst>
            <pc:docMk/>
            <pc:sldMk cId="1119666118" sldId="406"/>
            <ac:spMk id="22" creationId="{E2FB29EC-79BE-E18F-B929-2408A81BAC3E}"/>
          </ac:spMkLst>
        </pc:spChg>
        <pc:spChg chg="mod">
          <ac:chgData name="Sylvain Baillot" userId="S::sbaillot@insy2s.fr::100668c0-7dbc-4031-b37e-f12834fa3702" providerId="AD" clId="Web-{D55767CF-AA2B-5379-6C12-CB75E79C4D8D}" dt="2022-08-23T07:25:40.404" v="27" actId="1076"/>
          <ac:spMkLst>
            <pc:docMk/>
            <pc:sldMk cId="1119666118" sldId="406"/>
            <ac:spMk id="30" creationId="{CA04C90A-463B-4C92-507E-80B632162058}"/>
          </ac:spMkLst>
        </pc:spChg>
        <pc:picChg chg="mod">
          <ac:chgData name="Sylvain Baillot" userId="S::sbaillot@insy2s.fr::100668c0-7dbc-4031-b37e-f12834fa3702" providerId="AD" clId="Web-{D55767CF-AA2B-5379-6C12-CB75E79C4D8D}" dt="2022-08-23T07:39:47.728" v="61"/>
          <ac:picMkLst>
            <pc:docMk/>
            <pc:sldMk cId="1119666118" sldId="406"/>
            <ac:picMk id="8" creationId="{8C9593CB-E4FA-EFCF-79BC-0E324511AA09}"/>
          </ac:picMkLst>
        </pc:picChg>
        <pc:picChg chg="mod">
          <ac:chgData name="Sylvain Baillot" userId="S::sbaillot@insy2s.fr::100668c0-7dbc-4031-b37e-f12834fa3702" providerId="AD" clId="Web-{D55767CF-AA2B-5379-6C12-CB75E79C4D8D}" dt="2022-08-23T07:34:02.248" v="60" actId="1076"/>
          <ac:picMkLst>
            <pc:docMk/>
            <pc:sldMk cId="1119666118" sldId="406"/>
            <ac:picMk id="26" creationId="{65276765-497C-961E-AE2B-C3BB38FFE745}"/>
          </ac:picMkLst>
        </pc:picChg>
        <pc:picChg chg="mod">
          <ac:chgData name="Sylvain Baillot" userId="S::sbaillot@insy2s.fr::100668c0-7dbc-4031-b37e-f12834fa3702" providerId="AD" clId="Web-{D55767CF-AA2B-5379-6C12-CB75E79C4D8D}" dt="2022-08-23T07:25:47.827" v="29" actId="1076"/>
          <ac:picMkLst>
            <pc:docMk/>
            <pc:sldMk cId="1119666118" sldId="406"/>
            <ac:picMk id="32" creationId="{997ACB11-EC26-F742-768C-B794E3267A1F}"/>
          </ac:picMkLst>
        </pc:picChg>
      </pc:sldChg>
      <pc:sldChg chg="addSp delSp modSp add ord replId">
        <pc:chgData name="Sylvain Baillot" userId="S::sbaillot@insy2s.fr::100668c0-7dbc-4031-b37e-f12834fa3702" providerId="AD" clId="Web-{D55767CF-AA2B-5379-6C12-CB75E79C4D8D}" dt="2022-08-23T11:56:25.025" v="85" actId="14100"/>
        <pc:sldMkLst>
          <pc:docMk/>
          <pc:sldMk cId="3953150081" sldId="407"/>
        </pc:sldMkLst>
        <pc:spChg chg="del">
          <ac:chgData name="Sylvain Baillot" userId="S::sbaillot@insy2s.fr::100668c0-7dbc-4031-b37e-f12834fa3702" providerId="AD" clId="Web-{D55767CF-AA2B-5379-6C12-CB75E79C4D8D}" dt="2022-08-23T11:54:19.708" v="71"/>
          <ac:spMkLst>
            <pc:docMk/>
            <pc:sldMk cId="3953150081" sldId="407"/>
            <ac:spMk id="2" creationId="{D0CB44FA-FA77-AF4C-FA86-F78513B82CE6}"/>
          </ac:spMkLst>
        </pc:spChg>
        <pc:spChg chg="del">
          <ac:chgData name="Sylvain Baillot" userId="S::sbaillot@insy2s.fr::100668c0-7dbc-4031-b37e-f12834fa3702" providerId="AD" clId="Web-{D55767CF-AA2B-5379-6C12-CB75E79C4D8D}" dt="2022-08-23T11:54:35.521" v="79"/>
          <ac:spMkLst>
            <pc:docMk/>
            <pc:sldMk cId="3953150081" sldId="407"/>
            <ac:spMk id="4" creationId="{A4E44326-BE11-529E-588C-A77FAF18A87B}"/>
          </ac:spMkLst>
        </pc:spChg>
        <pc:spChg chg="del">
          <ac:chgData name="Sylvain Baillot" userId="S::sbaillot@insy2s.fr::100668c0-7dbc-4031-b37e-f12834fa3702" providerId="AD" clId="Web-{D55767CF-AA2B-5379-6C12-CB75E79C4D8D}" dt="2022-08-23T11:54:19.708" v="70"/>
          <ac:spMkLst>
            <pc:docMk/>
            <pc:sldMk cId="3953150081" sldId="407"/>
            <ac:spMk id="5" creationId="{7E149B00-13BF-35AB-6AAD-AF267B22EA38}"/>
          </ac:spMkLst>
        </pc:spChg>
        <pc:spChg chg="del">
          <ac:chgData name="Sylvain Baillot" userId="S::sbaillot@insy2s.fr::100668c0-7dbc-4031-b37e-f12834fa3702" providerId="AD" clId="Web-{D55767CF-AA2B-5379-6C12-CB75E79C4D8D}" dt="2022-08-23T11:54:19.708" v="69"/>
          <ac:spMkLst>
            <pc:docMk/>
            <pc:sldMk cId="3953150081" sldId="407"/>
            <ac:spMk id="6" creationId="{7E141A69-25D7-82C6-59A8-778CF41C1257}"/>
          </ac:spMkLst>
        </pc:spChg>
        <pc:spChg chg="add mod">
          <ac:chgData name="Sylvain Baillot" userId="S::sbaillot@insy2s.fr::100668c0-7dbc-4031-b37e-f12834fa3702" providerId="AD" clId="Web-{D55767CF-AA2B-5379-6C12-CB75E79C4D8D}" dt="2022-08-23T11:56:25.025" v="85" actId="14100"/>
          <ac:spMkLst>
            <pc:docMk/>
            <pc:sldMk cId="3953150081" sldId="407"/>
            <ac:spMk id="9" creationId="{A0432310-F00C-CDCF-E553-0F1848F86F4B}"/>
          </ac:spMkLst>
        </pc:spChg>
        <pc:spChg chg="del">
          <ac:chgData name="Sylvain Baillot" userId="S::sbaillot@insy2s.fr::100668c0-7dbc-4031-b37e-f12834fa3702" providerId="AD" clId="Web-{D55767CF-AA2B-5379-6C12-CB75E79C4D8D}" dt="2022-08-23T11:54:19.708" v="74"/>
          <ac:spMkLst>
            <pc:docMk/>
            <pc:sldMk cId="3953150081" sldId="407"/>
            <ac:spMk id="22" creationId="{E2FB29EC-79BE-E18F-B929-2408A81BAC3E}"/>
          </ac:spMkLst>
        </pc:spChg>
        <pc:spChg chg="del">
          <ac:chgData name="Sylvain Baillot" userId="S::sbaillot@insy2s.fr::100668c0-7dbc-4031-b37e-f12834fa3702" providerId="AD" clId="Web-{D55767CF-AA2B-5379-6C12-CB75E79C4D8D}" dt="2022-08-23T11:54:19.708" v="73"/>
          <ac:spMkLst>
            <pc:docMk/>
            <pc:sldMk cId="3953150081" sldId="407"/>
            <ac:spMk id="30" creationId="{CA04C90A-463B-4C92-507E-80B632162058}"/>
          </ac:spMkLst>
        </pc:spChg>
        <pc:picChg chg="del">
          <ac:chgData name="Sylvain Baillot" userId="S::sbaillot@insy2s.fr::100668c0-7dbc-4031-b37e-f12834fa3702" providerId="AD" clId="Web-{D55767CF-AA2B-5379-6C12-CB75E79C4D8D}" dt="2022-08-23T11:54:19.708" v="76"/>
          <ac:picMkLst>
            <pc:docMk/>
            <pc:sldMk cId="3953150081" sldId="407"/>
            <ac:picMk id="8" creationId="{8C9593CB-E4FA-EFCF-79BC-0E324511AA09}"/>
          </ac:picMkLst>
        </pc:picChg>
        <pc:picChg chg="del">
          <ac:chgData name="Sylvain Baillot" userId="S::sbaillot@insy2s.fr::100668c0-7dbc-4031-b37e-f12834fa3702" providerId="AD" clId="Web-{D55767CF-AA2B-5379-6C12-CB75E79C4D8D}" dt="2022-08-23T11:54:19.708" v="75"/>
          <ac:picMkLst>
            <pc:docMk/>
            <pc:sldMk cId="3953150081" sldId="407"/>
            <ac:picMk id="18" creationId="{73555E0A-403C-D6BE-6F65-EB95B40D424B}"/>
          </ac:picMkLst>
        </pc:picChg>
        <pc:picChg chg="del">
          <ac:chgData name="Sylvain Baillot" userId="S::sbaillot@insy2s.fr::100668c0-7dbc-4031-b37e-f12834fa3702" providerId="AD" clId="Web-{D55767CF-AA2B-5379-6C12-CB75E79C4D8D}" dt="2022-08-23T11:54:22.302" v="77"/>
          <ac:picMkLst>
            <pc:docMk/>
            <pc:sldMk cId="3953150081" sldId="407"/>
            <ac:picMk id="26" creationId="{65276765-497C-961E-AE2B-C3BB38FFE745}"/>
          </ac:picMkLst>
        </pc:picChg>
        <pc:picChg chg="del">
          <ac:chgData name="Sylvain Baillot" userId="S::sbaillot@insy2s.fr::100668c0-7dbc-4031-b37e-f12834fa3702" providerId="AD" clId="Web-{D55767CF-AA2B-5379-6C12-CB75E79C4D8D}" dt="2022-08-23T11:54:19.708" v="72"/>
          <ac:picMkLst>
            <pc:docMk/>
            <pc:sldMk cId="3953150081" sldId="407"/>
            <ac:picMk id="32" creationId="{997ACB11-EC26-F742-768C-B794E3267A1F}"/>
          </ac:picMkLst>
        </pc:picChg>
      </pc:sldChg>
      <pc:sldChg chg="addSp delSp add replId">
        <pc:chgData name="Sylvain Baillot" userId="S::sbaillot@insy2s.fr::100668c0-7dbc-4031-b37e-f12834fa3702" providerId="AD" clId="Web-{D55767CF-AA2B-5379-6C12-CB75E79C4D8D}" dt="2022-08-23T11:58:48.342" v="91"/>
        <pc:sldMkLst>
          <pc:docMk/>
          <pc:sldMk cId="4188384710" sldId="408"/>
        </pc:sldMkLst>
        <pc:spChg chg="add">
          <ac:chgData name="Sylvain Baillot" userId="S::sbaillot@insy2s.fr::100668c0-7dbc-4031-b37e-f12834fa3702" providerId="AD" clId="Web-{D55767CF-AA2B-5379-6C12-CB75E79C4D8D}" dt="2022-08-23T11:58:48.342" v="91"/>
          <ac:spMkLst>
            <pc:docMk/>
            <pc:sldMk cId="4188384710" sldId="408"/>
            <ac:spMk id="4" creationId="{9C085845-D384-80C9-9564-AAF5E48124DC}"/>
          </ac:spMkLst>
        </pc:spChg>
        <pc:spChg chg="del">
          <ac:chgData name="Sylvain Baillot" userId="S::sbaillot@insy2s.fr::100668c0-7dbc-4031-b37e-f12834fa3702" providerId="AD" clId="Web-{D55767CF-AA2B-5379-6C12-CB75E79C4D8D}" dt="2022-08-23T11:58:05.044" v="87"/>
          <ac:spMkLst>
            <pc:docMk/>
            <pc:sldMk cId="4188384710" sldId="408"/>
            <ac:spMk id="9" creationId="{A0432310-F00C-CDCF-E553-0F1848F86F4B}"/>
          </ac:spMkLst>
        </pc:spChg>
      </pc:sldChg>
      <pc:sldChg chg="add del replId">
        <pc:chgData name="Sylvain Baillot" userId="S::sbaillot@insy2s.fr::100668c0-7dbc-4031-b37e-f12834fa3702" providerId="AD" clId="Web-{D55767CF-AA2B-5379-6C12-CB75E79C4D8D}" dt="2022-08-23T11:58:37.732" v="90"/>
        <pc:sldMkLst>
          <pc:docMk/>
          <pc:sldMk cId="2658377359" sldId="409"/>
        </pc:sldMkLst>
      </pc:sldChg>
      <pc:sldChg chg="addSp delSp modSp add ord replId">
        <pc:chgData name="Sylvain Baillot" userId="S::sbaillot@insy2s.fr::100668c0-7dbc-4031-b37e-f12834fa3702" providerId="AD" clId="Web-{D55767CF-AA2B-5379-6C12-CB75E79C4D8D}" dt="2022-08-23T12:09:49.474" v="119" actId="1076"/>
        <pc:sldMkLst>
          <pc:docMk/>
          <pc:sldMk cId="3923646848" sldId="409"/>
        </pc:sldMkLst>
        <pc:spChg chg="mod">
          <ac:chgData name="Sylvain Baillot" userId="S::sbaillot@insy2s.fr::100668c0-7dbc-4031-b37e-f12834fa3702" providerId="AD" clId="Web-{D55767CF-AA2B-5379-6C12-CB75E79C4D8D}" dt="2022-08-23T12:09:49.474" v="119" actId="1076"/>
          <ac:spMkLst>
            <pc:docMk/>
            <pc:sldMk cId="3923646848" sldId="409"/>
            <ac:spMk id="3" creationId="{300F317F-220A-C48E-5C15-8F401C4C2259}"/>
          </ac:spMkLst>
        </pc:spChg>
        <pc:spChg chg="del mod">
          <ac:chgData name="Sylvain Baillot" userId="S::sbaillot@insy2s.fr::100668c0-7dbc-4031-b37e-f12834fa3702" providerId="AD" clId="Web-{D55767CF-AA2B-5379-6C12-CB75E79C4D8D}" dt="2022-08-23T12:02:52.085" v="98"/>
          <ac:spMkLst>
            <pc:docMk/>
            <pc:sldMk cId="3923646848" sldId="409"/>
            <ac:spMk id="4" creationId="{9C085845-D384-80C9-9564-AAF5E48124DC}"/>
          </ac:spMkLst>
        </pc:spChg>
        <pc:spChg chg="add mod">
          <ac:chgData name="Sylvain Baillot" userId="S::sbaillot@insy2s.fr::100668c0-7dbc-4031-b37e-f12834fa3702" providerId="AD" clId="Web-{D55767CF-AA2B-5379-6C12-CB75E79C4D8D}" dt="2022-08-23T12:05:27.824" v="107" actId="1076"/>
          <ac:spMkLst>
            <pc:docMk/>
            <pc:sldMk cId="3923646848" sldId="409"/>
            <ac:spMk id="5" creationId="{7E021131-CC8F-2719-88B5-8258C519D2E1}"/>
          </ac:spMkLst>
        </pc:spChg>
        <pc:spChg chg="add del mod">
          <ac:chgData name="Sylvain Baillot" userId="S::sbaillot@insy2s.fr::100668c0-7dbc-4031-b37e-f12834fa3702" providerId="AD" clId="Web-{D55767CF-AA2B-5379-6C12-CB75E79C4D8D}" dt="2022-08-23T12:09:40.489" v="117"/>
          <ac:spMkLst>
            <pc:docMk/>
            <pc:sldMk cId="3923646848" sldId="409"/>
            <ac:spMk id="6" creationId="{F241075B-6EB6-69A1-FBEE-DC7092CA77DF}"/>
          </ac:spMkLst>
        </pc:spChg>
        <pc:spChg chg="add del mod">
          <ac:chgData name="Sylvain Baillot" userId="S::sbaillot@insy2s.fr::100668c0-7dbc-4031-b37e-f12834fa3702" providerId="AD" clId="Web-{D55767CF-AA2B-5379-6C12-CB75E79C4D8D}" dt="2022-08-23T12:09:41.833" v="118"/>
          <ac:spMkLst>
            <pc:docMk/>
            <pc:sldMk cId="3923646848" sldId="409"/>
            <ac:spMk id="7" creationId="{FFE0B66B-9C4E-D2D9-8992-6579E95CE1F0}"/>
          </ac:spMkLst>
        </pc:spChg>
      </pc:sldChg>
      <pc:sldChg chg="addSp delSp modSp add ord replId">
        <pc:chgData name="Sylvain Baillot" userId="S::sbaillot@insy2s.fr::100668c0-7dbc-4031-b37e-f12834fa3702" providerId="AD" clId="Web-{D55767CF-AA2B-5379-6C12-CB75E79C4D8D}" dt="2022-08-23T12:11:56.540" v="126" actId="1076"/>
        <pc:sldMkLst>
          <pc:docMk/>
          <pc:sldMk cId="912844836" sldId="410"/>
        </pc:sldMkLst>
        <pc:spChg chg="add mod">
          <ac:chgData name="Sylvain Baillot" userId="S::sbaillot@insy2s.fr::100668c0-7dbc-4031-b37e-f12834fa3702" providerId="AD" clId="Web-{D55767CF-AA2B-5379-6C12-CB75E79C4D8D}" dt="2022-08-23T12:11:48.915" v="125" actId="14100"/>
          <ac:spMkLst>
            <pc:docMk/>
            <pc:sldMk cId="912844836" sldId="410"/>
            <ac:spMk id="4" creationId="{320A74E3-A1F0-02DF-B713-7238098B40DA}"/>
          </ac:spMkLst>
        </pc:spChg>
        <pc:spChg chg="del">
          <ac:chgData name="Sylvain Baillot" userId="S::sbaillot@insy2s.fr::100668c0-7dbc-4031-b37e-f12834fa3702" providerId="AD" clId="Web-{D55767CF-AA2B-5379-6C12-CB75E79C4D8D}" dt="2022-08-23T12:11:33.383" v="122"/>
          <ac:spMkLst>
            <pc:docMk/>
            <pc:sldMk cId="912844836" sldId="410"/>
            <ac:spMk id="5" creationId="{7E021131-CC8F-2719-88B5-8258C519D2E1}"/>
          </ac:spMkLst>
        </pc:spChg>
        <pc:spChg chg="add mod">
          <ac:chgData name="Sylvain Baillot" userId="S::sbaillot@insy2s.fr::100668c0-7dbc-4031-b37e-f12834fa3702" providerId="AD" clId="Web-{D55767CF-AA2B-5379-6C12-CB75E79C4D8D}" dt="2022-08-23T12:11:56.540" v="126" actId="1076"/>
          <ac:spMkLst>
            <pc:docMk/>
            <pc:sldMk cId="912844836" sldId="410"/>
            <ac:spMk id="7" creationId="{09DB4E3E-C1EA-6482-7911-E0A1C97D1C66}"/>
          </ac:spMkLst>
        </pc:spChg>
      </pc:sldChg>
      <pc:sldChg chg="addSp modSp add ord replId">
        <pc:chgData name="Sylvain Baillot" userId="S::sbaillot@insy2s.fr::100668c0-7dbc-4031-b37e-f12834fa3702" providerId="AD" clId="Web-{D55767CF-AA2B-5379-6C12-CB75E79C4D8D}" dt="2022-08-23T12:26:27.429" v="174" actId="20577"/>
        <pc:sldMkLst>
          <pc:docMk/>
          <pc:sldMk cId="2454791363" sldId="411"/>
        </pc:sldMkLst>
        <pc:spChg chg="mod">
          <ac:chgData name="Sylvain Baillot" userId="S::sbaillot@insy2s.fr::100668c0-7dbc-4031-b37e-f12834fa3702" providerId="AD" clId="Web-{D55767CF-AA2B-5379-6C12-CB75E79C4D8D}" dt="2022-08-23T12:25:52.912" v="170" actId="20577"/>
          <ac:spMkLst>
            <pc:docMk/>
            <pc:sldMk cId="2454791363" sldId="411"/>
            <ac:spMk id="4" creationId="{320A74E3-A1F0-02DF-B713-7238098B40DA}"/>
          </ac:spMkLst>
        </pc:spChg>
        <pc:spChg chg="add mod">
          <ac:chgData name="Sylvain Baillot" userId="S::sbaillot@insy2s.fr::100668c0-7dbc-4031-b37e-f12834fa3702" providerId="AD" clId="Web-{D55767CF-AA2B-5379-6C12-CB75E79C4D8D}" dt="2022-08-23T12:26:07.257" v="171" actId="20577"/>
          <ac:spMkLst>
            <pc:docMk/>
            <pc:sldMk cId="2454791363" sldId="411"/>
            <ac:spMk id="5" creationId="{C0C05B25-8CE2-A204-C907-7B23CC19E85F}"/>
          </ac:spMkLst>
        </pc:spChg>
        <pc:spChg chg="mod">
          <ac:chgData name="Sylvain Baillot" userId="S::sbaillot@insy2s.fr::100668c0-7dbc-4031-b37e-f12834fa3702" providerId="AD" clId="Web-{D55767CF-AA2B-5379-6C12-CB75E79C4D8D}" dt="2022-08-23T12:26:27.429" v="174" actId="20577"/>
          <ac:spMkLst>
            <pc:docMk/>
            <pc:sldMk cId="2454791363" sldId="411"/>
            <ac:spMk id="7" creationId="{09DB4E3E-C1EA-6482-7911-E0A1C97D1C66}"/>
          </ac:spMkLst>
        </pc:spChg>
      </pc:sldChg>
      <pc:sldChg chg="add del replId">
        <pc:chgData name="Sylvain Baillot" userId="S::sbaillot@insy2s.fr::100668c0-7dbc-4031-b37e-f12834fa3702" providerId="AD" clId="Web-{D55767CF-AA2B-5379-6C12-CB75E79C4D8D}" dt="2022-08-23T12:24:25.941" v="157"/>
        <pc:sldMkLst>
          <pc:docMk/>
          <pc:sldMk cId="3077414593" sldId="412"/>
        </pc:sldMkLst>
      </pc:sldChg>
      <pc:sldChg chg="addSp delSp modSp add ord replId">
        <pc:chgData name="Sylvain Baillot" userId="S::sbaillot@insy2s.fr::100668c0-7dbc-4031-b37e-f12834fa3702" providerId="AD" clId="Web-{D55767CF-AA2B-5379-6C12-CB75E79C4D8D}" dt="2022-08-23T12:29:18.232" v="180" actId="14100"/>
        <pc:sldMkLst>
          <pc:docMk/>
          <pc:sldMk cId="3909616866" sldId="412"/>
        </pc:sldMkLst>
        <pc:spChg chg="mod">
          <ac:chgData name="Sylvain Baillot" userId="S::sbaillot@insy2s.fr::100668c0-7dbc-4031-b37e-f12834fa3702" providerId="AD" clId="Web-{D55767CF-AA2B-5379-6C12-CB75E79C4D8D}" dt="2022-08-23T12:25:26.208" v="169" actId="1076"/>
          <ac:spMkLst>
            <pc:docMk/>
            <pc:sldMk cId="3909616866" sldId="412"/>
            <ac:spMk id="3" creationId="{300F317F-220A-C48E-5C15-8F401C4C2259}"/>
          </ac:spMkLst>
        </pc:spChg>
        <pc:spChg chg="del">
          <ac:chgData name="Sylvain Baillot" userId="S::sbaillot@insy2s.fr::100668c0-7dbc-4031-b37e-f12834fa3702" providerId="AD" clId="Web-{D55767CF-AA2B-5379-6C12-CB75E79C4D8D}" dt="2022-08-23T12:24:51.270" v="162"/>
          <ac:spMkLst>
            <pc:docMk/>
            <pc:sldMk cId="3909616866" sldId="412"/>
            <ac:spMk id="4" creationId="{320A74E3-A1F0-02DF-B713-7238098B40DA}"/>
          </ac:spMkLst>
        </pc:spChg>
        <pc:spChg chg="del">
          <ac:chgData name="Sylvain Baillot" userId="S::sbaillot@insy2s.fr::100668c0-7dbc-4031-b37e-f12834fa3702" providerId="AD" clId="Web-{D55767CF-AA2B-5379-6C12-CB75E79C4D8D}" dt="2022-08-23T12:24:51.270" v="160"/>
          <ac:spMkLst>
            <pc:docMk/>
            <pc:sldMk cId="3909616866" sldId="412"/>
            <ac:spMk id="5" creationId="{C0C05B25-8CE2-A204-C907-7B23CC19E85F}"/>
          </ac:spMkLst>
        </pc:spChg>
        <pc:spChg chg="add mod">
          <ac:chgData name="Sylvain Baillot" userId="S::sbaillot@insy2s.fr::100668c0-7dbc-4031-b37e-f12834fa3702" providerId="AD" clId="Web-{D55767CF-AA2B-5379-6C12-CB75E79C4D8D}" dt="2022-08-23T12:29:18.232" v="180" actId="14100"/>
          <ac:spMkLst>
            <pc:docMk/>
            <pc:sldMk cId="3909616866" sldId="412"/>
            <ac:spMk id="6" creationId="{44195409-D3F7-4816-E75C-9BB971094105}"/>
          </ac:spMkLst>
        </pc:spChg>
        <pc:spChg chg="del">
          <ac:chgData name="Sylvain Baillot" userId="S::sbaillot@insy2s.fr::100668c0-7dbc-4031-b37e-f12834fa3702" providerId="AD" clId="Web-{D55767CF-AA2B-5379-6C12-CB75E79C4D8D}" dt="2022-08-23T12:24:51.270" v="161"/>
          <ac:spMkLst>
            <pc:docMk/>
            <pc:sldMk cId="3909616866" sldId="412"/>
            <ac:spMk id="7" creationId="{09DB4E3E-C1EA-6482-7911-E0A1C97D1C66}"/>
          </ac:spMkLst>
        </pc:spChg>
        <pc:spChg chg="add mod">
          <ac:chgData name="Sylvain Baillot" userId="S::sbaillot@insy2s.fr::100668c0-7dbc-4031-b37e-f12834fa3702" providerId="AD" clId="Web-{D55767CF-AA2B-5379-6C12-CB75E79C4D8D}" dt="2022-08-23T12:28:40.137" v="177" actId="20577"/>
          <ac:spMkLst>
            <pc:docMk/>
            <pc:sldMk cId="3909616866" sldId="412"/>
            <ac:spMk id="9" creationId="{8966C58E-23E0-FC16-9E2F-DE14571EEE16}"/>
          </ac:spMkLst>
        </pc:spChg>
      </pc:sldChg>
      <pc:sldChg chg="addSp delSp modSp add replId">
        <pc:chgData name="Sylvain Baillot" userId="S::sbaillot@insy2s.fr::100668c0-7dbc-4031-b37e-f12834fa3702" providerId="AD" clId="Web-{D55767CF-AA2B-5379-6C12-CB75E79C4D8D}" dt="2022-08-23T12:37:01.497" v="224" actId="20577"/>
        <pc:sldMkLst>
          <pc:docMk/>
          <pc:sldMk cId="4188642628" sldId="413"/>
        </pc:sldMkLst>
        <pc:spChg chg="add mod">
          <ac:chgData name="Sylvain Baillot" userId="S::sbaillot@insy2s.fr::100668c0-7dbc-4031-b37e-f12834fa3702" providerId="AD" clId="Web-{D55767CF-AA2B-5379-6C12-CB75E79C4D8D}" dt="2022-08-23T12:37:01.497" v="224" actId="20577"/>
          <ac:spMkLst>
            <pc:docMk/>
            <pc:sldMk cId="4188642628" sldId="413"/>
            <ac:spMk id="4" creationId="{268D0E5B-627E-6282-86A0-4D07DE40F622}"/>
          </ac:spMkLst>
        </pc:spChg>
        <pc:spChg chg="del">
          <ac:chgData name="Sylvain Baillot" userId="S::sbaillot@insy2s.fr::100668c0-7dbc-4031-b37e-f12834fa3702" providerId="AD" clId="Web-{D55767CF-AA2B-5379-6C12-CB75E79C4D8D}" dt="2022-08-23T12:31:07.907" v="188"/>
          <ac:spMkLst>
            <pc:docMk/>
            <pc:sldMk cId="4188642628" sldId="413"/>
            <ac:spMk id="6" creationId="{44195409-D3F7-4816-E75C-9BB971094105}"/>
          </ac:spMkLst>
        </pc:spChg>
        <pc:spChg chg="del">
          <ac:chgData name="Sylvain Baillot" userId="S::sbaillot@insy2s.fr::100668c0-7dbc-4031-b37e-f12834fa3702" providerId="AD" clId="Web-{D55767CF-AA2B-5379-6C12-CB75E79C4D8D}" dt="2022-08-23T12:31:07.907" v="187"/>
          <ac:spMkLst>
            <pc:docMk/>
            <pc:sldMk cId="4188642628" sldId="413"/>
            <ac:spMk id="9" creationId="{8966C58E-23E0-FC16-9E2F-DE14571EEE16}"/>
          </ac:spMkLst>
        </pc:spChg>
      </pc:sldChg>
      <pc:sldChg chg="addSp delSp modSp add replId">
        <pc:chgData name="Sylvain Baillot" userId="S::sbaillot@insy2s.fr::100668c0-7dbc-4031-b37e-f12834fa3702" providerId="AD" clId="Web-{D55767CF-AA2B-5379-6C12-CB75E79C4D8D}" dt="2022-08-23T12:41:50.851" v="247" actId="1076"/>
        <pc:sldMkLst>
          <pc:docMk/>
          <pc:sldMk cId="308568780" sldId="414"/>
        </pc:sldMkLst>
        <pc:spChg chg="add mod">
          <ac:chgData name="Sylvain Baillot" userId="S::sbaillot@insy2s.fr::100668c0-7dbc-4031-b37e-f12834fa3702" providerId="AD" clId="Web-{D55767CF-AA2B-5379-6C12-CB75E79C4D8D}" dt="2022-08-23T12:39:18.721" v="233" actId="20577"/>
          <ac:spMkLst>
            <pc:docMk/>
            <pc:sldMk cId="308568780" sldId="414"/>
            <ac:spMk id="4" creationId="{AE5CBC13-8867-A683-5A5B-3A6013E046C6}"/>
          </ac:spMkLst>
        </pc:spChg>
        <pc:spChg chg="del">
          <ac:chgData name="Sylvain Baillot" userId="S::sbaillot@insy2s.fr::100668c0-7dbc-4031-b37e-f12834fa3702" providerId="AD" clId="Web-{D55767CF-AA2B-5379-6C12-CB75E79C4D8D}" dt="2022-08-23T12:31:14.830" v="190"/>
          <ac:spMkLst>
            <pc:docMk/>
            <pc:sldMk cId="308568780" sldId="414"/>
            <ac:spMk id="6" creationId="{44195409-D3F7-4816-E75C-9BB971094105}"/>
          </ac:spMkLst>
        </pc:spChg>
        <pc:spChg chg="add mod">
          <ac:chgData name="Sylvain Baillot" userId="S::sbaillot@insy2s.fr::100668c0-7dbc-4031-b37e-f12834fa3702" providerId="AD" clId="Web-{D55767CF-AA2B-5379-6C12-CB75E79C4D8D}" dt="2022-08-23T12:41:50.851" v="247" actId="1076"/>
          <ac:spMkLst>
            <pc:docMk/>
            <pc:sldMk cId="308568780" sldId="414"/>
            <ac:spMk id="7" creationId="{62C891DD-40D2-6F2D-F973-FA2E334BC3D3}"/>
          </ac:spMkLst>
        </pc:spChg>
        <pc:spChg chg="del">
          <ac:chgData name="Sylvain Baillot" userId="S::sbaillot@insy2s.fr::100668c0-7dbc-4031-b37e-f12834fa3702" providerId="AD" clId="Web-{D55767CF-AA2B-5379-6C12-CB75E79C4D8D}" dt="2022-08-23T12:31:14.830" v="189"/>
          <ac:spMkLst>
            <pc:docMk/>
            <pc:sldMk cId="308568780" sldId="414"/>
            <ac:spMk id="9" creationId="{8966C58E-23E0-FC16-9E2F-DE14571EEE16}"/>
          </ac:spMkLst>
        </pc:spChg>
      </pc:sldChg>
      <pc:sldChg chg="delSp add del replId">
        <pc:chgData name="Sylvain Baillot" userId="S::sbaillot@insy2s.fr::100668c0-7dbc-4031-b37e-f12834fa3702" providerId="AD" clId="Web-{D55767CF-AA2B-5379-6C12-CB75E79C4D8D}" dt="2022-08-23T12:42:18.930" v="249"/>
        <pc:sldMkLst>
          <pc:docMk/>
          <pc:sldMk cId="3789226387" sldId="415"/>
        </pc:sldMkLst>
        <pc:spChg chg="del">
          <ac:chgData name="Sylvain Baillot" userId="S::sbaillot@insy2s.fr::100668c0-7dbc-4031-b37e-f12834fa3702" providerId="AD" clId="Web-{D55767CF-AA2B-5379-6C12-CB75E79C4D8D}" dt="2022-08-23T12:31:23.408" v="192"/>
          <ac:spMkLst>
            <pc:docMk/>
            <pc:sldMk cId="3789226387" sldId="415"/>
            <ac:spMk id="6" creationId="{44195409-D3F7-4816-E75C-9BB971094105}"/>
          </ac:spMkLst>
        </pc:spChg>
        <pc:spChg chg="del">
          <ac:chgData name="Sylvain Baillot" userId="S::sbaillot@insy2s.fr::100668c0-7dbc-4031-b37e-f12834fa3702" providerId="AD" clId="Web-{D55767CF-AA2B-5379-6C12-CB75E79C4D8D}" dt="2022-08-23T12:31:23.408" v="191"/>
          <ac:spMkLst>
            <pc:docMk/>
            <pc:sldMk cId="3789226387" sldId="415"/>
            <ac:spMk id="9" creationId="{8966C58E-23E0-FC16-9E2F-DE14571EEE16}"/>
          </ac:spMkLst>
        </pc:spChg>
      </pc:sldChg>
      <pc:sldChg chg="addSp delSp modSp add ord replId">
        <pc:chgData name="Sylvain Baillot" userId="S::sbaillot@insy2s.fr::100668c0-7dbc-4031-b37e-f12834fa3702" providerId="AD" clId="Web-{D55767CF-AA2B-5379-6C12-CB75E79C4D8D}" dt="2022-08-23T12:43:39.620" v="264" actId="1076"/>
        <pc:sldMkLst>
          <pc:docMk/>
          <pc:sldMk cId="1642369734" sldId="416"/>
        </pc:sldMkLst>
        <pc:spChg chg="add del">
          <ac:chgData name="Sylvain Baillot" userId="S::sbaillot@insy2s.fr::100668c0-7dbc-4031-b37e-f12834fa3702" providerId="AD" clId="Web-{D55767CF-AA2B-5379-6C12-CB75E79C4D8D}" dt="2022-08-23T12:42:43.665" v="252"/>
          <ac:spMkLst>
            <pc:docMk/>
            <pc:sldMk cId="1642369734" sldId="416"/>
            <ac:spMk id="5" creationId="{00560A7F-2816-A8AB-885E-EE94F5F8DAB9}"/>
          </ac:spMkLst>
        </pc:spChg>
        <pc:spChg chg="del mod">
          <ac:chgData name="Sylvain Baillot" userId="S::sbaillot@insy2s.fr::100668c0-7dbc-4031-b37e-f12834fa3702" providerId="AD" clId="Web-{D55767CF-AA2B-5379-6C12-CB75E79C4D8D}" dt="2022-08-23T12:42:49.275" v="254"/>
          <ac:spMkLst>
            <pc:docMk/>
            <pc:sldMk cId="1642369734" sldId="416"/>
            <ac:spMk id="7" creationId="{62C891DD-40D2-6F2D-F973-FA2E334BC3D3}"/>
          </ac:spMkLst>
        </pc:spChg>
        <pc:spChg chg="add mod">
          <ac:chgData name="Sylvain Baillot" userId="S::sbaillot@insy2s.fr::100668c0-7dbc-4031-b37e-f12834fa3702" providerId="AD" clId="Web-{D55767CF-AA2B-5379-6C12-CB75E79C4D8D}" dt="2022-08-23T12:43:39.620" v="264" actId="1076"/>
          <ac:spMkLst>
            <pc:docMk/>
            <pc:sldMk cId="1642369734" sldId="416"/>
            <ac:spMk id="8" creationId="{47914087-DA02-D202-75F4-2A88BA061136}"/>
          </ac:spMkLst>
        </pc:spChg>
      </pc:sldChg>
      <pc:sldChg chg="addSp delSp modSp add ord replId">
        <pc:chgData name="Sylvain Baillot" userId="S::sbaillot@insy2s.fr::100668c0-7dbc-4031-b37e-f12834fa3702" providerId="AD" clId="Web-{D55767CF-AA2B-5379-6C12-CB75E79C4D8D}" dt="2022-08-23T13:39:26.858" v="322" actId="20577"/>
        <pc:sldMkLst>
          <pc:docMk/>
          <pc:sldMk cId="398106978" sldId="417"/>
        </pc:sldMkLst>
        <pc:spChg chg="del">
          <ac:chgData name="Sylvain Baillot" userId="S::sbaillot@insy2s.fr::100668c0-7dbc-4031-b37e-f12834fa3702" providerId="AD" clId="Web-{D55767CF-AA2B-5379-6C12-CB75E79C4D8D}" dt="2022-08-23T13:35:01.991" v="271"/>
          <ac:spMkLst>
            <pc:docMk/>
            <pc:sldMk cId="398106978" sldId="417"/>
            <ac:spMk id="4" creationId="{AE5CBC13-8867-A683-5A5B-3A6013E046C6}"/>
          </ac:spMkLst>
        </pc:spChg>
        <pc:spChg chg="add mod">
          <ac:chgData name="Sylvain Baillot" userId="S::sbaillot@insy2s.fr::100668c0-7dbc-4031-b37e-f12834fa3702" providerId="AD" clId="Web-{D55767CF-AA2B-5379-6C12-CB75E79C4D8D}" dt="2022-08-23T13:36:58.307" v="305" actId="1076"/>
          <ac:spMkLst>
            <pc:docMk/>
            <pc:sldMk cId="398106978" sldId="417"/>
            <ac:spMk id="5" creationId="{BE8C2D18-E03B-77D8-0EF3-8985CCADFED2}"/>
          </ac:spMkLst>
        </pc:spChg>
        <pc:spChg chg="add mod">
          <ac:chgData name="Sylvain Baillot" userId="S::sbaillot@insy2s.fr::100668c0-7dbc-4031-b37e-f12834fa3702" providerId="AD" clId="Web-{D55767CF-AA2B-5379-6C12-CB75E79C4D8D}" dt="2022-08-23T13:39:26.858" v="322" actId="20577"/>
          <ac:spMkLst>
            <pc:docMk/>
            <pc:sldMk cId="398106978" sldId="417"/>
            <ac:spMk id="7" creationId="{5E05E0E1-BB5B-BB60-95CE-9DAD6BD12922}"/>
          </ac:spMkLst>
        </pc:spChg>
        <pc:spChg chg="del">
          <ac:chgData name="Sylvain Baillot" userId="S::sbaillot@insy2s.fr::100668c0-7dbc-4031-b37e-f12834fa3702" providerId="AD" clId="Web-{D55767CF-AA2B-5379-6C12-CB75E79C4D8D}" dt="2022-08-23T13:35:01.991" v="270"/>
          <ac:spMkLst>
            <pc:docMk/>
            <pc:sldMk cId="398106978" sldId="417"/>
            <ac:spMk id="8" creationId="{47914087-DA02-D202-75F4-2A88BA061136}"/>
          </ac:spMkLst>
        </pc:spChg>
        <pc:spChg chg="add mod">
          <ac:chgData name="Sylvain Baillot" userId="S::sbaillot@insy2s.fr::100668c0-7dbc-4031-b37e-f12834fa3702" providerId="AD" clId="Web-{D55767CF-AA2B-5379-6C12-CB75E79C4D8D}" dt="2022-08-23T13:36:31.368" v="303" actId="14100"/>
          <ac:spMkLst>
            <pc:docMk/>
            <pc:sldMk cId="398106978" sldId="417"/>
            <ac:spMk id="10" creationId="{0E0D1A00-1CD3-2531-13FC-6C6F5BF4F82A}"/>
          </ac:spMkLst>
        </pc:spChg>
        <pc:spChg chg="add mod">
          <ac:chgData name="Sylvain Baillot" userId="S::sbaillot@insy2s.fr::100668c0-7dbc-4031-b37e-f12834fa3702" providerId="AD" clId="Web-{D55767CF-AA2B-5379-6C12-CB75E79C4D8D}" dt="2022-08-23T13:36:17.962" v="300" actId="1076"/>
          <ac:spMkLst>
            <pc:docMk/>
            <pc:sldMk cId="398106978" sldId="417"/>
            <ac:spMk id="18" creationId="{C9A19B08-2F75-F016-8088-C13C0D56742B}"/>
          </ac:spMkLst>
        </pc:spChg>
        <pc:spChg chg="add mod">
          <ac:chgData name="Sylvain Baillot" userId="S::sbaillot@insy2s.fr::100668c0-7dbc-4031-b37e-f12834fa3702" providerId="AD" clId="Web-{D55767CF-AA2B-5379-6C12-CB75E79C4D8D}" dt="2022-08-23T13:36:17.993" v="301" actId="1076"/>
          <ac:spMkLst>
            <pc:docMk/>
            <pc:sldMk cId="398106978" sldId="417"/>
            <ac:spMk id="20" creationId="{10C96C20-E617-534A-5E82-0B664CD1E5CF}"/>
          </ac:spMkLst>
        </pc:spChg>
        <pc:picChg chg="add mod">
          <ac:chgData name="Sylvain Baillot" userId="S::sbaillot@insy2s.fr::100668c0-7dbc-4031-b37e-f12834fa3702" providerId="AD" clId="Web-{D55767CF-AA2B-5379-6C12-CB75E79C4D8D}" dt="2022-08-23T13:35:28.023" v="291" actId="14100"/>
          <ac:picMkLst>
            <pc:docMk/>
            <pc:sldMk cId="398106978" sldId="417"/>
            <ac:picMk id="23" creationId="{8D62729A-A759-BF48-D832-4A21E30D6470}"/>
          </ac:picMkLst>
        </pc:picChg>
      </pc:sldChg>
      <pc:sldChg chg="addSp delSp modSp add ord replId">
        <pc:chgData name="Sylvain Baillot" userId="S::sbaillot@insy2s.fr::100668c0-7dbc-4031-b37e-f12834fa3702" providerId="AD" clId="Web-{D55767CF-AA2B-5379-6C12-CB75E79C4D8D}" dt="2022-08-23T13:41:19.017" v="337" actId="1076"/>
        <pc:sldMkLst>
          <pc:docMk/>
          <pc:sldMk cId="699726288" sldId="418"/>
        </pc:sldMkLst>
        <pc:spChg chg="add mod">
          <ac:chgData name="Sylvain Baillot" userId="S::sbaillot@insy2s.fr::100668c0-7dbc-4031-b37e-f12834fa3702" providerId="AD" clId="Web-{D55767CF-AA2B-5379-6C12-CB75E79C4D8D}" dt="2022-08-23T13:41:19.017" v="337" actId="1076"/>
          <ac:spMkLst>
            <pc:docMk/>
            <pc:sldMk cId="699726288" sldId="418"/>
            <ac:spMk id="4" creationId="{A89E0A5D-996B-19E8-94DB-84BF450C7363}"/>
          </ac:spMkLst>
        </pc:spChg>
        <pc:spChg chg="del">
          <ac:chgData name="Sylvain Baillot" userId="S::sbaillot@insy2s.fr::100668c0-7dbc-4031-b37e-f12834fa3702" providerId="AD" clId="Web-{D55767CF-AA2B-5379-6C12-CB75E79C4D8D}" dt="2022-08-23T13:40:00.124" v="330"/>
          <ac:spMkLst>
            <pc:docMk/>
            <pc:sldMk cId="699726288" sldId="418"/>
            <ac:spMk id="5" creationId="{BE8C2D18-E03B-77D8-0EF3-8985CCADFED2}"/>
          </ac:spMkLst>
        </pc:spChg>
        <pc:spChg chg="del">
          <ac:chgData name="Sylvain Baillot" userId="S::sbaillot@insy2s.fr::100668c0-7dbc-4031-b37e-f12834fa3702" providerId="AD" clId="Web-{D55767CF-AA2B-5379-6C12-CB75E79C4D8D}" dt="2022-08-23T13:40:00.124" v="329"/>
          <ac:spMkLst>
            <pc:docMk/>
            <pc:sldMk cId="699726288" sldId="418"/>
            <ac:spMk id="7" creationId="{5E05E0E1-BB5B-BB60-95CE-9DAD6BD12922}"/>
          </ac:spMkLst>
        </pc:spChg>
        <pc:spChg chg="del">
          <ac:chgData name="Sylvain Baillot" userId="S::sbaillot@insy2s.fr::100668c0-7dbc-4031-b37e-f12834fa3702" providerId="AD" clId="Web-{D55767CF-AA2B-5379-6C12-CB75E79C4D8D}" dt="2022-08-23T13:40:00.124" v="328"/>
          <ac:spMkLst>
            <pc:docMk/>
            <pc:sldMk cId="699726288" sldId="418"/>
            <ac:spMk id="10" creationId="{0E0D1A00-1CD3-2531-13FC-6C6F5BF4F82A}"/>
          </ac:spMkLst>
        </pc:spChg>
        <pc:spChg chg="del">
          <ac:chgData name="Sylvain Baillot" userId="S::sbaillot@insy2s.fr::100668c0-7dbc-4031-b37e-f12834fa3702" providerId="AD" clId="Web-{D55767CF-AA2B-5379-6C12-CB75E79C4D8D}" dt="2022-08-23T13:40:00.109" v="327"/>
          <ac:spMkLst>
            <pc:docMk/>
            <pc:sldMk cId="699726288" sldId="418"/>
            <ac:spMk id="18" creationId="{C9A19B08-2F75-F016-8088-C13C0D56742B}"/>
          </ac:spMkLst>
        </pc:spChg>
        <pc:spChg chg="del">
          <ac:chgData name="Sylvain Baillot" userId="S::sbaillot@insy2s.fr::100668c0-7dbc-4031-b37e-f12834fa3702" providerId="AD" clId="Web-{D55767CF-AA2B-5379-6C12-CB75E79C4D8D}" dt="2022-08-23T13:40:00.109" v="326"/>
          <ac:spMkLst>
            <pc:docMk/>
            <pc:sldMk cId="699726288" sldId="418"/>
            <ac:spMk id="20" creationId="{10C96C20-E617-534A-5E82-0B664CD1E5CF}"/>
          </ac:spMkLst>
        </pc:spChg>
        <pc:picChg chg="del">
          <ac:chgData name="Sylvain Baillot" userId="S::sbaillot@insy2s.fr::100668c0-7dbc-4031-b37e-f12834fa3702" providerId="AD" clId="Web-{D55767CF-AA2B-5379-6C12-CB75E79C4D8D}" dt="2022-08-23T13:40:00.109" v="325"/>
          <ac:picMkLst>
            <pc:docMk/>
            <pc:sldMk cId="699726288" sldId="418"/>
            <ac:picMk id="23" creationId="{8D62729A-A759-BF48-D832-4A21E30D6470}"/>
          </ac:picMkLst>
        </pc:picChg>
      </pc:sldChg>
      <pc:sldChg chg="modSp add ord replId">
        <pc:chgData name="Sylvain Baillot" userId="S::sbaillot@insy2s.fr::100668c0-7dbc-4031-b37e-f12834fa3702" providerId="AD" clId="Web-{D55767CF-AA2B-5379-6C12-CB75E79C4D8D}" dt="2022-08-23T13:53:38.054" v="515" actId="20577"/>
        <pc:sldMkLst>
          <pc:docMk/>
          <pc:sldMk cId="63734809" sldId="419"/>
        </pc:sldMkLst>
        <pc:spChg chg="mod">
          <ac:chgData name="Sylvain Baillot" userId="S::sbaillot@insy2s.fr::100668c0-7dbc-4031-b37e-f12834fa3702" providerId="AD" clId="Web-{D55767CF-AA2B-5379-6C12-CB75E79C4D8D}" dt="2022-08-23T13:53:38.054" v="515" actId="20577"/>
          <ac:spMkLst>
            <pc:docMk/>
            <pc:sldMk cId="63734809" sldId="419"/>
            <ac:spMk id="4" creationId="{A89E0A5D-996B-19E8-94DB-84BF450C7363}"/>
          </ac:spMkLst>
        </pc:spChg>
      </pc:sldChg>
    </pc:docChg>
  </pc:docChgLst>
  <pc:docChgLst>
    <pc:chgData name="Sylvain Baillot" userId="S::sbaillot@insy2s.fr::100668c0-7dbc-4031-b37e-f12834fa3702" providerId="AD" clId="Web-{E8B31578-6931-CFD4-2A12-447748F14EB6}"/>
    <pc:docChg chg="addSld delSld modSld sldOrd">
      <pc:chgData name="Sylvain Baillot" userId="S::sbaillot@insy2s.fr::100668c0-7dbc-4031-b37e-f12834fa3702" providerId="AD" clId="Web-{E8B31578-6931-CFD4-2A12-447748F14EB6}" dt="2022-08-25T10:13:28.335" v="1386"/>
      <pc:docMkLst>
        <pc:docMk/>
      </pc:docMkLst>
      <pc:sldChg chg="modSp">
        <pc:chgData name="Sylvain Baillot" userId="S::sbaillot@insy2s.fr::100668c0-7dbc-4031-b37e-f12834fa3702" providerId="AD" clId="Web-{E8B31578-6931-CFD4-2A12-447748F14EB6}" dt="2022-08-24T07:19:42.135" v="379" actId="20577"/>
        <pc:sldMkLst>
          <pc:docMk/>
          <pc:sldMk cId="1644520134" sldId="304"/>
        </pc:sldMkLst>
        <pc:spChg chg="mod">
          <ac:chgData name="Sylvain Baillot" userId="S::sbaillot@insy2s.fr::100668c0-7dbc-4031-b37e-f12834fa3702" providerId="AD" clId="Web-{E8B31578-6931-CFD4-2A12-447748F14EB6}" dt="2022-08-24T07:19:42.135" v="379" actId="20577"/>
          <ac:spMkLst>
            <pc:docMk/>
            <pc:sldMk cId="1644520134" sldId="304"/>
            <ac:spMk id="4" creationId="{5B3D6F7E-857A-FACF-1C06-3E17D0361F99}"/>
          </ac:spMkLst>
        </pc:spChg>
      </pc:sldChg>
      <pc:sldChg chg="ord">
        <pc:chgData name="Sylvain Baillot" userId="S::sbaillot@insy2s.fr::100668c0-7dbc-4031-b37e-f12834fa3702" providerId="AD" clId="Web-{E8B31578-6931-CFD4-2A12-447748F14EB6}" dt="2022-08-24T07:44:35.314" v="530"/>
        <pc:sldMkLst>
          <pc:docMk/>
          <pc:sldMk cId="4035015502" sldId="305"/>
        </pc:sldMkLst>
      </pc:sldChg>
      <pc:sldChg chg="ord">
        <pc:chgData name="Sylvain Baillot" userId="S::sbaillot@insy2s.fr::100668c0-7dbc-4031-b37e-f12834fa3702" providerId="AD" clId="Web-{E8B31578-6931-CFD4-2A12-447748F14EB6}" dt="2022-08-24T09:04:47.735" v="692"/>
        <pc:sldMkLst>
          <pc:docMk/>
          <pc:sldMk cId="2716232660" sldId="308"/>
        </pc:sldMkLst>
      </pc:sldChg>
      <pc:sldChg chg="modSp">
        <pc:chgData name="Sylvain Baillot" userId="S::sbaillot@insy2s.fr::100668c0-7dbc-4031-b37e-f12834fa3702" providerId="AD" clId="Web-{E8B31578-6931-CFD4-2A12-447748F14EB6}" dt="2022-08-25T09:34:46.097" v="1276" actId="20577"/>
        <pc:sldMkLst>
          <pc:docMk/>
          <pc:sldMk cId="4065600764" sldId="318"/>
        </pc:sldMkLst>
        <pc:spChg chg="mod">
          <ac:chgData name="Sylvain Baillot" userId="S::sbaillot@insy2s.fr::100668c0-7dbc-4031-b37e-f12834fa3702" providerId="AD" clId="Web-{E8B31578-6931-CFD4-2A12-447748F14EB6}" dt="2022-08-25T09:34:46.097" v="1276" actId="20577"/>
          <ac:spMkLst>
            <pc:docMk/>
            <pc:sldMk cId="4065600764" sldId="318"/>
            <ac:spMk id="5" creationId="{3642223D-CFDD-44DD-AA52-6D0E5ED1CD11}"/>
          </ac:spMkLst>
        </pc:spChg>
      </pc:sldChg>
      <pc:sldChg chg="modSp">
        <pc:chgData name="Sylvain Baillot" userId="S::sbaillot@insy2s.fr::100668c0-7dbc-4031-b37e-f12834fa3702" providerId="AD" clId="Web-{E8B31578-6931-CFD4-2A12-447748F14EB6}" dt="2022-08-25T08:17:36.139" v="1023" actId="14100"/>
        <pc:sldMkLst>
          <pc:docMk/>
          <pc:sldMk cId="3217933885" sldId="319"/>
        </pc:sldMkLst>
        <pc:spChg chg="mod">
          <ac:chgData name="Sylvain Baillot" userId="S::sbaillot@insy2s.fr::100668c0-7dbc-4031-b37e-f12834fa3702" providerId="AD" clId="Web-{E8B31578-6931-CFD4-2A12-447748F14EB6}" dt="2022-08-25T08:17:36.139" v="1023" actId="14100"/>
          <ac:spMkLst>
            <pc:docMk/>
            <pc:sldMk cId="3217933885" sldId="319"/>
            <ac:spMk id="6" creationId="{B4CB9E8B-054F-4DAC-AAAD-8D8764596993}"/>
          </ac:spMkLst>
        </pc:spChg>
      </pc:sldChg>
      <pc:sldChg chg="modSp">
        <pc:chgData name="Sylvain Baillot" userId="S::sbaillot@insy2s.fr::100668c0-7dbc-4031-b37e-f12834fa3702" providerId="AD" clId="Web-{E8B31578-6931-CFD4-2A12-447748F14EB6}" dt="2022-08-24T14:21:01.961" v="976" actId="20577"/>
        <pc:sldMkLst>
          <pc:docMk/>
          <pc:sldMk cId="2278270939" sldId="325"/>
        </pc:sldMkLst>
        <pc:spChg chg="mod">
          <ac:chgData name="Sylvain Baillot" userId="S::sbaillot@insy2s.fr::100668c0-7dbc-4031-b37e-f12834fa3702" providerId="AD" clId="Web-{E8B31578-6931-CFD4-2A12-447748F14EB6}" dt="2022-08-24T14:21:01.961" v="976" actId="20577"/>
          <ac:spMkLst>
            <pc:docMk/>
            <pc:sldMk cId="2278270939" sldId="325"/>
            <ac:spMk id="7" creationId="{4D3BDF8E-D99B-4C5B-9A7B-165A35A9D909}"/>
          </ac:spMkLst>
        </pc:spChg>
      </pc:sldChg>
      <pc:sldChg chg="modSp">
        <pc:chgData name="Sylvain Baillot" userId="S::sbaillot@insy2s.fr::100668c0-7dbc-4031-b37e-f12834fa3702" providerId="AD" clId="Web-{E8B31578-6931-CFD4-2A12-447748F14EB6}" dt="2022-08-24T08:00:56.365" v="606" actId="1076"/>
        <pc:sldMkLst>
          <pc:docMk/>
          <pc:sldMk cId="3567161345" sldId="392"/>
        </pc:sldMkLst>
        <pc:picChg chg="mod">
          <ac:chgData name="Sylvain Baillot" userId="S::sbaillot@insy2s.fr::100668c0-7dbc-4031-b37e-f12834fa3702" providerId="AD" clId="Web-{E8B31578-6931-CFD4-2A12-447748F14EB6}" dt="2022-08-24T08:00:56.365" v="606" actId="1076"/>
          <ac:picMkLst>
            <pc:docMk/>
            <pc:sldMk cId="3567161345" sldId="392"/>
            <ac:picMk id="6" creationId="{DDD5214C-CB8A-4016-B034-6E75D1D1D790}"/>
          </ac:picMkLst>
        </pc:picChg>
      </pc:sldChg>
      <pc:sldChg chg="addSp delSp modSp">
        <pc:chgData name="Sylvain Baillot" userId="S::sbaillot@insy2s.fr::100668c0-7dbc-4031-b37e-f12834fa3702" providerId="AD" clId="Web-{E8B31578-6931-CFD4-2A12-447748F14EB6}" dt="2022-08-23T14:43:38.486" v="260" actId="20577"/>
        <pc:sldMkLst>
          <pc:docMk/>
          <pc:sldMk cId="63734809" sldId="419"/>
        </pc:sldMkLst>
        <pc:spChg chg="add del">
          <ac:chgData name="Sylvain Baillot" userId="S::sbaillot@insy2s.fr::100668c0-7dbc-4031-b37e-f12834fa3702" providerId="AD" clId="Web-{E8B31578-6931-CFD4-2A12-447748F14EB6}" dt="2022-08-23T13:58:47.347" v="18"/>
          <ac:spMkLst>
            <pc:docMk/>
            <pc:sldMk cId="63734809" sldId="419"/>
            <ac:spMk id="2" creationId="{0624355A-6E0C-26DE-424F-359FA7180088}"/>
          </ac:spMkLst>
        </pc:spChg>
        <pc:spChg chg="mod">
          <ac:chgData name="Sylvain Baillot" userId="S::sbaillot@insy2s.fr::100668c0-7dbc-4031-b37e-f12834fa3702" providerId="AD" clId="Web-{E8B31578-6931-CFD4-2A12-447748F14EB6}" dt="2022-08-23T14:43:38.486" v="260" actId="20577"/>
          <ac:spMkLst>
            <pc:docMk/>
            <pc:sldMk cId="63734809" sldId="419"/>
            <ac:spMk id="4" creationId="{A89E0A5D-996B-19E8-94DB-84BF450C7363}"/>
          </ac:spMkLst>
        </pc:spChg>
        <pc:spChg chg="add del">
          <ac:chgData name="Sylvain Baillot" userId="S::sbaillot@insy2s.fr::100668c0-7dbc-4031-b37e-f12834fa3702" providerId="AD" clId="Web-{E8B31578-6931-CFD4-2A12-447748F14EB6}" dt="2022-08-23T13:58:45.737" v="17"/>
          <ac:spMkLst>
            <pc:docMk/>
            <pc:sldMk cId="63734809" sldId="419"/>
            <ac:spMk id="5" creationId="{737B1CA3-62AF-1AC4-0F9C-D62D89D958F6}"/>
          </ac:spMkLst>
        </pc:spChg>
        <pc:spChg chg="add del">
          <ac:chgData name="Sylvain Baillot" userId="S::sbaillot@insy2s.fr::100668c0-7dbc-4031-b37e-f12834fa3702" providerId="AD" clId="Web-{E8B31578-6931-CFD4-2A12-447748F14EB6}" dt="2022-08-23T13:58:40.424" v="16"/>
          <ac:spMkLst>
            <pc:docMk/>
            <pc:sldMk cId="63734809" sldId="419"/>
            <ac:spMk id="6" creationId="{D3A393F4-12DC-4C19-5593-BB73C9C49882}"/>
          </ac:spMkLst>
        </pc:spChg>
        <pc:spChg chg="add del">
          <ac:chgData name="Sylvain Baillot" userId="S::sbaillot@insy2s.fr::100668c0-7dbc-4031-b37e-f12834fa3702" providerId="AD" clId="Web-{E8B31578-6931-CFD4-2A12-447748F14EB6}" dt="2022-08-23T13:58:37.940" v="15"/>
          <ac:spMkLst>
            <pc:docMk/>
            <pc:sldMk cId="63734809" sldId="419"/>
            <ac:spMk id="7" creationId="{1A79437F-02FA-0DD2-C9EE-9682617F769C}"/>
          </ac:spMkLst>
        </pc:spChg>
        <pc:spChg chg="add del">
          <ac:chgData name="Sylvain Baillot" userId="S::sbaillot@insy2s.fr::100668c0-7dbc-4031-b37e-f12834fa3702" providerId="AD" clId="Web-{E8B31578-6931-CFD4-2A12-447748F14EB6}" dt="2022-08-23T13:58:35.487" v="14"/>
          <ac:spMkLst>
            <pc:docMk/>
            <pc:sldMk cId="63734809" sldId="419"/>
            <ac:spMk id="8" creationId="{D3E56321-F685-128E-9D77-EB3CD4E229D6}"/>
          </ac:spMkLst>
        </pc:spChg>
        <pc:spChg chg="add del">
          <ac:chgData name="Sylvain Baillot" userId="S::sbaillot@insy2s.fr::100668c0-7dbc-4031-b37e-f12834fa3702" providerId="AD" clId="Web-{E8B31578-6931-CFD4-2A12-447748F14EB6}" dt="2022-08-23T13:58:32.330" v="13"/>
          <ac:spMkLst>
            <pc:docMk/>
            <pc:sldMk cId="63734809" sldId="419"/>
            <ac:spMk id="9" creationId="{49F1AAD7-4C43-3B2A-F53A-3B2848F02994}"/>
          </ac:spMkLst>
        </pc:spChg>
        <pc:spChg chg="add del">
          <ac:chgData name="Sylvain Baillot" userId="S::sbaillot@insy2s.fr::100668c0-7dbc-4031-b37e-f12834fa3702" providerId="AD" clId="Web-{E8B31578-6931-CFD4-2A12-447748F14EB6}" dt="2022-08-23T13:58:29.783" v="12"/>
          <ac:spMkLst>
            <pc:docMk/>
            <pc:sldMk cId="63734809" sldId="419"/>
            <ac:spMk id="10" creationId="{195F8FFC-8966-4380-0669-23EF0D01CD57}"/>
          </ac:spMkLst>
        </pc:spChg>
        <pc:spChg chg="add del">
          <ac:chgData name="Sylvain Baillot" userId="S::sbaillot@insy2s.fr::100668c0-7dbc-4031-b37e-f12834fa3702" providerId="AD" clId="Web-{E8B31578-6931-CFD4-2A12-447748F14EB6}" dt="2022-08-23T13:58:10.657" v="11"/>
          <ac:spMkLst>
            <pc:docMk/>
            <pc:sldMk cId="63734809" sldId="419"/>
            <ac:spMk id="11" creationId="{D3029BC1-1275-EF5A-DBB1-71B203866F05}"/>
          </ac:spMkLst>
        </pc:spChg>
        <pc:spChg chg="add mod">
          <ac:chgData name="Sylvain Baillot" userId="S::sbaillot@insy2s.fr::100668c0-7dbc-4031-b37e-f12834fa3702" providerId="AD" clId="Web-{E8B31578-6931-CFD4-2A12-447748F14EB6}" dt="2022-08-23T14:41:37.029" v="250" actId="14100"/>
          <ac:spMkLst>
            <pc:docMk/>
            <pc:sldMk cId="63734809" sldId="419"/>
            <ac:spMk id="18" creationId="{673BB640-1264-8A88-D5FD-42695DE7345C}"/>
          </ac:spMkLst>
        </pc:spChg>
        <pc:spChg chg="add mod">
          <ac:chgData name="Sylvain Baillot" userId="S::sbaillot@insy2s.fr::100668c0-7dbc-4031-b37e-f12834fa3702" providerId="AD" clId="Web-{E8B31578-6931-CFD4-2A12-447748F14EB6}" dt="2022-08-23T14:42:27.672" v="257" actId="1076"/>
          <ac:spMkLst>
            <pc:docMk/>
            <pc:sldMk cId="63734809" sldId="419"/>
            <ac:spMk id="19" creationId="{7299F0F8-8B9E-993E-0FD6-31F7E198F184}"/>
          </ac:spMkLst>
        </pc:spChg>
        <pc:spChg chg="add del mod">
          <ac:chgData name="Sylvain Baillot" userId="S::sbaillot@insy2s.fr::100668c0-7dbc-4031-b37e-f12834fa3702" providerId="AD" clId="Web-{E8B31578-6931-CFD4-2A12-447748F14EB6}" dt="2022-08-23T14:06:48.957" v="114"/>
          <ac:spMkLst>
            <pc:docMk/>
            <pc:sldMk cId="63734809" sldId="419"/>
            <ac:spMk id="20" creationId="{327FF8EB-154B-7E16-0372-D0018E5BDCD6}"/>
          </ac:spMkLst>
        </pc:spChg>
      </pc:sldChg>
      <pc:sldChg chg="addSp delSp modSp add ord replId">
        <pc:chgData name="Sylvain Baillot" userId="S::sbaillot@insy2s.fr::100668c0-7dbc-4031-b37e-f12834fa3702" providerId="AD" clId="Web-{E8B31578-6931-CFD4-2A12-447748F14EB6}" dt="2022-08-24T07:55:58.370" v="588" actId="1076"/>
        <pc:sldMkLst>
          <pc:docMk/>
          <pc:sldMk cId="1837140400" sldId="420"/>
        </pc:sldMkLst>
        <pc:spChg chg="add mod">
          <ac:chgData name="Sylvain Baillot" userId="S::sbaillot@insy2s.fr::100668c0-7dbc-4031-b37e-f12834fa3702" providerId="AD" clId="Web-{E8B31578-6931-CFD4-2A12-447748F14EB6}" dt="2022-08-24T07:55:58.370" v="588" actId="1076"/>
          <ac:spMkLst>
            <pc:docMk/>
            <pc:sldMk cId="1837140400" sldId="420"/>
            <ac:spMk id="2" creationId="{9AAB2A5D-2A50-CC12-2FC5-0848A6A9559D}"/>
          </ac:spMkLst>
        </pc:spChg>
        <pc:spChg chg="mod">
          <ac:chgData name="Sylvain Baillot" userId="S::sbaillot@insy2s.fr::100668c0-7dbc-4031-b37e-f12834fa3702" providerId="AD" clId="Web-{E8B31578-6931-CFD4-2A12-447748F14EB6}" dt="2022-08-24T07:09:41.770" v="276" actId="20577"/>
          <ac:spMkLst>
            <pc:docMk/>
            <pc:sldMk cId="1837140400" sldId="420"/>
            <ac:spMk id="4" creationId="{A89E0A5D-996B-19E8-94DB-84BF450C7363}"/>
          </ac:spMkLst>
        </pc:spChg>
        <pc:spChg chg="del">
          <ac:chgData name="Sylvain Baillot" userId="S::sbaillot@insy2s.fr::100668c0-7dbc-4031-b37e-f12834fa3702" providerId="AD" clId="Web-{E8B31578-6931-CFD4-2A12-447748F14EB6}" dt="2022-08-24T07:07:41.531" v="264"/>
          <ac:spMkLst>
            <pc:docMk/>
            <pc:sldMk cId="1837140400" sldId="420"/>
            <ac:spMk id="18" creationId="{673BB640-1264-8A88-D5FD-42695DE7345C}"/>
          </ac:spMkLst>
        </pc:spChg>
        <pc:spChg chg="del">
          <ac:chgData name="Sylvain Baillot" userId="S::sbaillot@insy2s.fr::100668c0-7dbc-4031-b37e-f12834fa3702" providerId="AD" clId="Web-{E8B31578-6931-CFD4-2A12-447748F14EB6}" dt="2022-08-24T07:07:41.531" v="263"/>
          <ac:spMkLst>
            <pc:docMk/>
            <pc:sldMk cId="1837140400" sldId="420"/>
            <ac:spMk id="19" creationId="{7299F0F8-8B9E-993E-0FD6-31F7E198F184}"/>
          </ac:spMkLst>
        </pc:spChg>
      </pc:sldChg>
      <pc:sldChg chg="addSp delSp modSp add ord replId">
        <pc:chgData name="Sylvain Baillot" userId="S::sbaillot@insy2s.fr::100668c0-7dbc-4031-b37e-f12834fa3702" providerId="AD" clId="Web-{E8B31578-6931-CFD4-2A12-447748F14EB6}" dt="2022-08-24T07:43:09.889" v="528" actId="1076"/>
        <pc:sldMkLst>
          <pc:docMk/>
          <pc:sldMk cId="518945559" sldId="421"/>
        </pc:sldMkLst>
        <pc:spChg chg="del">
          <ac:chgData name="Sylvain Baillot" userId="S::sbaillot@insy2s.fr::100668c0-7dbc-4031-b37e-f12834fa3702" providerId="AD" clId="Web-{E8B31578-6931-CFD4-2A12-447748F14EB6}" dt="2022-08-24T07:20:06.386" v="383"/>
          <ac:spMkLst>
            <pc:docMk/>
            <pc:sldMk cId="518945559" sldId="421"/>
            <ac:spMk id="2" creationId="{9AAB2A5D-2A50-CC12-2FC5-0848A6A9559D}"/>
          </ac:spMkLst>
        </pc:spChg>
        <pc:spChg chg="mod">
          <ac:chgData name="Sylvain Baillot" userId="S::sbaillot@insy2s.fr::100668c0-7dbc-4031-b37e-f12834fa3702" providerId="AD" clId="Web-{E8B31578-6931-CFD4-2A12-447748F14EB6}" dt="2022-08-24T07:20:42.653" v="388" actId="1076"/>
          <ac:spMkLst>
            <pc:docMk/>
            <pc:sldMk cId="518945559" sldId="421"/>
            <ac:spMk id="4" creationId="{A89E0A5D-996B-19E8-94DB-84BF450C7363}"/>
          </ac:spMkLst>
        </pc:spChg>
        <pc:spChg chg="add mod">
          <ac:chgData name="Sylvain Baillot" userId="S::sbaillot@insy2s.fr::100668c0-7dbc-4031-b37e-f12834fa3702" providerId="AD" clId="Web-{E8B31578-6931-CFD4-2A12-447748F14EB6}" dt="2022-08-24T07:43:09.889" v="528" actId="1076"/>
          <ac:spMkLst>
            <pc:docMk/>
            <pc:sldMk cId="518945559" sldId="421"/>
            <ac:spMk id="6" creationId="{70BB1A43-F80C-96ED-BA54-F4B06A13DF4D}"/>
          </ac:spMkLst>
        </pc:spChg>
      </pc:sldChg>
      <pc:sldChg chg="addSp delSp modSp add ord replId">
        <pc:chgData name="Sylvain Baillot" userId="S::sbaillot@insy2s.fr::100668c0-7dbc-4031-b37e-f12834fa3702" providerId="AD" clId="Web-{E8B31578-6931-CFD4-2A12-447748F14EB6}" dt="2022-08-24T07:35:13.747" v="527" actId="20577"/>
        <pc:sldMkLst>
          <pc:docMk/>
          <pc:sldMk cId="32467603" sldId="422"/>
        </pc:sldMkLst>
        <pc:spChg chg="add mod">
          <ac:chgData name="Sylvain Baillot" userId="S::sbaillot@insy2s.fr::100668c0-7dbc-4031-b37e-f12834fa3702" providerId="AD" clId="Web-{E8B31578-6931-CFD4-2A12-447748F14EB6}" dt="2022-08-24T07:35:13.747" v="527" actId="20577"/>
          <ac:spMkLst>
            <pc:docMk/>
            <pc:sldMk cId="32467603" sldId="422"/>
            <ac:spMk id="5" creationId="{C6C28A6B-F975-4ED3-991C-E0319F58927F}"/>
          </ac:spMkLst>
        </pc:spChg>
        <pc:spChg chg="del">
          <ac:chgData name="Sylvain Baillot" userId="S::sbaillot@insy2s.fr::100668c0-7dbc-4031-b37e-f12834fa3702" providerId="AD" clId="Web-{E8B31578-6931-CFD4-2A12-447748F14EB6}" dt="2022-08-24T07:23:32.644" v="395"/>
          <ac:spMkLst>
            <pc:docMk/>
            <pc:sldMk cId="32467603" sldId="422"/>
            <ac:spMk id="6" creationId="{70BB1A43-F80C-96ED-BA54-F4B06A13DF4D}"/>
          </ac:spMkLst>
        </pc:spChg>
        <pc:spChg chg="add mod">
          <ac:chgData name="Sylvain Baillot" userId="S::sbaillot@insy2s.fr::100668c0-7dbc-4031-b37e-f12834fa3702" providerId="AD" clId="Web-{E8B31578-6931-CFD4-2A12-447748F14EB6}" dt="2022-08-24T07:32:44.851" v="502" actId="1076"/>
          <ac:spMkLst>
            <pc:docMk/>
            <pc:sldMk cId="32467603" sldId="422"/>
            <ac:spMk id="8" creationId="{AA4184F2-2DEB-CAC1-A04A-224B66739BF0}"/>
          </ac:spMkLst>
        </pc:spChg>
        <pc:spChg chg="add mod">
          <ac:chgData name="Sylvain Baillot" userId="S::sbaillot@insy2s.fr::100668c0-7dbc-4031-b37e-f12834fa3702" providerId="AD" clId="Web-{E8B31578-6931-CFD4-2A12-447748F14EB6}" dt="2022-08-24T07:32:44.867" v="503" actId="1076"/>
          <ac:spMkLst>
            <pc:docMk/>
            <pc:sldMk cId="32467603" sldId="422"/>
            <ac:spMk id="10" creationId="{646DB57C-22DE-6562-C706-A5217066CA83}"/>
          </ac:spMkLst>
        </pc:spChg>
      </pc:sldChg>
      <pc:sldChg chg="addSp delSp modSp add replId">
        <pc:chgData name="Sylvain Baillot" userId="S::sbaillot@insy2s.fr::100668c0-7dbc-4031-b37e-f12834fa3702" providerId="AD" clId="Web-{E8B31578-6931-CFD4-2A12-447748F14EB6}" dt="2022-08-24T08:00:05.629" v="604" actId="20577"/>
        <pc:sldMkLst>
          <pc:docMk/>
          <pc:sldMk cId="1889171887" sldId="423"/>
        </pc:sldMkLst>
        <pc:spChg chg="mod">
          <ac:chgData name="Sylvain Baillot" userId="S::sbaillot@insy2s.fr::100668c0-7dbc-4031-b37e-f12834fa3702" providerId="AD" clId="Web-{E8B31578-6931-CFD4-2A12-447748F14EB6}" dt="2022-08-24T07:45:15.597" v="537" actId="20577"/>
          <ac:spMkLst>
            <pc:docMk/>
            <pc:sldMk cId="1889171887" sldId="423"/>
            <ac:spMk id="4" creationId="{A89E0A5D-996B-19E8-94DB-84BF450C7363}"/>
          </ac:spMkLst>
        </pc:spChg>
        <pc:spChg chg="del">
          <ac:chgData name="Sylvain Baillot" userId="S::sbaillot@insy2s.fr::100668c0-7dbc-4031-b37e-f12834fa3702" providerId="AD" clId="Web-{E8B31578-6931-CFD4-2A12-447748F14EB6}" dt="2022-08-24T07:44:43.736" v="531"/>
          <ac:spMkLst>
            <pc:docMk/>
            <pc:sldMk cId="1889171887" sldId="423"/>
            <ac:spMk id="5" creationId="{C6C28A6B-F975-4ED3-991C-E0319F58927F}"/>
          </ac:spMkLst>
        </pc:spChg>
        <pc:spChg chg="add mod">
          <ac:chgData name="Sylvain Baillot" userId="S::sbaillot@insy2s.fr::100668c0-7dbc-4031-b37e-f12834fa3702" providerId="AD" clId="Web-{E8B31578-6931-CFD4-2A12-447748F14EB6}" dt="2022-08-24T07:54:47.352" v="587" actId="20577"/>
          <ac:spMkLst>
            <pc:docMk/>
            <pc:sldMk cId="1889171887" sldId="423"/>
            <ac:spMk id="6" creationId="{84098D3F-2EE2-0A7E-EF22-0BE1DCC4E988}"/>
          </ac:spMkLst>
        </pc:spChg>
        <pc:spChg chg="del">
          <ac:chgData name="Sylvain Baillot" userId="S::sbaillot@insy2s.fr::100668c0-7dbc-4031-b37e-f12834fa3702" providerId="AD" clId="Web-{E8B31578-6931-CFD4-2A12-447748F14EB6}" dt="2022-08-24T07:44:48.377" v="533"/>
          <ac:spMkLst>
            <pc:docMk/>
            <pc:sldMk cId="1889171887" sldId="423"/>
            <ac:spMk id="8" creationId="{AA4184F2-2DEB-CAC1-A04A-224B66739BF0}"/>
          </ac:spMkLst>
        </pc:spChg>
        <pc:spChg chg="add mod">
          <ac:chgData name="Sylvain Baillot" userId="S::sbaillot@insy2s.fr::100668c0-7dbc-4031-b37e-f12834fa3702" providerId="AD" clId="Web-{E8B31578-6931-CFD4-2A12-447748F14EB6}" dt="2022-08-24T07:56:58.685" v="589" actId="1076"/>
          <ac:spMkLst>
            <pc:docMk/>
            <pc:sldMk cId="1889171887" sldId="423"/>
            <ac:spMk id="9" creationId="{A98D5381-3BED-C551-1B00-AB85E78E0ED3}"/>
          </ac:spMkLst>
        </pc:spChg>
        <pc:spChg chg="del">
          <ac:chgData name="Sylvain Baillot" userId="S::sbaillot@insy2s.fr::100668c0-7dbc-4031-b37e-f12834fa3702" providerId="AD" clId="Web-{E8B31578-6931-CFD4-2A12-447748F14EB6}" dt="2022-08-24T07:44:48.377" v="532"/>
          <ac:spMkLst>
            <pc:docMk/>
            <pc:sldMk cId="1889171887" sldId="423"/>
            <ac:spMk id="10" creationId="{646DB57C-22DE-6562-C706-A5217066CA83}"/>
          </ac:spMkLst>
        </pc:spChg>
        <pc:spChg chg="add mod">
          <ac:chgData name="Sylvain Baillot" userId="S::sbaillot@insy2s.fr::100668c0-7dbc-4031-b37e-f12834fa3702" providerId="AD" clId="Web-{E8B31578-6931-CFD4-2A12-447748F14EB6}" dt="2022-08-24T08:00:05.629" v="604" actId="20577"/>
          <ac:spMkLst>
            <pc:docMk/>
            <pc:sldMk cId="1889171887" sldId="423"/>
            <ac:spMk id="18" creationId="{39CB12ED-A715-02DF-FF22-FDEA78C9297F}"/>
          </ac:spMkLst>
        </pc:spChg>
      </pc:sldChg>
      <pc:sldChg chg="addSp delSp modSp add ord replId">
        <pc:chgData name="Sylvain Baillot" userId="S::sbaillot@insy2s.fr::100668c0-7dbc-4031-b37e-f12834fa3702" providerId="AD" clId="Web-{E8B31578-6931-CFD4-2A12-447748F14EB6}" dt="2022-08-24T08:02:16.571" v="635" actId="1076"/>
        <pc:sldMkLst>
          <pc:docMk/>
          <pc:sldMk cId="2345469852" sldId="424"/>
        </pc:sldMkLst>
        <pc:spChg chg="mod">
          <ac:chgData name="Sylvain Baillot" userId="S::sbaillot@insy2s.fr::100668c0-7dbc-4031-b37e-f12834fa3702" providerId="AD" clId="Web-{E8B31578-6931-CFD4-2A12-447748F14EB6}" dt="2022-08-24T07:59:17.658" v="598" actId="20577"/>
          <ac:spMkLst>
            <pc:docMk/>
            <pc:sldMk cId="2345469852" sldId="424"/>
            <ac:spMk id="4" creationId="{A89E0A5D-996B-19E8-94DB-84BF450C7363}"/>
          </ac:spMkLst>
        </pc:spChg>
        <pc:spChg chg="add mod">
          <ac:chgData name="Sylvain Baillot" userId="S::sbaillot@insy2s.fr::100668c0-7dbc-4031-b37e-f12834fa3702" providerId="AD" clId="Web-{E8B31578-6931-CFD4-2A12-447748F14EB6}" dt="2022-08-24T08:02:16.571" v="635" actId="1076"/>
          <ac:spMkLst>
            <pc:docMk/>
            <pc:sldMk cId="2345469852" sldId="424"/>
            <ac:spMk id="5" creationId="{4964DFFF-F468-5773-784D-ADFC56578724}"/>
          </ac:spMkLst>
        </pc:spChg>
        <pc:spChg chg="del">
          <ac:chgData name="Sylvain Baillot" userId="S::sbaillot@insy2s.fr::100668c0-7dbc-4031-b37e-f12834fa3702" providerId="AD" clId="Web-{E8B31578-6931-CFD4-2A12-447748F14EB6}" dt="2022-08-24T07:59:09.721" v="593"/>
          <ac:spMkLst>
            <pc:docMk/>
            <pc:sldMk cId="2345469852" sldId="424"/>
            <ac:spMk id="6" creationId="{84098D3F-2EE2-0A7E-EF22-0BE1DCC4E988}"/>
          </ac:spMkLst>
        </pc:spChg>
        <pc:spChg chg="add">
          <ac:chgData name="Sylvain Baillot" userId="S::sbaillot@insy2s.fr::100668c0-7dbc-4031-b37e-f12834fa3702" providerId="AD" clId="Web-{E8B31578-6931-CFD4-2A12-447748F14EB6}" dt="2022-08-24T07:59:10.486" v="595"/>
          <ac:spMkLst>
            <pc:docMk/>
            <pc:sldMk cId="2345469852" sldId="424"/>
            <ac:spMk id="8" creationId="{6BDDABC0-B845-98E0-B9F3-79A22BDDB681}"/>
          </ac:spMkLst>
        </pc:spChg>
        <pc:spChg chg="del">
          <ac:chgData name="Sylvain Baillot" userId="S::sbaillot@insy2s.fr::100668c0-7dbc-4031-b37e-f12834fa3702" providerId="AD" clId="Web-{E8B31578-6931-CFD4-2A12-447748F14EB6}" dt="2022-08-24T07:59:09.721" v="592"/>
          <ac:spMkLst>
            <pc:docMk/>
            <pc:sldMk cId="2345469852" sldId="424"/>
            <ac:spMk id="9" creationId="{A98D5381-3BED-C551-1B00-AB85E78E0ED3}"/>
          </ac:spMkLst>
        </pc:spChg>
      </pc:sldChg>
      <pc:sldChg chg="addSp delSp modSp add ord replId">
        <pc:chgData name="Sylvain Baillot" userId="S::sbaillot@insy2s.fr::100668c0-7dbc-4031-b37e-f12834fa3702" providerId="AD" clId="Web-{E8B31578-6931-CFD4-2A12-447748F14EB6}" dt="2022-08-24T08:27:09.719" v="641" actId="1076"/>
        <pc:sldMkLst>
          <pc:docMk/>
          <pc:sldMk cId="920051797" sldId="425"/>
        </pc:sldMkLst>
        <pc:spChg chg="del">
          <ac:chgData name="Sylvain Baillot" userId="S::sbaillot@insy2s.fr::100668c0-7dbc-4031-b37e-f12834fa3702" providerId="AD" clId="Web-{E8B31578-6931-CFD4-2A12-447748F14EB6}" dt="2022-08-24T08:26:59.313" v="639"/>
          <ac:spMkLst>
            <pc:docMk/>
            <pc:sldMk cId="920051797" sldId="425"/>
            <ac:spMk id="5" creationId="{4964DFFF-F468-5773-784D-ADFC56578724}"/>
          </ac:spMkLst>
        </pc:spChg>
        <pc:spChg chg="del">
          <ac:chgData name="Sylvain Baillot" userId="S::sbaillot@insy2s.fr::100668c0-7dbc-4031-b37e-f12834fa3702" providerId="AD" clId="Web-{E8B31578-6931-CFD4-2A12-447748F14EB6}" dt="2022-08-24T08:26:59.313" v="638"/>
          <ac:spMkLst>
            <pc:docMk/>
            <pc:sldMk cId="920051797" sldId="425"/>
            <ac:spMk id="8" creationId="{6BDDABC0-B845-98E0-B9F3-79A22BDDB681}"/>
          </ac:spMkLst>
        </pc:spChg>
        <pc:picChg chg="add mod">
          <ac:chgData name="Sylvain Baillot" userId="S::sbaillot@insy2s.fr::100668c0-7dbc-4031-b37e-f12834fa3702" providerId="AD" clId="Web-{E8B31578-6931-CFD4-2A12-447748F14EB6}" dt="2022-08-24T08:27:09.719" v="641" actId="1076"/>
          <ac:picMkLst>
            <pc:docMk/>
            <pc:sldMk cId="920051797" sldId="425"/>
            <ac:picMk id="6" creationId="{F46BEDAD-F186-C1C1-8D2A-834FA1D76488}"/>
          </ac:picMkLst>
        </pc:picChg>
      </pc:sldChg>
      <pc:sldChg chg="addSp delSp modSp add ord replId">
        <pc:chgData name="Sylvain Baillot" userId="S::sbaillot@insy2s.fr::100668c0-7dbc-4031-b37e-f12834fa3702" providerId="AD" clId="Web-{E8B31578-6931-CFD4-2A12-447748F14EB6}" dt="2022-08-24T09:04:10.156" v="690"/>
        <pc:sldMkLst>
          <pc:docMk/>
          <pc:sldMk cId="2339527629" sldId="426"/>
        </pc:sldMkLst>
        <pc:spChg chg="mod">
          <ac:chgData name="Sylvain Baillot" userId="S::sbaillot@insy2s.fr::100668c0-7dbc-4031-b37e-f12834fa3702" providerId="AD" clId="Web-{E8B31578-6931-CFD4-2A12-447748F14EB6}" dt="2022-08-24T08:58:17.020" v="651" actId="20577"/>
          <ac:spMkLst>
            <pc:docMk/>
            <pc:sldMk cId="2339527629" sldId="426"/>
            <ac:spMk id="4" creationId="{A89E0A5D-996B-19E8-94DB-84BF450C7363}"/>
          </ac:spMkLst>
        </pc:spChg>
        <pc:spChg chg="add mod">
          <ac:chgData name="Sylvain Baillot" userId="S::sbaillot@insy2s.fr::100668c0-7dbc-4031-b37e-f12834fa3702" providerId="AD" clId="Web-{E8B31578-6931-CFD4-2A12-447748F14EB6}" dt="2022-08-24T09:03:56.796" v="685" actId="1076"/>
          <ac:spMkLst>
            <pc:docMk/>
            <pc:sldMk cId="2339527629" sldId="426"/>
            <ac:spMk id="5" creationId="{7754FD4D-9829-C199-0C24-91D4D7B32450}"/>
          </ac:spMkLst>
        </pc:spChg>
        <pc:spChg chg="add mod">
          <ac:chgData name="Sylvain Baillot" userId="S::sbaillot@insy2s.fr::100668c0-7dbc-4031-b37e-f12834fa3702" providerId="AD" clId="Web-{E8B31578-6931-CFD4-2A12-447748F14EB6}" dt="2022-08-24T09:04:10.156" v="690"/>
          <ac:spMkLst>
            <pc:docMk/>
            <pc:sldMk cId="2339527629" sldId="426"/>
            <ac:spMk id="8" creationId="{224A6082-A960-F3A3-68E3-0ECA645E2C67}"/>
          </ac:spMkLst>
        </pc:spChg>
        <pc:spChg chg="add mod">
          <ac:chgData name="Sylvain Baillot" userId="S::sbaillot@insy2s.fr::100668c0-7dbc-4031-b37e-f12834fa3702" providerId="AD" clId="Web-{E8B31578-6931-CFD4-2A12-447748F14EB6}" dt="2022-08-24T09:03:56.874" v="687" actId="1076"/>
          <ac:spMkLst>
            <pc:docMk/>
            <pc:sldMk cId="2339527629" sldId="426"/>
            <ac:spMk id="10" creationId="{EFE3D484-0300-D620-90A0-905965FE6D6C}"/>
          </ac:spMkLst>
        </pc:spChg>
        <pc:spChg chg="add mod">
          <ac:chgData name="Sylvain Baillot" userId="S::sbaillot@insy2s.fr::100668c0-7dbc-4031-b37e-f12834fa3702" providerId="AD" clId="Web-{E8B31578-6931-CFD4-2A12-447748F14EB6}" dt="2022-08-24T09:03:56.905" v="688" actId="1076"/>
          <ac:spMkLst>
            <pc:docMk/>
            <pc:sldMk cId="2339527629" sldId="426"/>
            <ac:spMk id="11" creationId="{89E27BA1-1CC7-F8B9-427B-F42A57FE0759}"/>
          </ac:spMkLst>
        </pc:spChg>
        <pc:spChg chg="add mod">
          <ac:chgData name="Sylvain Baillot" userId="S::sbaillot@insy2s.fr::100668c0-7dbc-4031-b37e-f12834fa3702" providerId="AD" clId="Web-{E8B31578-6931-CFD4-2A12-447748F14EB6}" dt="2022-08-24T09:04:10.156" v="690"/>
          <ac:spMkLst>
            <pc:docMk/>
            <pc:sldMk cId="2339527629" sldId="426"/>
            <ac:spMk id="18" creationId="{59B0451A-1D4F-71A0-8FD2-E7BC5DE336C7}"/>
          </ac:spMkLst>
        </pc:spChg>
        <pc:picChg chg="del">
          <ac:chgData name="Sylvain Baillot" userId="S::sbaillot@insy2s.fr::100668c0-7dbc-4031-b37e-f12834fa3702" providerId="AD" clId="Web-{E8B31578-6931-CFD4-2A12-447748F14EB6}" dt="2022-08-24T08:57:42.659" v="644"/>
          <ac:picMkLst>
            <pc:docMk/>
            <pc:sldMk cId="2339527629" sldId="426"/>
            <ac:picMk id="6" creationId="{F46BEDAD-F186-C1C1-8D2A-834FA1D76488}"/>
          </ac:picMkLst>
        </pc:picChg>
      </pc:sldChg>
      <pc:sldChg chg="addSp delSp modSp add replId">
        <pc:chgData name="Sylvain Baillot" userId="S::sbaillot@insy2s.fr::100668c0-7dbc-4031-b37e-f12834fa3702" providerId="AD" clId="Web-{E8B31578-6931-CFD4-2A12-447748F14EB6}" dt="2022-08-24T09:36:32.249" v="717" actId="1076"/>
        <pc:sldMkLst>
          <pc:docMk/>
          <pc:sldMk cId="3309347135" sldId="427"/>
        </pc:sldMkLst>
        <pc:spChg chg="mod">
          <ac:chgData name="Sylvain Baillot" userId="S::sbaillot@insy2s.fr::100668c0-7dbc-4031-b37e-f12834fa3702" providerId="AD" clId="Web-{E8B31578-6931-CFD4-2A12-447748F14EB6}" dt="2022-08-24T09:36:32.187" v="714" actId="1076"/>
          <ac:spMkLst>
            <pc:docMk/>
            <pc:sldMk cId="3309347135" sldId="427"/>
            <ac:spMk id="3" creationId="{300F317F-220A-C48E-5C15-8F401C4C2259}"/>
          </ac:spMkLst>
        </pc:spChg>
        <pc:spChg chg="mod">
          <ac:chgData name="Sylvain Baillot" userId="S::sbaillot@insy2s.fr::100668c0-7dbc-4031-b37e-f12834fa3702" providerId="AD" clId="Web-{E8B31578-6931-CFD4-2A12-447748F14EB6}" dt="2022-08-24T09:36:32.202" v="715" actId="1076"/>
          <ac:spMkLst>
            <pc:docMk/>
            <pc:sldMk cId="3309347135" sldId="427"/>
            <ac:spMk id="4" creationId="{A89E0A5D-996B-19E8-94DB-84BF450C7363}"/>
          </ac:spMkLst>
        </pc:spChg>
        <pc:spChg chg="del">
          <ac:chgData name="Sylvain Baillot" userId="S::sbaillot@insy2s.fr::100668c0-7dbc-4031-b37e-f12834fa3702" providerId="AD" clId="Web-{E8B31578-6931-CFD4-2A12-447748F14EB6}" dt="2022-08-24T09:04:55.610" v="697"/>
          <ac:spMkLst>
            <pc:docMk/>
            <pc:sldMk cId="3309347135" sldId="427"/>
            <ac:spMk id="5" creationId="{7754FD4D-9829-C199-0C24-91D4D7B32450}"/>
          </ac:spMkLst>
        </pc:spChg>
        <pc:spChg chg="add mod">
          <ac:chgData name="Sylvain Baillot" userId="S::sbaillot@insy2s.fr::100668c0-7dbc-4031-b37e-f12834fa3702" providerId="AD" clId="Web-{E8B31578-6931-CFD4-2A12-447748F14EB6}" dt="2022-08-24T09:36:32.234" v="716" actId="1076"/>
          <ac:spMkLst>
            <pc:docMk/>
            <pc:sldMk cId="3309347135" sldId="427"/>
            <ac:spMk id="6" creationId="{C7EF9BEA-2BC6-9726-EB58-36FA4F0A4786}"/>
          </ac:spMkLst>
        </pc:spChg>
        <pc:spChg chg="del">
          <ac:chgData name="Sylvain Baillot" userId="S::sbaillot@insy2s.fr::100668c0-7dbc-4031-b37e-f12834fa3702" providerId="AD" clId="Web-{E8B31578-6931-CFD4-2A12-447748F14EB6}" dt="2022-08-24T09:04:55.610" v="696"/>
          <ac:spMkLst>
            <pc:docMk/>
            <pc:sldMk cId="3309347135" sldId="427"/>
            <ac:spMk id="8" creationId="{224A6082-A960-F3A3-68E3-0ECA645E2C67}"/>
          </ac:spMkLst>
        </pc:spChg>
        <pc:spChg chg="add mod">
          <ac:chgData name="Sylvain Baillot" userId="S::sbaillot@insy2s.fr::100668c0-7dbc-4031-b37e-f12834fa3702" providerId="AD" clId="Web-{E8B31578-6931-CFD4-2A12-447748F14EB6}" dt="2022-08-24T09:36:32.249" v="717" actId="1076"/>
          <ac:spMkLst>
            <pc:docMk/>
            <pc:sldMk cId="3309347135" sldId="427"/>
            <ac:spMk id="9" creationId="{158B45A3-1B9D-60CE-C316-6AAF18F35638}"/>
          </ac:spMkLst>
        </pc:spChg>
        <pc:spChg chg="del">
          <ac:chgData name="Sylvain Baillot" userId="S::sbaillot@insy2s.fr::100668c0-7dbc-4031-b37e-f12834fa3702" providerId="AD" clId="Web-{E8B31578-6931-CFD4-2A12-447748F14EB6}" dt="2022-08-24T09:04:55.610" v="695"/>
          <ac:spMkLst>
            <pc:docMk/>
            <pc:sldMk cId="3309347135" sldId="427"/>
            <ac:spMk id="10" creationId="{EFE3D484-0300-D620-90A0-905965FE6D6C}"/>
          </ac:spMkLst>
        </pc:spChg>
        <pc:spChg chg="del">
          <ac:chgData name="Sylvain Baillot" userId="S::sbaillot@insy2s.fr::100668c0-7dbc-4031-b37e-f12834fa3702" providerId="AD" clId="Web-{E8B31578-6931-CFD4-2A12-447748F14EB6}" dt="2022-08-24T09:04:55.610" v="694"/>
          <ac:spMkLst>
            <pc:docMk/>
            <pc:sldMk cId="3309347135" sldId="427"/>
            <ac:spMk id="11" creationId="{89E27BA1-1CC7-F8B9-427B-F42A57FE0759}"/>
          </ac:spMkLst>
        </pc:spChg>
        <pc:spChg chg="del">
          <ac:chgData name="Sylvain Baillot" userId="S::sbaillot@insy2s.fr::100668c0-7dbc-4031-b37e-f12834fa3702" providerId="AD" clId="Web-{E8B31578-6931-CFD4-2A12-447748F14EB6}" dt="2022-08-24T09:04:55.610" v="693"/>
          <ac:spMkLst>
            <pc:docMk/>
            <pc:sldMk cId="3309347135" sldId="427"/>
            <ac:spMk id="18" creationId="{59B0451A-1D4F-71A0-8FD2-E7BC5DE336C7}"/>
          </ac:spMkLst>
        </pc:spChg>
      </pc:sldChg>
      <pc:sldChg chg="add del replId">
        <pc:chgData name="Sylvain Baillot" userId="S::sbaillot@insy2s.fr::100668c0-7dbc-4031-b37e-f12834fa3702" providerId="AD" clId="Web-{E8B31578-6931-CFD4-2A12-447748F14EB6}" dt="2022-08-24T09:37:13.954" v="718"/>
        <pc:sldMkLst>
          <pc:docMk/>
          <pc:sldMk cId="967356927" sldId="428"/>
        </pc:sldMkLst>
      </pc:sldChg>
      <pc:sldChg chg="addSp delSp modSp add ord replId">
        <pc:chgData name="Sylvain Baillot" userId="S::sbaillot@insy2s.fr::100668c0-7dbc-4031-b37e-f12834fa3702" providerId="AD" clId="Web-{E8B31578-6931-CFD4-2A12-447748F14EB6}" dt="2022-08-24T09:39:32.489" v="741" actId="1076"/>
        <pc:sldMkLst>
          <pc:docMk/>
          <pc:sldMk cId="1204532989" sldId="428"/>
        </pc:sldMkLst>
        <pc:spChg chg="mod">
          <ac:chgData name="Sylvain Baillot" userId="S::sbaillot@insy2s.fr::100668c0-7dbc-4031-b37e-f12834fa3702" providerId="AD" clId="Web-{E8B31578-6931-CFD4-2A12-447748F14EB6}" dt="2022-08-24T09:38:40.722" v="731" actId="20577"/>
          <ac:spMkLst>
            <pc:docMk/>
            <pc:sldMk cId="1204532989" sldId="428"/>
            <ac:spMk id="4" creationId="{A89E0A5D-996B-19E8-94DB-84BF450C7363}"/>
          </ac:spMkLst>
        </pc:spChg>
        <pc:spChg chg="add mod">
          <ac:chgData name="Sylvain Baillot" userId="S::sbaillot@insy2s.fr::100668c0-7dbc-4031-b37e-f12834fa3702" providerId="AD" clId="Web-{E8B31578-6931-CFD4-2A12-447748F14EB6}" dt="2022-08-24T09:39:32.333" v="740" actId="1076"/>
          <ac:spMkLst>
            <pc:docMk/>
            <pc:sldMk cId="1204532989" sldId="428"/>
            <ac:spMk id="5" creationId="{DF19613C-168B-73D4-971E-3F9A36838778}"/>
          </ac:spMkLst>
        </pc:spChg>
        <pc:spChg chg="del">
          <ac:chgData name="Sylvain Baillot" userId="S::sbaillot@insy2s.fr::100668c0-7dbc-4031-b37e-f12834fa3702" providerId="AD" clId="Web-{E8B31578-6931-CFD4-2A12-447748F14EB6}" dt="2022-08-24T09:37:49.814" v="722"/>
          <ac:spMkLst>
            <pc:docMk/>
            <pc:sldMk cId="1204532989" sldId="428"/>
            <ac:spMk id="6" creationId="{C7EF9BEA-2BC6-9726-EB58-36FA4F0A4786}"/>
          </ac:spMkLst>
        </pc:spChg>
        <pc:spChg chg="del">
          <ac:chgData name="Sylvain Baillot" userId="S::sbaillot@insy2s.fr::100668c0-7dbc-4031-b37e-f12834fa3702" providerId="AD" clId="Web-{E8B31578-6931-CFD4-2A12-447748F14EB6}" dt="2022-08-24T09:37:49.814" v="721"/>
          <ac:spMkLst>
            <pc:docMk/>
            <pc:sldMk cId="1204532989" sldId="428"/>
            <ac:spMk id="9" creationId="{158B45A3-1B9D-60CE-C316-6AAF18F35638}"/>
          </ac:spMkLst>
        </pc:spChg>
        <pc:picChg chg="add mod">
          <ac:chgData name="Sylvain Baillot" userId="S::sbaillot@insy2s.fr::100668c0-7dbc-4031-b37e-f12834fa3702" providerId="AD" clId="Web-{E8B31578-6931-CFD4-2A12-447748F14EB6}" dt="2022-08-24T09:39:32.489" v="741" actId="1076"/>
          <ac:picMkLst>
            <pc:docMk/>
            <pc:sldMk cId="1204532989" sldId="428"/>
            <ac:picMk id="8" creationId="{C87EE48D-7865-2DF1-AECA-1F88F4DBD511}"/>
          </ac:picMkLst>
        </pc:picChg>
      </pc:sldChg>
      <pc:sldChg chg="addSp delSp modSp add ord replId">
        <pc:chgData name="Sylvain Baillot" userId="S::sbaillot@insy2s.fr::100668c0-7dbc-4031-b37e-f12834fa3702" providerId="AD" clId="Web-{E8B31578-6931-CFD4-2A12-447748F14EB6}" dt="2022-08-24T10:18:21.591" v="909" actId="20577"/>
        <pc:sldMkLst>
          <pc:docMk/>
          <pc:sldMk cId="2391979719" sldId="429"/>
        </pc:sldMkLst>
        <pc:spChg chg="mod">
          <ac:chgData name="Sylvain Baillot" userId="S::sbaillot@insy2s.fr::100668c0-7dbc-4031-b37e-f12834fa3702" providerId="AD" clId="Web-{E8B31578-6931-CFD4-2A12-447748F14EB6}" dt="2022-08-24T09:41:13.117" v="759" actId="20577"/>
          <ac:spMkLst>
            <pc:docMk/>
            <pc:sldMk cId="2391979719" sldId="429"/>
            <ac:spMk id="4" creationId="{A89E0A5D-996B-19E8-94DB-84BF450C7363}"/>
          </ac:spMkLst>
        </pc:spChg>
        <pc:spChg chg="del">
          <ac:chgData name="Sylvain Baillot" userId="S::sbaillot@insy2s.fr::100668c0-7dbc-4031-b37e-f12834fa3702" providerId="AD" clId="Web-{E8B31578-6931-CFD4-2A12-447748F14EB6}" dt="2022-08-24T09:41:05.086" v="745"/>
          <ac:spMkLst>
            <pc:docMk/>
            <pc:sldMk cId="2391979719" sldId="429"/>
            <ac:spMk id="5" creationId="{DF19613C-168B-73D4-971E-3F9A36838778}"/>
          </ac:spMkLst>
        </pc:spChg>
        <pc:spChg chg="add mod">
          <ac:chgData name="Sylvain Baillot" userId="S::sbaillot@insy2s.fr::100668c0-7dbc-4031-b37e-f12834fa3702" providerId="AD" clId="Web-{E8B31578-6931-CFD4-2A12-447748F14EB6}" dt="2022-08-24T10:18:21.591" v="909" actId="20577"/>
          <ac:spMkLst>
            <pc:docMk/>
            <pc:sldMk cId="2391979719" sldId="429"/>
            <ac:spMk id="6" creationId="{498C8EF3-E50F-F284-D51D-8EB5DEC872C9}"/>
          </ac:spMkLst>
        </pc:spChg>
        <pc:picChg chg="del">
          <ac:chgData name="Sylvain Baillot" userId="S::sbaillot@insy2s.fr::100668c0-7dbc-4031-b37e-f12834fa3702" providerId="AD" clId="Web-{E8B31578-6931-CFD4-2A12-447748F14EB6}" dt="2022-08-24T09:41:05.086" v="744"/>
          <ac:picMkLst>
            <pc:docMk/>
            <pc:sldMk cId="2391979719" sldId="429"/>
            <ac:picMk id="8" creationId="{C87EE48D-7865-2DF1-AECA-1F88F4DBD511}"/>
          </ac:picMkLst>
        </pc:picChg>
      </pc:sldChg>
      <pc:sldChg chg="delSp add ord replId">
        <pc:chgData name="Sylvain Baillot" userId="S::sbaillot@insy2s.fr::100668c0-7dbc-4031-b37e-f12834fa3702" providerId="AD" clId="Web-{E8B31578-6931-CFD4-2A12-447748F14EB6}" dt="2022-08-25T08:01:28.504" v="979"/>
        <pc:sldMkLst>
          <pc:docMk/>
          <pc:sldMk cId="760445420" sldId="430"/>
        </pc:sldMkLst>
        <pc:spChg chg="del">
          <ac:chgData name="Sylvain Baillot" userId="S::sbaillot@insy2s.fr::100668c0-7dbc-4031-b37e-f12834fa3702" providerId="AD" clId="Web-{E8B31578-6931-CFD4-2A12-447748F14EB6}" dt="2022-08-25T08:01:28.504" v="979"/>
          <ac:spMkLst>
            <pc:docMk/>
            <pc:sldMk cId="760445420" sldId="430"/>
            <ac:spMk id="6" creationId="{498C8EF3-E50F-F284-D51D-8EB5DEC872C9}"/>
          </ac:spMkLst>
        </pc:spChg>
      </pc:sldChg>
      <pc:sldChg chg="addSp modSp add ord replId">
        <pc:chgData name="Sylvain Baillot" userId="S::sbaillot@insy2s.fr::100668c0-7dbc-4031-b37e-f12834fa3702" providerId="AD" clId="Web-{E8B31578-6931-CFD4-2A12-447748F14EB6}" dt="2022-08-25T08:17:10.060" v="1022" actId="1076"/>
        <pc:sldMkLst>
          <pc:docMk/>
          <pc:sldMk cId="670792734" sldId="431"/>
        </pc:sldMkLst>
        <pc:spChg chg="add mod">
          <ac:chgData name="Sylvain Baillot" userId="S::sbaillot@insy2s.fr::100668c0-7dbc-4031-b37e-f12834fa3702" providerId="AD" clId="Web-{E8B31578-6931-CFD4-2A12-447748F14EB6}" dt="2022-08-25T08:14:49.304" v="987" actId="20577"/>
          <ac:spMkLst>
            <pc:docMk/>
            <pc:sldMk cId="670792734" sldId="431"/>
            <ac:spMk id="5" creationId="{2A90D938-59B1-4D2F-7D34-00152D98BE22}"/>
          </ac:spMkLst>
        </pc:spChg>
        <pc:graphicFrameChg chg="add mod modGraphic">
          <ac:chgData name="Sylvain Baillot" userId="S::sbaillot@insy2s.fr::100668c0-7dbc-4031-b37e-f12834fa3702" providerId="AD" clId="Web-{E8B31578-6931-CFD4-2A12-447748F14EB6}" dt="2022-08-25T08:17:10.060" v="1022" actId="1076"/>
          <ac:graphicFrameMkLst>
            <pc:docMk/>
            <pc:sldMk cId="670792734" sldId="431"/>
            <ac:graphicFrameMk id="7" creationId="{ED67A3EA-C32B-130F-65C0-6CD750331E95}"/>
          </ac:graphicFrameMkLst>
        </pc:graphicFrameChg>
      </pc:sldChg>
      <pc:sldChg chg="addSp delSp modSp add ord replId">
        <pc:chgData name="Sylvain Baillot" userId="S::sbaillot@insy2s.fr::100668c0-7dbc-4031-b37e-f12834fa3702" providerId="AD" clId="Web-{E8B31578-6931-CFD4-2A12-447748F14EB6}" dt="2022-08-25T09:30:48.778" v="1274" actId="20577"/>
        <pc:sldMkLst>
          <pc:docMk/>
          <pc:sldMk cId="2080605454" sldId="432"/>
        </pc:sldMkLst>
        <pc:spChg chg="add mod">
          <ac:chgData name="Sylvain Baillot" userId="S::sbaillot@insy2s.fr::100668c0-7dbc-4031-b37e-f12834fa3702" providerId="AD" clId="Web-{E8B31578-6931-CFD4-2A12-447748F14EB6}" dt="2022-08-25T09:30:48.778" v="1274" actId="20577"/>
          <ac:spMkLst>
            <pc:docMk/>
            <pc:sldMk cId="2080605454" sldId="432"/>
            <ac:spMk id="2" creationId="{643444C8-8B9D-6171-9754-E2C07AB682EE}"/>
          </ac:spMkLst>
        </pc:spChg>
        <pc:spChg chg="del">
          <ac:chgData name="Sylvain Baillot" userId="S::sbaillot@insy2s.fr::100668c0-7dbc-4031-b37e-f12834fa3702" providerId="AD" clId="Web-{E8B31578-6931-CFD4-2A12-447748F14EB6}" dt="2022-08-25T08:20:50.742" v="1034"/>
          <ac:spMkLst>
            <pc:docMk/>
            <pc:sldMk cId="2080605454" sldId="432"/>
            <ac:spMk id="5" creationId="{2A90D938-59B1-4D2F-7D34-00152D98BE22}"/>
          </ac:spMkLst>
        </pc:spChg>
        <pc:spChg chg="add mod">
          <ac:chgData name="Sylvain Baillot" userId="S::sbaillot@insy2s.fr::100668c0-7dbc-4031-b37e-f12834fa3702" providerId="AD" clId="Web-{E8B31578-6931-CFD4-2A12-447748F14EB6}" dt="2022-08-25T09:20:06.119" v="1264" actId="20577"/>
          <ac:spMkLst>
            <pc:docMk/>
            <pc:sldMk cId="2080605454" sldId="432"/>
            <ac:spMk id="5" creationId="{4C26BCE9-78F3-2FA2-F1E1-9CA3502BD094}"/>
          </ac:spMkLst>
        </pc:spChg>
        <pc:spChg chg="add mod">
          <ac:chgData name="Sylvain Baillot" userId="S::sbaillot@insy2s.fr::100668c0-7dbc-4031-b37e-f12834fa3702" providerId="AD" clId="Web-{E8B31578-6931-CFD4-2A12-447748F14EB6}" dt="2022-08-25T09:14:03.845" v="1250" actId="14100"/>
          <ac:spMkLst>
            <pc:docMk/>
            <pc:sldMk cId="2080605454" sldId="432"/>
            <ac:spMk id="6" creationId="{E366BAF3-5B3B-9AA6-BEBC-FBB5A8C5DC3B}"/>
          </ac:spMkLst>
        </pc:spChg>
        <pc:spChg chg="add del mod">
          <ac:chgData name="Sylvain Baillot" userId="S::sbaillot@insy2s.fr::100668c0-7dbc-4031-b37e-f12834fa3702" providerId="AD" clId="Web-{E8B31578-6931-CFD4-2A12-447748F14EB6}" dt="2022-08-25T09:30:11.214" v="1272" actId="20577"/>
          <ac:spMkLst>
            <pc:docMk/>
            <pc:sldMk cId="2080605454" sldId="432"/>
            <ac:spMk id="9" creationId="{510900F1-BF50-13BB-79CD-3F991EB753D9}"/>
          </ac:spMkLst>
        </pc:spChg>
        <pc:graphicFrameChg chg="del mod modGraphic">
          <ac:chgData name="Sylvain Baillot" userId="S::sbaillot@insy2s.fr::100668c0-7dbc-4031-b37e-f12834fa3702" providerId="AD" clId="Web-{E8B31578-6931-CFD4-2A12-447748F14EB6}" dt="2022-08-25T08:20:46.929" v="1033"/>
          <ac:graphicFrameMkLst>
            <pc:docMk/>
            <pc:sldMk cId="2080605454" sldId="432"/>
            <ac:graphicFrameMk id="7" creationId="{ED67A3EA-C32B-130F-65C0-6CD750331E95}"/>
          </ac:graphicFrameMkLst>
        </pc:graphicFrameChg>
      </pc:sldChg>
      <pc:sldChg chg="add replId">
        <pc:chgData name="Sylvain Baillot" userId="S::sbaillot@insy2s.fr::100668c0-7dbc-4031-b37e-f12834fa3702" providerId="AD" clId="Web-{E8B31578-6931-CFD4-2A12-447748F14EB6}" dt="2022-08-25T09:34:48.222" v="1277"/>
        <pc:sldMkLst>
          <pc:docMk/>
          <pc:sldMk cId="1128979848" sldId="433"/>
        </pc:sldMkLst>
      </pc:sldChg>
      <pc:sldChg chg="addSp delSp modSp add ord replId">
        <pc:chgData name="Sylvain Baillot" userId="S::sbaillot@insy2s.fr::100668c0-7dbc-4031-b37e-f12834fa3702" providerId="AD" clId="Web-{E8B31578-6931-CFD4-2A12-447748F14EB6}" dt="2022-08-25T09:51:48.594" v="1373" actId="20577"/>
        <pc:sldMkLst>
          <pc:docMk/>
          <pc:sldMk cId="3808892449" sldId="434"/>
        </pc:sldMkLst>
        <pc:spChg chg="del">
          <ac:chgData name="Sylvain Baillot" userId="S::sbaillot@insy2s.fr::100668c0-7dbc-4031-b37e-f12834fa3702" providerId="AD" clId="Web-{E8B31578-6931-CFD4-2A12-447748F14EB6}" dt="2022-08-25T09:36:02.583" v="1281"/>
          <ac:spMkLst>
            <pc:docMk/>
            <pc:sldMk cId="3808892449" sldId="434"/>
            <ac:spMk id="2" creationId="{643444C8-8B9D-6171-9754-E2C07AB682EE}"/>
          </ac:spMkLst>
        </pc:spChg>
        <pc:spChg chg="mod">
          <ac:chgData name="Sylvain Baillot" userId="S::sbaillot@insy2s.fr::100668c0-7dbc-4031-b37e-f12834fa3702" providerId="AD" clId="Web-{E8B31578-6931-CFD4-2A12-447748F14EB6}" dt="2022-08-25T09:50:54.843" v="1370" actId="1076"/>
          <ac:spMkLst>
            <pc:docMk/>
            <pc:sldMk cId="3808892449" sldId="434"/>
            <ac:spMk id="3" creationId="{300F317F-220A-C48E-5C15-8F401C4C2259}"/>
          </ac:spMkLst>
        </pc:spChg>
        <pc:spChg chg="mod">
          <ac:chgData name="Sylvain Baillot" userId="S::sbaillot@insy2s.fr::100668c0-7dbc-4031-b37e-f12834fa3702" providerId="AD" clId="Web-{E8B31578-6931-CFD4-2A12-447748F14EB6}" dt="2022-08-25T09:51:06.453" v="1371" actId="1076"/>
          <ac:spMkLst>
            <pc:docMk/>
            <pc:sldMk cId="3808892449" sldId="434"/>
            <ac:spMk id="4" creationId="{A89E0A5D-996B-19E8-94DB-84BF450C7363}"/>
          </ac:spMkLst>
        </pc:spChg>
        <pc:spChg chg="del">
          <ac:chgData name="Sylvain Baillot" userId="S::sbaillot@insy2s.fr::100668c0-7dbc-4031-b37e-f12834fa3702" providerId="AD" clId="Web-{E8B31578-6931-CFD4-2A12-447748F14EB6}" dt="2022-08-25T09:36:02.583" v="1280"/>
          <ac:spMkLst>
            <pc:docMk/>
            <pc:sldMk cId="3808892449" sldId="434"/>
            <ac:spMk id="5" creationId="{4C26BCE9-78F3-2FA2-F1E1-9CA3502BD094}"/>
          </ac:spMkLst>
        </pc:spChg>
        <pc:spChg chg="del">
          <ac:chgData name="Sylvain Baillot" userId="S::sbaillot@insy2s.fr::100668c0-7dbc-4031-b37e-f12834fa3702" providerId="AD" clId="Web-{E8B31578-6931-CFD4-2A12-447748F14EB6}" dt="2022-08-25T09:36:02.583" v="1283"/>
          <ac:spMkLst>
            <pc:docMk/>
            <pc:sldMk cId="3808892449" sldId="434"/>
            <ac:spMk id="6" creationId="{E366BAF3-5B3B-9AA6-BEBC-FBB5A8C5DC3B}"/>
          </ac:spMkLst>
        </pc:spChg>
        <pc:spChg chg="add mod">
          <ac:chgData name="Sylvain Baillot" userId="S::sbaillot@insy2s.fr::100668c0-7dbc-4031-b37e-f12834fa3702" providerId="AD" clId="Web-{E8B31578-6931-CFD4-2A12-447748F14EB6}" dt="2022-08-25T09:48:21.870" v="1364" actId="1076"/>
          <ac:spMkLst>
            <pc:docMk/>
            <pc:sldMk cId="3808892449" sldId="434"/>
            <ac:spMk id="8" creationId="{2D1460B9-3436-AB43-D7F1-923A409ACBBB}"/>
          </ac:spMkLst>
        </pc:spChg>
        <pc:spChg chg="del">
          <ac:chgData name="Sylvain Baillot" userId="S::sbaillot@insy2s.fr::100668c0-7dbc-4031-b37e-f12834fa3702" providerId="AD" clId="Web-{E8B31578-6931-CFD4-2A12-447748F14EB6}" dt="2022-08-25T09:36:02.583" v="1282"/>
          <ac:spMkLst>
            <pc:docMk/>
            <pc:sldMk cId="3808892449" sldId="434"/>
            <ac:spMk id="9" creationId="{510900F1-BF50-13BB-79CD-3F991EB753D9}"/>
          </ac:spMkLst>
        </pc:spChg>
        <pc:spChg chg="add mod">
          <ac:chgData name="Sylvain Baillot" userId="S::sbaillot@insy2s.fr::100668c0-7dbc-4031-b37e-f12834fa3702" providerId="AD" clId="Web-{E8B31578-6931-CFD4-2A12-447748F14EB6}" dt="2022-08-25T09:51:48.594" v="1373" actId="20577"/>
          <ac:spMkLst>
            <pc:docMk/>
            <pc:sldMk cId="3808892449" sldId="434"/>
            <ac:spMk id="10" creationId="{E163BE5C-07C6-DA45-0D21-FC5A66123F1B}"/>
          </ac:spMkLst>
        </pc:spChg>
        <pc:spChg chg="add mod">
          <ac:chgData name="Sylvain Baillot" userId="S::sbaillot@insy2s.fr::100668c0-7dbc-4031-b37e-f12834fa3702" providerId="AD" clId="Web-{E8B31578-6931-CFD4-2A12-447748F14EB6}" dt="2022-08-25T09:50:25.702" v="1369" actId="20577"/>
          <ac:spMkLst>
            <pc:docMk/>
            <pc:sldMk cId="3808892449" sldId="434"/>
            <ac:spMk id="11" creationId="{5700B56D-F574-2428-66BF-3E4EFCE93768}"/>
          </ac:spMkLst>
        </pc:spChg>
      </pc:sldChg>
      <pc:sldChg chg="add del replId">
        <pc:chgData name="Sylvain Baillot" userId="S::sbaillot@insy2s.fr::100668c0-7dbc-4031-b37e-f12834fa3702" providerId="AD" clId="Web-{E8B31578-6931-CFD4-2A12-447748F14EB6}" dt="2022-08-25T10:11:51.379" v="1377"/>
        <pc:sldMkLst>
          <pc:docMk/>
          <pc:sldMk cId="3311677280" sldId="435"/>
        </pc:sldMkLst>
      </pc:sldChg>
      <pc:sldChg chg="addSp delSp modSp add ord replId">
        <pc:chgData name="Sylvain Baillot" userId="S::sbaillot@insy2s.fr::100668c0-7dbc-4031-b37e-f12834fa3702" providerId="AD" clId="Web-{E8B31578-6931-CFD4-2A12-447748F14EB6}" dt="2022-08-25T10:13:28.335" v="1386"/>
        <pc:sldMkLst>
          <pc:docMk/>
          <pc:sldMk cId="3593088638" sldId="436"/>
        </pc:sldMkLst>
        <pc:spChg chg="add del mod">
          <ac:chgData name="Sylvain Baillot" userId="S::sbaillot@insy2s.fr::100668c0-7dbc-4031-b37e-f12834fa3702" providerId="AD" clId="Web-{E8B31578-6931-CFD4-2A12-447748F14EB6}" dt="2022-08-25T10:13:28.335" v="1386"/>
          <ac:spMkLst>
            <pc:docMk/>
            <pc:sldMk cId="3593088638" sldId="436"/>
            <ac:spMk id="5" creationId="{2A046E9F-4FBD-63F2-1A7C-3A8ABE0A5D18}"/>
          </ac:spMkLst>
        </pc:spChg>
        <pc:spChg chg="del">
          <ac:chgData name="Sylvain Baillot" userId="S::sbaillot@insy2s.fr::100668c0-7dbc-4031-b37e-f12834fa3702" providerId="AD" clId="Web-{E8B31578-6931-CFD4-2A12-447748F14EB6}" dt="2022-08-25T10:12:10.895" v="1380"/>
          <ac:spMkLst>
            <pc:docMk/>
            <pc:sldMk cId="3593088638" sldId="436"/>
            <ac:spMk id="8" creationId="{2D1460B9-3436-AB43-D7F1-923A409ACBBB}"/>
          </ac:spMkLst>
        </pc:spChg>
        <pc:spChg chg="del">
          <ac:chgData name="Sylvain Baillot" userId="S::sbaillot@insy2s.fr::100668c0-7dbc-4031-b37e-f12834fa3702" providerId="AD" clId="Web-{E8B31578-6931-CFD4-2A12-447748F14EB6}" dt="2022-08-25T10:12:10.895" v="1379"/>
          <ac:spMkLst>
            <pc:docMk/>
            <pc:sldMk cId="3593088638" sldId="436"/>
            <ac:spMk id="10" creationId="{E163BE5C-07C6-DA45-0D21-FC5A66123F1B}"/>
          </ac:spMkLst>
        </pc:spChg>
        <pc:spChg chg="del">
          <ac:chgData name="Sylvain Baillot" userId="S::sbaillot@insy2s.fr::100668c0-7dbc-4031-b37e-f12834fa3702" providerId="AD" clId="Web-{E8B31578-6931-CFD4-2A12-447748F14EB6}" dt="2022-08-25T10:12:10.895" v="1378"/>
          <ac:spMkLst>
            <pc:docMk/>
            <pc:sldMk cId="3593088638" sldId="436"/>
            <ac:spMk id="11" creationId="{5700B56D-F574-2428-66BF-3E4EFCE93768}"/>
          </ac:spMkLst>
        </pc:spChg>
      </pc:sldChg>
    </pc:docChg>
  </pc:docChgLst>
  <pc:docChgLst>
    <pc:chgData name="Sylvain Baillot" userId="S::sbaillot@insy2s.fr::100668c0-7dbc-4031-b37e-f12834fa3702" providerId="AD" clId="Web-{F07C1DC0-873A-C9FC-7259-8B5394CB3443}"/>
    <pc:docChg chg="modSld">
      <pc:chgData name="Sylvain Baillot" userId="S::sbaillot@insy2s.fr::100668c0-7dbc-4031-b37e-f12834fa3702" providerId="AD" clId="Web-{F07C1DC0-873A-C9FC-7259-8B5394CB3443}" dt="2022-08-05T15:07:31.563" v="384" actId="1076"/>
      <pc:docMkLst>
        <pc:docMk/>
      </pc:docMkLst>
      <pc:sldChg chg="addSp delSp modSp">
        <pc:chgData name="Sylvain Baillot" userId="S::sbaillot@insy2s.fr::100668c0-7dbc-4031-b37e-f12834fa3702" providerId="AD" clId="Web-{F07C1DC0-873A-C9FC-7259-8B5394CB3443}" dt="2022-08-05T15:07:31.563" v="384" actId="1076"/>
        <pc:sldMkLst>
          <pc:docMk/>
          <pc:sldMk cId="3911394232" sldId="279"/>
        </pc:sldMkLst>
        <pc:spChg chg="del">
          <ac:chgData name="Sylvain Baillot" userId="S::sbaillot@insy2s.fr::100668c0-7dbc-4031-b37e-f12834fa3702" providerId="AD" clId="Web-{F07C1DC0-873A-C9FC-7259-8B5394CB3443}" dt="2022-08-05T15:07:19.485" v="382"/>
          <ac:spMkLst>
            <pc:docMk/>
            <pc:sldMk cId="3911394232" sldId="279"/>
            <ac:spMk id="3" creationId="{DBE2012B-DEAA-49CE-BB0C-04919FC87805}"/>
          </ac:spMkLst>
        </pc:spChg>
        <pc:spChg chg="add del mod">
          <ac:chgData name="Sylvain Baillot" userId="S::sbaillot@insy2s.fr::100668c0-7dbc-4031-b37e-f12834fa3702" providerId="AD" clId="Web-{F07C1DC0-873A-C9FC-7259-8B5394CB3443}" dt="2022-08-05T15:07:25.250" v="383"/>
          <ac:spMkLst>
            <pc:docMk/>
            <pc:sldMk cId="3911394232" sldId="279"/>
            <ac:spMk id="8" creationId="{3F53A886-8724-3725-1027-145CAB106334}"/>
          </ac:spMkLst>
        </pc:spChg>
        <pc:picChg chg="mod">
          <ac:chgData name="Sylvain Baillot" userId="S::sbaillot@insy2s.fr::100668c0-7dbc-4031-b37e-f12834fa3702" providerId="AD" clId="Web-{F07C1DC0-873A-C9FC-7259-8B5394CB3443}" dt="2022-08-05T15:07:31.563" v="384" actId="1076"/>
          <ac:picMkLst>
            <pc:docMk/>
            <pc:sldMk cId="3911394232" sldId="279"/>
            <ac:picMk id="7" creationId="{93802706-F312-4E0E-89F0-2F3A76DB0824}"/>
          </ac:picMkLst>
        </pc:picChg>
      </pc:sldChg>
      <pc:sldChg chg="modSp">
        <pc:chgData name="Sylvain Baillot" userId="S::sbaillot@insy2s.fr::100668c0-7dbc-4031-b37e-f12834fa3702" providerId="AD" clId="Web-{F07C1DC0-873A-C9FC-7259-8B5394CB3443}" dt="2022-08-05T14:24:21.638" v="219" actId="20577"/>
        <pc:sldMkLst>
          <pc:docMk/>
          <pc:sldMk cId="4065600764" sldId="318"/>
        </pc:sldMkLst>
        <pc:spChg chg="mod">
          <ac:chgData name="Sylvain Baillot" userId="S::sbaillot@insy2s.fr::100668c0-7dbc-4031-b37e-f12834fa3702" providerId="AD" clId="Web-{F07C1DC0-873A-C9FC-7259-8B5394CB3443}" dt="2022-08-05T14:24:21.638" v="219" actId="20577"/>
          <ac:spMkLst>
            <pc:docMk/>
            <pc:sldMk cId="4065600764" sldId="318"/>
            <ac:spMk id="5" creationId="{3642223D-CFDD-44DD-AA52-6D0E5ED1CD11}"/>
          </ac:spMkLst>
        </pc:spChg>
      </pc:sldChg>
      <pc:sldChg chg="modSp">
        <pc:chgData name="Sylvain Baillot" userId="S::sbaillot@insy2s.fr::100668c0-7dbc-4031-b37e-f12834fa3702" providerId="AD" clId="Web-{F07C1DC0-873A-C9FC-7259-8B5394CB3443}" dt="2022-08-05T14:07:53.088" v="4" actId="20577"/>
        <pc:sldMkLst>
          <pc:docMk/>
          <pc:sldMk cId="652366878" sldId="320"/>
        </pc:sldMkLst>
        <pc:spChg chg="mod">
          <ac:chgData name="Sylvain Baillot" userId="S::sbaillot@insy2s.fr::100668c0-7dbc-4031-b37e-f12834fa3702" providerId="AD" clId="Web-{F07C1DC0-873A-C9FC-7259-8B5394CB3443}" dt="2022-08-05T14:07:53.088" v="4" actId="20577"/>
          <ac:spMkLst>
            <pc:docMk/>
            <pc:sldMk cId="652366878" sldId="320"/>
            <ac:spMk id="9" creationId="{4EC3571B-1B82-45F5-BE4D-0171069E8088}"/>
          </ac:spMkLst>
        </pc:spChg>
      </pc:sldChg>
      <pc:sldChg chg="modSp">
        <pc:chgData name="Sylvain Baillot" userId="S::sbaillot@insy2s.fr::100668c0-7dbc-4031-b37e-f12834fa3702" providerId="AD" clId="Web-{F07C1DC0-873A-C9FC-7259-8B5394CB3443}" dt="2022-08-05T14:51:01.645" v="223"/>
        <pc:sldMkLst>
          <pc:docMk/>
          <pc:sldMk cId="2065896896" sldId="322"/>
        </pc:sldMkLst>
        <pc:spChg chg="mod">
          <ac:chgData name="Sylvain Baillot" userId="S::sbaillot@insy2s.fr::100668c0-7dbc-4031-b37e-f12834fa3702" providerId="AD" clId="Web-{F07C1DC0-873A-C9FC-7259-8B5394CB3443}" dt="2022-08-05T14:51:01.645" v="223"/>
          <ac:spMkLst>
            <pc:docMk/>
            <pc:sldMk cId="2065896896" sldId="322"/>
            <ac:spMk id="4" creationId="{11118D9F-E3DA-47F5-AA91-13EF9C535358}"/>
          </ac:spMkLst>
        </pc:spChg>
      </pc:sldChg>
      <pc:sldChg chg="delSp modSp">
        <pc:chgData name="Sylvain Baillot" userId="S::sbaillot@insy2s.fr::100668c0-7dbc-4031-b37e-f12834fa3702" providerId="AD" clId="Web-{F07C1DC0-873A-C9FC-7259-8B5394CB3443}" dt="2022-08-05T14:51:05.910" v="224"/>
        <pc:sldMkLst>
          <pc:docMk/>
          <pc:sldMk cId="1187329103" sldId="323"/>
        </pc:sldMkLst>
        <pc:spChg chg="mod">
          <ac:chgData name="Sylvain Baillot" userId="S::sbaillot@insy2s.fr::100668c0-7dbc-4031-b37e-f12834fa3702" providerId="AD" clId="Web-{F07C1DC0-873A-C9FC-7259-8B5394CB3443}" dt="2022-08-05T14:51:05.910" v="224"/>
          <ac:spMkLst>
            <pc:docMk/>
            <pc:sldMk cId="1187329103" sldId="323"/>
            <ac:spMk id="4" creationId="{11118D9F-E3DA-47F5-AA91-13EF9C535358}"/>
          </ac:spMkLst>
        </pc:spChg>
        <pc:spChg chg="del">
          <ac:chgData name="Sylvain Baillot" userId="S::sbaillot@insy2s.fr::100668c0-7dbc-4031-b37e-f12834fa3702" providerId="AD" clId="Web-{F07C1DC0-873A-C9FC-7259-8B5394CB3443}" dt="2022-08-05T14:30:40.135" v="220"/>
          <ac:spMkLst>
            <pc:docMk/>
            <pc:sldMk cId="1187329103" sldId="323"/>
            <ac:spMk id="5" creationId="{543A2DFF-DB3A-4C2C-9A48-DE088A5D3111}"/>
          </ac:spMkLst>
        </pc:spChg>
      </pc:sldChg>
      <pc:sldChg chg="modSp">
        <pc:chgData name="Sylvain Baillot" userId="S::sbaillot@insy2s.fr::100668c0-7dbc-4031-b37e-f12834fa3702" providerId="AD" clId="Web-{F07C1DC0-873A-C9FC-7259-8B5394CB3443}" dt="2022-08-05T15:07:07.594" v="381" actId="20577"/>
        <pc:sldMkLst>
          <pc:docMk/>
          <pc:sldMk cId="2278270939" sldId="325"/>
        </pc:sldMkLst>
        <pc:spChg chg="mod">
          <ac:chgData name="Sylvain Baillot" userId="S::sbaillot@insy2s.fr::100668c0-7dbc-4031-b37e-f12834fa3702" providerId="AD" clId="Web-{F07C1DC0-873A-C9FC-7259-8B5394CB3443}" dt="2022-08-05T15:07:07.594" v="381" actId="20577"/>
          <ac:spMkLst>
            <pc:docMk/>
            <pc:sldMk cId="2278270939" sldId="325"/>
            <ac:spMk id="7" creationId="{4D3BDF8E-D99B-4C5B-9A7B-165A35A9D909}"/>
          </ac:spMkLst>
        </pc:spChg>
        <pc:picChg chg="mod">
          <ac:chgData name="Sylvain Baillot" userId="S::sbaillot@insy2s.fr::100668c0-7dbc-4031-b37e-f12834fa3702" providerId="AD" clId="Web-{F07C1DC0-873A-C9FC-7259-8B5394CB3443}" dt="2022-08-05T14:52:12.209" v="242" actId="1076"/>
          <ac:picMkLst>
            <pc:docMk/>
            <pc:sldMk cId="2278270939" sldId="325"/>
            <ac:picMk id="4" creationId="{C8B17169-231F-47AD-83C6-C9DF6C38383C}"/>
          </ac:picMkLst>
        </pc:picChg>
      </pc:sldChg>
      <pc:sldChg chg="modSp">
        <pc:chgData name="Sylvain Baillot" userId="S::sbaillot@insy2s.fr::100668c0-7dbc-4031-b37e-f12834fa3702" providerId="AD" clId="Web-{F07C1DC0-873A-C9FC-7259-8B5394CB3443}" dt="2022-08-05T14:50:57.598" v="222"/>
        <pc:sldMkLst>
          <pc:docMk/>
          <pc:sldMk cId="731679517" sldId="369"/>
        </pc:sldMkLst>
        <pc:spChg chg="mod">
          <ac:chgData name="Sylvain Baillot" userId="S::sbaillot@insy2s.fr::100668c0-7dbc-4031-b37e-f12834fa3702" providerId="AD" clId="Web-{F07C1DC0-873A-C9FC-7259-8B5394CB3443}" dt="2022-08-05T14:50:57.598" v="222"/>
          <ac:spMkLst>
            <pc:docMk/>
            <pc:sldMk cId="731679517" sldId="369"/>
            <ac:spMk id="3" creationId="{C779C5AF-D799-4E2C-A6E0-26471F10E42B}"/>
          </ac:spMkLst>
        </pc:spChg>
      </pc:sldChg>
    </pc:docChg>
  </pc:docChgLst>
  <pc:docChgLst>
    <pc:chgData name="Sylvain Baillot" userId="S::sbaillot@insy2s.fr::100668c0-7dbc-4031-b37e-f12834fa3702" providerId="AD" clId="Web-{B02CDEC8-7D60-58DE-984F-0A60784D4C7C}"/>
    <pc:docChg chg="addSld delSld modSld sldOrd">
      <pc:chgData name="Sylvain Baillot" userId="S::sbaillot@insy2s.fr::100668c0-7dbc-4031-b37e-f12834fa3702" providerId="AD" clId="Web-{B02CDEC8-7D60-58DE-984F-0A60784D4C7C}" dt="2022-08-26T08:25:45.273" v="897"/>
      <pc:docMkLst>
        <pc:docMk/>
      </pc:docMkLst>
      <pc:sldChg chg="del">
        <pc:chgData name="Sylvain Baillot" userId="S::sbaillot@insy2s.fr::100668c0-7dbc-4031-b37e-f12834fa3702" providerId="AD" clId="Web-{B02CDEC8-7D60-58DE-984F-0A60784D4C7C}" dt="2022-08-25T14:51:29.480" v="573"/>
        <pc:sldMkLst>
          <pc:docMk/>
          <pc:sldMk cId="4043737824" sldId="257"/>
        </pc:sldMkLst>
      </pc:sldChg>
      <pc:sldChg chg="del">
        <pc:chgData name="Sylvain Baillot" userId="S::sbaillot@insy2s.fr::100668c0-7dbc-4031-b37e-f12834fa3702" providerId="AD" clId="Web-{B02CDEC8-7D60-58DE-984F-0A60784D4C7C}" dt="2022-08-25T14:51:29.480" v="572"/>
        <pc:sldMkLst>
          <pc:docMk/>
          <pc:sldMk cId="508905307" sldId="261"/>
        </pc:sldMkLst>
      </pc:sldChg>
      <pc:sldChg chg="del">
        <pc:chgData name="Sylvain Baillot" userId="S::sbaillot@insy2s.fr::100668c0-7dbc-4031-b37e-f12834fa3702" providerId="AD" clId="Web-{B02CDEC8-7D60-58DE-984F-0A60784D4C7C}" dt="2022-08-25T14:51:29.480" v="571"/>
        <pc:sldMkLst>
          <pc:docMk/>
          <pc:sldMk cId="3172532102" sldId="262"/>
        </pc:sldMkLst>
      </pc:sldChg>
      <pc:sldChg chg="del">
        <pc:chgData name="Sylvain Baillot" userId="S::sbaillot@insy2s.fr::100668c0-7dbc-4031-b37e-f12834fa3702" providerId="AD" clId="Web-{B02CDEC8-7D60-58DE-984F-0A60784D4C7C}" dt="2022-08-25T14:51:29.480" v="570"/>
        <pc:sldMkLst>
          <pc:docMk/>
          <pc:sldMk cId="2158601631" sldId="268"/>
        </pc:sldMkLst>
      </pc:sldChg>
      <pc:sldChg chg="del">
        <pc:chgData name="Sylvain Baillot" userId="S::sbaillot@insy2s.fr::100668c0-7dbc-4031-b37e-f12834fa3702" providerId="AD" clId="Web-{B02CDEC8-7D60-58DE-984F-0A60784D4C7C}" dt="2022-08-25T14:51:29.449" v="559"/>
        <pc:sldMkLst>
          <pc:docMk/>
          <pc:sldMk cId="2068214237" sldId="271"/>
        </pc:sldMkLst>
      </pc:sldChg>
      <pc:sldChg chg="del">
        <pc:chgData name="Sylvain Baillot" userId="S::sbaillot@insy2s.fr::100668c0-7dbc-4031-b37e-f12834fa3702" providerId="AD" clId="Web-{B02CDEC8-7D60-58DE-984F-0A60784D4C7C}" dt="2022-08-25T14:50:10.665" v="551"/>
        <pc:sldMkLst>
          <pc:docMk/>
          <pc:sldMk cId="3462583402" sldId="272"/>
        </pc:sldMkLst>
      </pc:sldChg>
      <pc:sldChg chg="del">
        <pc:chgData name="Sylvain Baillot" userId="S::sbaillot@insy2s.fr::100668c0-7dbc-4031-b37e-f12834fa3702" providerId="AD" clId="Web-{B02CDEC8-7D60-58DE-984F-0A60784D4C7C}" dt="2022-08-25T14:48:27.834" v="525"/>
        <pc:sldMkLst>
          <pc:docMk/>
          <pc:sldMk cId="3911394232" sldId="279"/>
        </pc:sldMkLst>
      </pc:sldChg>
      <pc:sldChg chg="del">
        <pc:chgData name="Sylvain Baillot" userId="S::sbaillot@insy2s.fr::100668c0-7dbc-4031-b37e-f12834fa3702" providerId="AD" clId="Web-{B02CDEC8-7D60-58DE-984F-0A60784D4C7C}" dt="2022-08-25T14:51:29.465" v="567"/>
        <pc:sldMkLst>
          <pc:docMk/>
          <pc:sldMk cId="3823884613" sldId="284"/>
        </pc:sldMkLst>
      </pc:sldChg>
      <pc:sldChg chg="del">
        <pc:chgData name="Sylvain Baillot" userId="S::sbaillot@insy2s.fr::100668c0-7dbc-4031-b37e-f12834fa3702" providerId="AD" clId="Web-{B02CDEC8-7D60-58DE-984F-0A60784D4C7C}" dt="2022-08-25T14:51:29.465" v="566"/>
        <pc:sldMkLst>
          <pc:docMk/>
          <pc:sldMk cId="2951988784" sldId="285"/>
        </pc:sldMkLst>
      </pc:sldChg>
      <pc:sldChg chg="del">
        <pc:chgData name="Sylvain Baillot" userId="S::sbaillot@insy2s.fr::100668c0-7dbc-4031-b37e-f12834fa3702" providerId="AD" clId="Web-{B02CDEC8-7D60-58DE-984F-0A60784D4C7C}" dt="2022-08-25T14:51:29.465" v="569"/>
        <pc:sldMkLst>
          <pc:docMk/>
          <pc:sldMk cId="2727353907" sldId="286"/>
        </pc:sldMkLst>
      </pc:sldChg>
      <pc:sldChg chg="del">
        <pc:chgData name="Sylvain Baillot" userId="S::sbaillot@insy2s.fr::100668c0-7dbc-4031-b37e-f12834fa3702" providerId="AD" clId="Web-{B02CDEC8-7D60-58DE-984F-0A60784D4C7C}" dt="2022-08-25T14:51:29.465" v="561"/>
        <pc:sldMkLst>
          <pc:docMk/>
          <pc:sldMk cId="1645541774" sldId="288"/>
        </pc:sldMkLst>
      </pc:sldChg>
      <pc:sldChg chg="del">
        <pc:chgData name="Sylvain Baillot" userId="S::sbaillot@insy2s.fr::100668c0-7dbc-4031-b37e-f12834fa3702" providerId="AD" clId="Web-{B02CDEC8-7D60-58DE-984F-0A60784D4C7C}" dt="2022-08-25T14:51:29.465" v="568"/>
        <pc:sldMkLst>
          <pc:docMk/>
          <pc:sldMk cId="1457996697" sldId="289"/>
        </pc:sldMkLst>
      </pc:sldChg>
      <pc:sldChg chg="del">
        <pc:chgData name="Sylvain Baillot" userId="S::sbaillot@insy2s.fr::100668c0-7dbc-4031-b37e-f12834fa3702" providerId="AD" clId="Web-{B02CDEC8-7D60-58DE-984F-0A60784D4C7C}" dt="2022-08-25T14:51:29.465" v="562"/>
        <pc:sldMkLst>
          <pc:docMk/>
          <pc:sldMk cId="1712055628" sldId="290"/>
        </pc:sldMkLst>
      </pc:sldChg>
      <pc:sldChg chg="del">
        <pc:chgData name="Sylvain Baillot" userId="S::sbaillot@insy2s.fr::100668c0-7dbc-4031-b37e-f12834fa3702" providerId="AD" clId="Web-{B02CDEC8-7D60-58DE-984F-0A60784D4C7C}" dt="2022-08-25T14:51:29.465" v="565"/>
        <pc:sldMkLst>
          <pc:docMk/>
          <pc:sldMk cId="112292633" sldId="291"/>
        </pc:sldMkLst>
      </pc:sldChg>
      <pc:sldChg chg="del">
        <pc:chgData name="Sylvain Baillot" userId="S::sbaillot@insy2s.fr::100668c0-7dbc-4031-b37e-f12834fa3702" providerId="AD" clId="Web-{B02CDEC8-7D60-58DE-984F-0A60784D4C7C}" dt="2022-08-25T14:51:29.465" v="564"/>
        <pc:sldMkLst>
          <pc:docMk/>
          <pc:sldMk cId="2959975406" sldId="292"/>
        </pc:sldMkLst>
      </pc:sldChg>
      <pc:sldChg chg="del">
        <pc:chgData name="Sylvain Baillot" userId="S::sbaillot@insy2s.fr::100668c0-7dbc-4031-b37e-f12834fa3702" providerId="AD" clId="Web-{B02CDEC8-7D60-58DE-984F-0A60784D4C7C}" dt="2022-08-25T14:51:29.465" v="560"/>
        <pc:sldMkLst>
          <pc:docMk/>
          <pc:sldMk cId="1083105395" sldId="293"/>
        </pc:sldMkLst>
      </pc:sldChg>
      <pc:sldChg chg="del">
        <pc:chgData name="Sylvain Baillot" userId="S::sbaillot@insy2s.fr::100668c0-7dbc-4031-b37e-f12834fa3702" providerId="AD" clId="Web-{B02CDEC8-7D60-58DE-984F-0A60784D4C7C}" dt="2022-08-25T14:51:29.449" v="558"/>
        <pc:sldMkLst>
          <pc:docMk/>
          <pc:sldMk cId="3066096057" sldId="295"/>
        </pc:sldMkLst>
      </pc:sldChg>
      <pc:sldChg chg="del">
        <pc:chgData name="Sylvain Baillot" userId="S::sbaillot@insy2s.fr::100668c0-7dbc-4031-b37e-f12834fa3702" providerId="AD" clId="Web-{B02CDEC8-7D60-58DE-984F-0A60784D4C7C}" dt="2022-08-25T14:51:29.449" v="556"/>
        <pc:sldMkLst>
          <pc:docMk/>
          <pc:sldMk cId="1793502334" sldId="296"/>
        </pc:sldMkLst>
      </pc:sldChg>
      <pc:sldChg chg="del">
        <pc:chgData name="Sylvain Baillot" userId="S::sbaillot@insy2s.fr::100668c0-7dbc-4031-b37e-f12834fa3702" providerId="AD" clId="Web-{B02CDEC8-7D60-58DE-984F-0A60784D4C7C}" dt="2022-08-25T14:51:29.449" v="554"/>
        <pc:sldMkLst>
          <pc:docMk/>
          <pc:sldMk cId="473959791" sldId="297"/>
        </pc:sldMkLst>
      </pc:sldChg>
      <pc:sldChg chg="del">
        <pc:chgData name="Sylvain Baillot" userId="S::sbaillot@insy2s.fr::100668c0-7dbc-4031-b37e-f12834fa3702" providerId="AD" clId="Web-{B02CDEC8-7D60-58DE-984F-0A60784D4C7C}" dt="2022-08-25T14:51:29.449" v="557"/>
        <pc:sldMkLst>
          <pc:docMk/>
          <pc:sldMk cId="1010206683" sldId="298"/>
        </pc:sldMkLst>
      </pc:sldChg>
      <pc:sldChg chg="del">
        <pc:chgData name="Sylvain Baillot" userId="S::sbaillot@insy2s.fr::100668c0-7dbc-4031-b37e-f12834fa3702" providerId="AD" clId="Web-{B02CDEC8-7D60-58DE-984F-0A60784D4C7C}" dt="2022-08-25T14:51:29.449" v="553"/>
        <pc:sldMkLst>
          <pc:docMk/>
          <pc:sldMk cId="702390357" sldId="299"/>
        </pc:sldMkLst>
      </pc:sldChg>
      <pc:sldChg chg="del">
        <pc:chgData name="Sylvain Baillot" userId="S::sbaillot@insy2s.fr::100668c0-7dbc-4031-b37e-f12834fa3702" providerId="AD" clId="Web-{B02CDEC8-7D60-58DE-984F-0A60784D4C7C}" dt="2022-08-25T14:50:10.665" v="552"/>
        <pc:sldMkLst>
          <pc:docMk/>
          <pc:sldMk cId="442029573" sldId="300"/>
        </pc:sldMkLst>
      </pc:sldChg>
      <pc:sldChg chg="del">
        <pc:chgData name="Sylvain Baillot" userId="S::sbaillot@insy2s.fr::100668c0-7dbc-4031-b37e-f12834fa3702" providerId="AD" clId="Web-{B02CDEC8-7D60-58DE-984F-0A60784D4C7C}" dt="2022-08-25T14:51:29.449" v="555"/>
        <pc:sldMkLst>
          <pc:docMk/>
          <pc:sldMk cId="3012553855" sldId="301"/>
        </pc:sldMkLst>
      </pc:sldChg>
      <pc:sldChg chg="del">
        <pc:chgData name="Sylvain Baillot" userId="S::sbaillot@insy2s.fr::100668c0-7dbc-4031-b37e-f12834fa3702" providerId="AD" clId="Web-{B02CDEC8-7D60-58DE-984F-0A60784D4C7C}" dt="2022-08-25T14:50:10.665" v="550"/>
        <pc:sldMkLst>
          <pc:docMk/>
          <pc:sldMk cId="4259709401" sldId="302"/>
        </pc:sldMkLst>
      </pc:sldChg>
      <pc:sldChg chg="del">
        <pc:chgData name="Sylvain Baillot" userId="S::sbaillot@insy2s.fr::100668c0-7dbc-4031-b37e-f12834fa3702" providerId="AD" clId="Web-{B02CDEC8-7D60-58DE-984F-0A60784D4C7C}" dt="2022-08-25T14:50:10.665" v="549"/>
        <pc:sldMkLst>
          <pc:docMk/>
          <pc:sldMk cId="4240466185" sldId="303"/>
        </pc:sldMkLst>
      </pc:sldChg>
      <pc:sldChg chg="del">
        <pc:chgData name="Sylvain Baillot" userId="S::sbaillot@insy2s.fr::100668c0-7dbc-4031-b37e-f12834fa3702" providerId="AD" clId="Web-{B02CDEC8-7D60-58DE-984F-0A60784D4C7C}" dt="2022-08-25T14:50:10.665" v="548"/>
        <pc:sldMkLst>
          <pc:docMk/>
          <pc:sldMk cId="1644520134" sldId="304"/>
        </pc:sldMkLst>
      </pc:sldChg>
      <pc:sldChg chg="del">
        <pc:chgData name="Sylvain Baillot" userId="S::sbaillot@insy2s.fr::100668c0-7dbc-4031-b37e-f12834fa3702" providerId="AD" clId="Web-{B02CDEC8-7D60-58DE-984F-0A60784D4C7C}" dt="2022-08-25T14:50:10.665" v="547"/>
        <pc:sldMkLst>
          <pc:docMk/>
          <pc:sldMk cId="4035015502" sldId="305"/>
        </pc:sldMkLst>
      </pc:sldChg>
      <pc:sldChg chg="del">
        <pc:chgData name="Sylvain Baillot" userId="S::sbaillot@insy2s.fr::100668c0-7dbc-4031-b37e-f12834fa3702" providerId="AD" clId="Web-{B02CDEC8-7D60-58DE-984F-0A60784D4C7C}" dt="2022-08-25T14:50:10.650" v="546"/>
        <pc:sldMkLst>
          <pc:docMk/>
          <pc:sldMk cId="2373821796" sldId="306"/>
        </pc:sldMkLst>
      </pc:sldChg>
      <pc:sldChg chg="del">
        <pc:chgData name="Sylvain Baillot" userId="S::sbaillot@insy2s.fr::100668c0-7dbc-4031-b37e-f12834fa3702" providerId="AD" clId="Web-{B02CDEC8-7D60-58DE-984F-0A60784D4C7C}" dt="2022-08-25T14:50:10.650" v="545"/>
        <pc:sldMkLst>
          <pc:docMk/>
          <pc:sldMk cId="930223061" sldId="307"/>
        </pc:sldMkLst>
      </pc:sldChg>
      <pc:sldChg chg="del">
        <pc:chgData name="Sylvain Baillot" userId="S::sbaillot@insy2s.fr::100668c0-7dbc-4031-b37e-f12834fa3702" providerId="AD" clId="Web-{B02CDEC8-7D60-58DE-984F-0A60784D4C7C}" dt="2022-08-25T14:50:10.650" v="543"/>
        <pc:sldMkLst>
          <pc:docMk/>
          <pc:sldMk cId="2716232660" sldId="308"/>
        </pc:sldMkLst>
      </pc:sldChg>
      <pc:sldChg chg="del">
        <pc:chgData name="Sylvain Baillot" userId="S::sbaillot@insy2s.fr::100668c0-7dbc-4031-b37e-f12834fa3702" providerId="AD" clId="Web-{B02CDEC8-7D60-58DE-984F-0A60784D4C7C}" dt="2022-08-25T14:50:10.650" v="541"/>
        <pc:sldMkLst>
          <pc:docMk/>
          <pc:sldMk cId="3083329753" sldId="310"/>
        </pc:sldMkLst>
      </pc:sldChg>
      <pc:sldChg chg="del">
        <pc:chgData name="Sylvain Baillot" userId="S::sbaillot@insy2s.fr::100668c0-7dbc-4031-b37e-f12834fa3702" providerId="AD" clId="Web-{B02CDEC8-7D60-58DE-984F-0A60784D4C7C}" dt="2022-08-25T14:50:10.650" v="542"/>
        <pc:sldMkLst>
          <pc:docMk/>
          <pc:sldMk cId="3440035944" sldId="311"/>
        </pc:sldMkLst>
      </pc:sldChg>
      <pc:sldChg chg="del">
        <pc:chgData name="Sylvain Baillot" userId="S::sbaillot@insy2s.fr::100668c0-7dbc-4031-b37e-f12834fa3702" providerId="AD" clId="Web-{B02CDEC8-7D60-58DE-984F-0A60784D4C7C}" dt="2022-08-25T14:50:10.650" v="540"/>
        <pc:sldMkLst>
          <pc:docMk/>
          <pc:sldMk cId="830348660" sldId="312"/>
        </pc:sldMkLst>
      </pc:sldChg>
      <pc:sldChg chg="del">
        <pc:chgData name="Sylvain Baillot" userId="S::sbaillot@insy2s.fr::100668c0-7dbc-4031-b37e-f12834fa3702" providerId="AD" clId="Web-{B02CDEC8-7D60-58DE-984F-0A60784D4C7C}" dt="2022-08-26T07:59:47.091" v="855"/>
        <pc:sldMkLst>
          <pc:docMk/>
          <pc:sldMk cId="1582246125" sldId="313"/>
        </pc:sldMkLst>
      </pc:sldChg>
      <pc:sldChg chg="del">
        <pc:chgData name="Sylvain Baillot" userId="S::sbaillot@insy2s.fr::100668c0-7dbc-4031-b37e-f12834fa3702" providerId="AD" clId="Web-{B02CDEC8-7D60-58DE-984F-0A60784D4C7C}" dt="2022-08-25T14:50:10.634" v="539"/>
        <pc:sldMkLst>
          <pc:docMk/>
          <pc:sldMk cId="1112832485" sldId="314"/>
        </pc:sldMkLst>
      </pc:sldChg>
      <pc:sldChg chg="del">
        <pc:chgData name="Sylvain Baillot" userId="S::sbaillot@insy2s.fr::100668c0-7dbc-4031-b37e-f12834fa3702" providerId="AD" clId="Web-{B02CDEC8-7D60-58DE-984F-0A60784D4C7C}" dt="2022-08-25T14:50:10.634" v="537"/>
        <pc:sldMkLst>
          <pc:docMk/>
          <pc:sldMk cId="2925356190" sldId="315"/>
        </pc:sldMkLst>
      </pc:sldChg>
      <pc:sldChg chg="del">
        <pc:chgData name="Sylvain Baillot" userId="S::sbaillot@insy2s.fr::100668c0-7dbc-4031-b37e-f12834fa3702" providerId="AD" clId="Web-{B02CDEC8-7D60-58DE-984F-0A60784D4C7C}" dt="2022-08-25T14:50:10.634" v="536"/>
        <pc:sldMkLst>
          <pc:docMk/>
          <pc:sldMk cId="3606046014" sldId="316"/>
        </pc:sldMkLst>
      </pc:sldChg>
      <pc:sldChg chg="del">
        <pc:chgData name="Sylvain Baillot" userId="S::sbaillot@insy2s.fr::100668c0-7dbc-4031-b37e-f12834fa3702" providerId="AD" clId="Web-{B02CDEC8-7D60-58DE-984F-0A60784D4C7C}" dt="2022-08-25T14:50:10.634" v="535"/>
        <pc:sldMkLst>
          <pc:docMk/>
          <pc:sldMk cId="3643266859" sldId="317"/>
        </pc:sldMkLst>
      </pc:sldChg>
      <pc:sldChg chg="del">
        <pc:chgData name="Sylvain Baillot" userId="S::sbaillot@insy2s.fr::100668c0-7dbc-4031-b37e-f12834fa3702" providerId="AD" clId="Web-{B02CDEC8-7D60-58DE-984F-0A60784D4C7C}" dt="2022-08-25T14:50:10.634" v="534"/>
        <pc:sldMkLst>
          <pc:docMk/>
          <pc:sldMk cId="4065600764" sldId="318"/>
        </pc:sldMkLst>
      </pc:sldChg>
      <pc:sldChg chg="del">
        <pc:chgData name="Sylvain Baillot" userId="S::sbaillot@insy2s.fr::100668c0-7dbc-4031-b37e-f12834fa3702" providerId="AD" clId="Web-{B02CDEC8-7D60-58DE-984F-0A60784D4C7C}" dt="2022-08-25T14:50:10.634" v="538"/>
        <pc:sldMkLst>
          <pc:docMk/>
          <pc:sldMk cId="3217933885" sldId="319"/>
        </pc:sldMkLst>
      </pc:sldChg>
      <pc:sldChg chg="del">
        <pc:chgData name="Sylvain Baillot" userId="S::sbaillot@insy2s.fr::100668c0-7dbc-4031-b37e-f12834fa3702" providerId="AD" clId="Web-{B02CDEC8-7D60-58DE-984F-0A60784D4C7C}" dt="2022-08-25T14:50:10.618" v="533"/>
        <pc:sldMkLst>
          <pc:docMk/>
          <pc:sldMk cId="652366878" sldId="320"/>
        </pc:sldMkLst>
      </pc:sldChg>
      <pc:sldChg chg="del">
        <pc:chgData name="Sylvain Baillot" userId="S::sbaillot@insy2s.fr::100668c0-7dbc-4031-b37e-f12834fa3702" providerId="AD" clId="Web-{B02CDEC8-7D60-58DE-984F-0A60784D4C7C}" dt="2022-08-25T14:50:10.618" v="532"/>
        <pc:sldMkLst>
          <pc:docMk/>
          <pc:sldMk cId="4173990761" sldId="321"/>
        </pc:sldMkLst>
      </pc:sldChg>
      <pc:sldChg chg="del">
        <pc:chgData name="Sylvain Baillot" userId="S::sbaillot@insy2s.fr::100668c0-7dbc-4031-b37e-f12834fa3702" providerId="AD" clId="Web-{B02CDEC8-7D60-58DE-984F-0A60784D4C7C}" dt="2022-08-25T14:50:10.618" v="529"/>
        <pc:sldMkLst>
          <pc:docMk/>
          <pc:sldMk cId="2065896896" sldId="322"/>
        </pc:sldMkLst>
      </pc:sldChg>
      <pc:sldChg chg="del">
        <pc:chgData name="Sylvain Baillot" userId="S::sbaillot@insy2s.fr::100668c0-7dbc-4031-b37e-f12834fa3702" providerId="AD" clId="Web-{B02CDEC8-7D60-58DE-984F-0A60784D4C7C}" dt="2022-08-25T14:50:10.618" v="528"/>
        <pc:sldMkLst>
          <pc:docMk/>
          <pc:sldMk cId="1187329103" sldId="323"/>
        </pc:sldMkLst>
      </pc:sldChg>
      <pc:sldChg chg="del ord">
        <pc:chgData name="Sylvain Baillot" userId="S::sbaillot@insy2s.fr::100668c0-7dbc-4031-b37e-f12834fa3702" providerId="AD" clId="Web-{B02CDEC8-7D60-58DE-984F-0A60784D4C7C}" dt="2022-08-25T14:50:10.618" v="531"/>
        <pc:sldMkLst>
          <pc:docMk/>
          <pc:sldMk cId="1834230481" sldId="324"/>
        </pc:sldMkLst>
      </pc:sldChg>
      <pc:sldChg chg="del">
        <pc:chgData name="Sylvain Baillot" userId="S::sbaillot@insy2s.fr::100668c0-7dbc-4031-b37e-f12834fa3702" providerId="AD" clId="Web-{B02CDEC8-7D60-58DE-984F-0A60784D4C7C}" dt="2022-08-25T14:48:31.240" v="526"/>
        <pc:sldMkLst>
          <pc:docMk/>
          <pc:sldMk cId="2278270939" sldId="325"/>
        </pc:sldMkLst>
      </pc:sldChg>
      <pc:sldChg chg="del">
        <pc:chgData name="Sylvain Baillot" userId="S::sbaillot@insy2s.fr::100668c0-7dbc-4031-b37e-f12834fa3702" providerId="AD" clId="Web-{B02CDEC8-7D60-58DE-984F-0A60784D4C7C}" dt="2022-08-25T14:48:34.975" v="527"/>
        <pc:sldMkLst>
          <pc:docMk/>
          <pc:sldMk cId="3390789947" sldId="329"/>
        </pc:sldMkLst>
      </pc:sldChg>
      <pc:sldChg chg="modSp del">
        <pc:chgData name="Sylvain Baillot" userId="S::sbaillot@insy2s.fr::100668c0-7dbc-4031-b37e-f12834fa3702" providerId="AD" clId="Web-{B02CDEC8-7D60-58DE-984F-0A60784D4C7C}" dt="2022-08-25T14:50:10.618" v="530"/>
        <pc:sldMkLst>
          <pc:docMk/>
          <pc:sldMk cId="731679517" sldId="369"/>
        </pc:sldMkLst>
        <pc:spChg chg="mod">
          <ac:chgData name="Sylvain Baillot" userId="S::sbaillot@insy2s.fr::100668c0-7dbc-4031-b37e-f12834fa3702" providerId="AD" clId="Web-{B02CDEC8-7D60-58DE-984F-0A60784D4C7C}" dt="2022-08-25T12:34:47.187" v="264"/>
          <ac:spMkLst>
            <pc:docMk/>
            <pc:sldMk cId="731679517" sldId="369"/>
            <ac:spMk id="3" creationId="{C779C5AF-D799-4E2C-A6E0-26471F10E42B}"/>
          </ac:spMkLst>
        </pc:spChg>
      </pc:sldChg>
      <pc:sldChg chg="del">
        <pc:chgData name="Sylvain Baillot" userId="S::sbaillot@insy2s.fr::100668c0-7dbc-4031-b37e-f12834fa3702" providerId="AD" clId="Web-{B02CDEC8-7D60-58DE-984F-0A60784D4C7C}" dt="2022-08-25T14:51:29.465" v="563"/>
        <pc:sldMkLst>
          <pc:docMk/>
          <pc:sldMk cId="4191042966" sldId="391"/>
        </pc:sldMkLst>
      </pc:sldChg>
      <pc:sldChg chg="del">
        <pc:chgData name="Sylvain Baillot" userId="S::sbaillot@insy2s.fr::100668c0-7dbc-4031-b37e-f12834fa3702" providerId="AD" clId="Web-{B02CDEC8-7D60-58DE-984F-0A60784D4C7C}" dt="2022-08-25T14:50:10.650" v="544"/>
        <pc:sldMkLst>
          <pc:docMk/>
          <pc:sldMk cId="3567161345" sldId="392"/>
        </pc:sldMkLst>
      </pc:sldChg>
      <pc:sldChg chg="modSp">
        <pc:chgData name="Sylvain Baillot" userId="S::sbaillot@insy2s.fr::100668c0-7dbc-4031-b37e-f12834fa3702" providerId="AD" clId="Web-{B02CDEC8-7D60-58DE-984F-0A60784D4C7C}" dt="2022-08-25T14:51:49.450" v="574" actId="20577"/>
        <pc:sldMkLst>
          <pc:docMk/>
          <pc:sldMk cId="2777686889" sldId="396"/>
        </pc:sldMkLst>
        <pc:spChg chg="mod">
          <ac:chgData name="Sylvain Baillot" userId="S::sbaillot@insy2s.fr::100668c0-7dbc-4031-b37e-f12834fa3702" providerId="AD" clId="Web-{B02CDEC8-7D60-58DE-984F-0A60784D4C7C}" dt="2022-08-25T14:51:49.450" v="574" actId="20577"/>
          <ac:spMkLst>
            <pc:docMk/>
            <pc:sldMk cId="2777686889" sldId="396"/>
            <ac:spMk id="2" creationId="{2AA6901D-1ADC-89E3-924A-86154CA2A545}"/>
          </ac:spMkLst>
        </pc:spChg>
      </pc:sldChg>
      <pc:sldChg chg="addSp delSp modSp">
        <pc:chgData name="Sylvain Baillot" userId="S::sbaillot@insy2s.fr::100668c0-7dbc-4031-b37e-f12834fa3702" providerId="AD" clId="Web-{B02CDEC8-7D60-58DE-984F-0A60784D4C7C}" dt="2022-08-25T14:58:09.524" v="607"/>
        <pc:sldMkLst>
          <pc:docMk/>
          <pc:sldMk cId="3527356941" sldId="398"/>
        </pc:sldMkLst>
        <pc:spChg chg="mod">
          <ac:chgData name="Sylvain Baillot" userId="S::sbaillot@insy2s.fr::100668c0-7dbc-4031-b37e-f12834fa3702" providerId="AD" clId="Web-{B02CDEC8-7D60-58DE-984F-0A60784D4C7C}" dt="2022-08-25T14:52:38.029" v="575" actId="1076"/>
          <ac:spMkLst>
            <pc:docMk/>
            <pc:sldMk cId="3527356941" sldId="398"/>
            <ac:spMk id="2" creationId="{7DA37949-1194-B285-7F98-09560FF37E73}"/>
          </ac:spMkLst>
        </pc:spChg>
        <pc:spChg chg="del mod">
          <ac:chgData name="Sylvain Baillot" userId="S::sbaillot@insy2s.fr::100668c0-7dbc-4031-b37e-f12834fa3702" providerId="AD" clId="Web-{B02CDEC8-7D60-58DE-984F-0A60784D4C7C}" dt="2022-08-25T14:58:08.758" v="606"/>
          <ac:spMkLst>
            <pc:docMk/>
            <pc:sldMk cId="3527356941" sldId="398"/>
            <ac:spMk id="3" creationId="{300F317F-220A-C48E-5C15-8F401C4C2259}"/>
          </ac:spMkLst>
        </pc:spChg>
        <pc:spChg chg="add">
          <ac:chgData name="Sylvain Baillot" userId="S::sbaillot@insy2s.fr::100668c0-7dbc-4031-b37e-f12834fa3702" providerId="AD" clId="Web-{B02CDEC8-7D60-58DE-984F-0A60784D4C7C}" dt="2022-08-25T14:58:09.524" v="607"/>
          <ac:spMkLst>
            <pc:docMk/>
            <pc:sldMk cId="3527356941" sldId="398"/>
            <ac:spMk id="5" creationId="{20010881-BE14-E533-FEFF-C496A208F883}"/>
          </ac:spMkLst>
        </pc:spChg>
      </pc:sldChg>
      <pc:sldChg chg="addSp delSp modSp del">
        <pc:chgData name="Sylvain Baillot" userId="S::sbaillot@insy2s.fr::100668c0-7dbc-4031-b37e-f12834fa3702" providerId="AD" clId="Web-{B02CDEC8-7D60-58DE-984F-0A60784D4C7C}" dt="2022-08-25T15:00:59.404" v="632"/>
        <pc:sldMkLst>
          <pc:docMk/>
          <pc:sldMk cId="1332875608" sldId="399"/>
        </pc:sldMkLst>
        <pc:spChg chg="mod">
          <ac:chgData name="Sylvain Baillot" userId="S::sbaillot@insy2s.fr::100668c0-7dbc-4031-b37e-f12834fa3702" providerId="AD" clId="Web-{B02CDEC8-7D60-58DE-984F-0A60784D4C7C}" dt="2022-08-25T14:53:25.093" v="581" actId="1076"/>
          <ac:spMkLst>
            <pc:docMk/>
            <pc:sldMk cId="1332875608" sldId="399"/>
            <ac:spMk id="2" creationId="{7DA37949-1194-B285-7F98-09560FF37E73}"/>
          </ac:spMkLst>
        </pc:spChg>
        <pc:spChg chg="del mod">
          <ac:chgData name="Sylvain Baillot" userId="S::sbaillot@insy2s.fr::100668c0-7dbc-4031-b37e-f12834fa3702" providerId="AD" clId="Web-{B02CDEC8-7D60-58DE-984F-0A60784D4C7C}" dt="2022-08-25T14:58:02.555" v="604"/>
          <ac:spMkLst>
            <pc:docMk/>
            <pc:sldMk cId="1332875608" sldId="399"/>
            <ac:spMk id="3" creationId="{300F317F-220A-C48E-5C15-8F401C4C2259}"/>
          </ac:spMkLst>
        </pc:spChg>
        <pc:spChg chg="add">
          <ac:chgData name="Sylvain Baillot" userId="S::sbaillot@insy2s.fr::100668c0-7dbc-4031-b37e-f12834fa3702" providerId="AD" clId="Web-{B02CDEC8-7D60-58DE-984F-0A60784D4C7C}" dt="2022-08-25T14:58:03.399" v="605"/>
          <ac:spMkLst>
            <pc:docMk/>
            <pc:sldMk cId="1332875608" sldId="399"/>
            <ac:spMk id="5" creationId="{318BCD81-B4B3-EB9D-CC5E-36B5F9CAA616}"/>
          </ac:spMkLst>
        </pc:spChg>
      </pc:sldChg>
      <pc:sldChg chg="addSp delSp modSp">
        <pc:chgData name="Sylvain Baillot" userId="S::sbaillot@insy2s.fr::100668c0-7dbc-4031-b37e-f12834fa3702" providerId="AD" clId="Web-{B02CDEC8-7D60-58DE-984F-0A60784D4C7C}" dt="2022-08-26T07:37:13.277" v="745" actId="20577"/>
        <pc:sldMkLst>
          <pc:docMk/>
          <pc:sldMk cId="1069957962" sldId="400"/>
        </pc:sldMkLst>
        <pc:spChg chg="mod">
          <ac:chgData name="Sylvain Baillot" userId="S::sbaillot@insy2s.fr::100668c0-7dbc-4031-b37e-f12834fa3702" providerId="AD" clId="Web-{B02CDEC8-7D60-58DE-984F-0A60784D4C7C}" dt="2022-08-25T14:57:01.100" v="603" actId="1076"/>
          <ac:spMkLst>
            <pc:docMk/>
            <pc:sldMk cId="1069957962" sldId="400"/>
            <ac:spMk id="3" creationId="{300F317F-220A-C48E-5C15-8F401C4C2259}"/>
          </ac:spMkLst>
        </pc:spChg>
        <pc:spChg chg="add mod">
          <ac:chgData name="Sylvain Baillot" userId="S::sbaillot@insy2s.fr::100668c0-7dbc-4031-b37e-f12834fa3702" providerId="AD" clId="Web-{B02CDEC8-7D60-58DE-984F-0A60784D4C7C}" dt="2022-08-25T15:00:53.810" v="631"/>
          <ac:spMkLst>
            <pc:docMk/>
            <pc:sldMk cId="1069957962" sldId="400"/>
            <ac:spMk id="22" creationId="{EBE131C4-B51B-8FB0-8F31-50D5BE8D1C98}"/>
          </ac:spMkLst>
        </pc:spChg>
        <pc:spChg chg="mod">
          <ac:chgData name="Sylvain Baillot" userId="S::sbaillot@insy2s.fr::100668c0-7dbc-4031-b37e-f12834fa3702" providerId="AD" clId="Web-{B02CDEC8-7D60-58DE-984F-0A60784D4C7C}" dt="2022-08-26T07:37:13.277" v="745" actId="20577"/>
          <ac:spMkLst>
            <pc:docMk/>
            <pc:sldMk cId="1069957962" sldId="400"/>
            <ac:spMk id="25" creationId="{6BFAE7BC-893E-4B9B-AB04-BFD3DE9B75A1}"/>
          </ac:spMkLst>
        </pc:spChg>
        <pc:spChg chg="mod">
          <ac:chgData name="Sylvain Baillot" userId="S::sbaillot@insy2s.fr::100668c0-7dbc-4031-b37e-f12834fa3702" providerId="AD" clId="Web-{B02CDEC8-7D60-58DE-984F-0A60784D4C7C}" dt="2022-08-25T14:56:10.755" v="594" actId="1076"/>
          <ac:spMkLst>
            <pc:docMk/>
            <pc:sldMk cId="1069957962" sldId="400"/>
            <ac:spMk id="37" creationId="{ED029135-BBF9-17CE-04D3-B3CD0AFD22AF}"/>
          </ac:spMkLst>
        </pc:spChg>
        <pc:grpChg chg="mod">
          <ac:chgData name="Sylvain Baillot" userId="S::sbaillot@insy2s.fr::100668c0-7dbc-4031-b37e-f12834fa3702" providerId="AD" clId="Web-{B02CDEC8-7D60-58DE-984F-0A60784D4C7C}" dt="2022-08-25T14:56:23.724" v="598" actId="1076"/>
          <ac:grpSpMkLst>
            <pc:docMk/>
            <pc:sldMk cId="1069957962" sldId="400"/>
            <ac:grpSpMk id="20" creationId="{99B55242-8F74-6E6E-4E75-ED1641EA09E6}"/>
          </ac:grpSpMkLst>
        </pc:grpChg>
        <pc:grpChg chg="mod">
          <ac:chgData name="Sylvain Baillot" userId="S::sbaillot@insy2s.fr::100668c0-7dbc-4031-b37e-f12834fa3702" providerId="AD" clId="Web-{B02CDEC8-7D60-58DE-984F-0A60784D4C7C}" dt="2022-08-25T14:56:23.755" v="599" actId="1076"/>
          <ac:grpSpMkLst>
            <pc:docMk/>
            <pc:sldMk cId="1069957962" sldId="400"/>
            <ac:grpSpMk id="32" creationId="{0B1C99B8-DDB3-F080-C8E1-617462471B82}"/>
          </ac:grpSpMkLst>
        </pc:grpChg>
        <pc:grpChg chg="mod">
          <ac:chgData name="Sylvain Baillot" userId="S::sbaillot@insy2s.fr::100668c0-7dbc-4031-b37e-f12834fa3702" providerId="AD" clId="Web-{B02CDEC8-7D60-58DE-984F-0A60784D4C7C}" dt="2022-08-25T14:56:23.833" v="600" actId="1076"/>
          <ac:grpSpMkLst>
            <pc:docMk/>
            <pc:sldMk cId="1069957962" sldId="400"/>
            <ac:grpSpMk id="36" creationId="{FE8BECD5-5872-BAA5-39C9-916417BD052A}"/>
          </ac:grpSpMkLst>
        </pc:grpChg>
        <pc:picChg chg="add del mod">
          <ac:chgData name="Sylvain Baillot" userId="S::sbaillot@insy2s.fr::100668c0-7dbc-4031-b37e-f12834fa3702" providerId="AD" clId="Web-{B02CDEC8-7D60-58DE-984F-0A60784D4C7C}" dt="2022-08-25T14:54:52.080" v="583"/>
          <ac:picMkLst>
            <pc:docMk/>
            <pc:sldMk cId="1069957962" sldId="400"/>
            <ac:picMk id="2" creationId="{5DE1C707-0C1A-014B-23EB-51BA39B15196}"/>
          </ac:picMkLst>
        </pc:picChg>
      </pc:sldChg>
      <pc:sldChg chg="addSp delSp modSp">
        <pc:chgData name="Sylvain Baillot" userId="S::sbaillot@insy2s.fr::100668c0-7dbc-4031-b37e-f12834fa3702" providerId="AD" clId="Web-{B02CDEC8-7D60-58DE-984F-0A60784D4C7C}" dt="2022-08-26T07:37:20.840" v="747" actId="20577"/>
        <pc:sldMkLst>
          <pc:docMk/>
          <pc:sldMk cId="3818828835" sldId="401"/>
        </pc:sldMkLst>
        <pc:spChg chg="mod">
          <ac:chgData name="Sylvain Baillot" userId="S::sbaillot@insy2s.fr::100668c0-7dbc-4031-b37e-f12834fa3702" providerId="AD" clId="Web-{B02CDEC8-7D60-58DE-984F-0A60784D4C7C}" dt="2022-08-25T15:00:43.294" v="630" actId="20577"/>
          <ac:spMkLst>
            <pc:docMk/>
            <pc:sldMk cId="3818828835" sldId="401"/>
            <ac:spMk id="2" creationId="{7DA37949-1194-B285-7F98-09560FF37E73}"/>
          </ac:spMkLst>
        </pc:spChg>
        <pc:spChg chg="del">
          <ac:chgData name="Sylvain Baillot" userId="S::sbaillot@insy2s.fr::100668c0-7dbc-4031-b37e-f12834fa3702" providerId="AD" clId="Web-{B02CDEC8-7D60-58DE-984F-0A60784D4C7C}" dt="2022-08-25T14:58:15.368" v="608"/>
          <ac:spMkLst>
            <pc:docMk/>
            <pc:sldMk cId="3818828835" sldId="401"/>
            <ac:spMk id="3" creationId="{300F317F-220A-C48E-5C15-8F401C4C2259}"/>
          </ac:spMkLst>
        </pc:spChg>
        <pc:spChg chg="add">
          <ac:chgData name="Sylvain Baillot" userId="S::sbaillot@insy2s.fr::100668c0-7dbc-4031-b37e-f12834fa3702" providerId="AD" clId="Web-{B02CDEC8-7D60-58DE-984F-0A60784D4C7C}" dt="2022-08-25T14:58:16.165" v="609"/>
          <ac:spMkLst>
            <pc:docMk/>
            <pc:sldMk cId="3818828835" sldId="401"/>
            <ac:spMk id="5" creationId="{D9FF766B-08F6-6781-9151-BE364103BED7}"/>
          </ac:spMkLst>
        </pc:spChg>
        <pc:spChg chg="mod">
          <ac:chgData name="Sylvain Baillot" userId="S::sbaillot@insy2s.fr::100668c0-7dbc-4031-b37e-f12834fa3702" providerId="AD" clId="Web-{B02CDEC8-7D60-58DE-984F-0A60784D4C7C}" dt="2022-08-26T07:37:20.840" v="747" actId="20577"/>
          <ac:spMkLst>
            <pc:docMk/>
            <pc:sldMk cId="3818828835" sldId="401"/>
            <ac:spMk id="25" creationId="{6BFAE7BC-893E-4B9B-AB04-BFD3DE9B75A1}"/>
          </ac:spMkLst>
        </pc:spChg>
      </pc:sldChg>
      <pc:sldChg chg="addSp delSp modSp">
        <pc:chgData name="Sylvain Baillot" userId="S::sbaillot@insy2s.fr::100668c0-7dbc-4031-b37e-f12834fa3702" providerId="AD" clId="Web-{B02CDEC8-7D60-58DE-984F-0A60784D4C7C}" dt="2022-08-26T07:37:27.605" v="749" actId="20577"/>
        <pc:sldMkLst>
          <pc:docMk/>
          <pc:sldMk cId="4075150182" sldId="402"/>
        </pc:sldMkLst>
        <pc:spChg chg="mod">
          <ac:chgData name="Sylvain Baillot" userId="S::sbaillot@insy2s.fr::100668c0-7dbc-4031-b37e-f12834fa3702" providerId="AD" clId="Web-{B02CDEC8-7D60-58DE-984F-0A60784D4C7C}" dt="2022-08-25T15:00:26.794" v="628"/>
          <ac:spMkLst>
            <pc:docMk/>
            <pc:sldMk cId="4075150182" sldId="402"/>
            <ac:spMk id="2" creationId="{7DA37949-1194-B285-7F98-09560FF37E73}"/>
          </ac:spMkLst>
        </pc:spChg>
        <pc:spChg chg="del mod">
          <ac:chgData name="Sylvain Baillot" userId="S::sbaillot@insy2s.fr::100668c0-7dbc-4031-b37e-f12834fa3702" providerId="AD" clId="Web-{B02CDEC8-7D60-58DE-984F-0A60784D4C7C}" dt="2022-08-25T14:59:27.058" v="616"/>
          <ac:spMkLst>
            <pc:docMk/>
            <pc:sldMk cId="4075150182" sldId="402"/>
            <ac:spMk id="3" creationId="{300F317F-220A-C48E-5C15-8F401C4C2259}"/>
          </ac:spMkLst>
        </pc:spChg>
        <pc:spChg chg="add">
          <ac:chgData name="Sylvain Baillot" userId="S::sbaillot@insy2s.fr::100668c0-7dbc-4031-b37e-f12834fa3702" providerId="AD" clId="Web-{B02CDEC8-7D60-58DE-984F-0A60784D4C7C}" dt="2022-08-25T14:59:27.886" v="617"/>
          <ac:spMkLst>
            <pc:docMk/>
            <pc:sldMk cId="4075150182" sldId="402"/>
            <ac:spMk id="5" creationId="{6FB57621-0DCF-5CDC-A13F-DC547D8ACB5A}"/>
          </ac:spMkLst>
        </pc:spChg>
        <pc:spChg chg="mod">
          <ac:chgData name="Sylvain Baillot" userId="S::sbaillot@insy2s.fr::100668c0-7dbc-4031-b37e-f12834fa3702" providerId="AD" clId="Web-{B02CDEC8-7D60-58DE-984F-0A60784D4C7C}" dt="2022-08-26T07:37:27.605" v="749" actId="20577"/>
          <ac:spMkLst>
            <pc:docMk/>
            <pc:sldMk cId="4075150182" sldId="402"/>
            <ac:spMk id="25" creationId="{6BFAE7BC-893E-4B9B-AB04-BFD3DE9B75A1}"/>
          </ac:spMkLst>
        </pc:spChg>
      </pc:sldChg>
      <pc:sldChg chg="addSp delSp modSp">
        <pc:chgData name="Sylvain Baillot" userId="S::sbaillot@insy2s.fr::100668c0-7dbc-4031-b37e-f12834fa3702" providerId="AD" clId="Web-{B02CDEC8-7D60-58DE-984F-0A60784D4C7C}" dt="2022-08-26T07:37:33.746" v="751" actId="20577"/>
        <pc:sldMkLst>
          <pc:docMk/>
          <pc:sldMk cId="1607151139" sldId="403"/>
        </pc:sldMkLst>
        <pc:spChg chg="del">
          <ac:chgData name="Sylvain Baillot" userId="S::sbaillot@insy2s.fr::100668c0-7dbc-4031-b37e-f12834fa3702" providerId="AD" clId="Web-{B02CDEC8-7D60-58DE-984F-0A60784D4C7C}" dt="2022-08-26T07:05:46.271" v="633"/>
          <ac:spMkLst>
            <pc:docMk/>
            <pc:sldMk cId="1607151139" sldId="403"/>
            <ac:spMk id="3" creationId="{300F317F-220A-C48E-5C15-8F401C4C2259}"/>
          </ac:spMkLst>
        </pc:spChg>
        <pc:spChg chg="add mod">
          <ac:chgData name="Sylvain Baillot" userId="S::sbaillot@insy2s.fr::100668c0-7dbc-4031-b37e-f12834fa3702" providerId="AD" clId="Web-{B02CDEC8-7D60-58DE-984F-0A60784D4C7C}" dt="2022-08-26T07:05:53.022" v="635" actId="20577"/>
          <ac:spMkLst>
            <pc:docMk/>
            <pc:sldMk cId="1607151139" sldId="403"/>
            <ac:spMk id="4" creationId="{B7B6F108-403B-3848-657F-872EF41F8947}"/>
          </ac:spMkLst>
        </pc:spChg>
        <pc:spChg chg="mod">
          <ac:chgData name="Sylvain Baillot" userId="S::sbaillot@insy2s.fr::100668c0-7dbc-4031-b37e-f12834fa3702" providerId="AD" clId="Web-{B02CDEC8-7D60-58DE-984F-0A60784D4C7C}" dt="2022-08-26T07:06:46.336" v="640" actId="1076"/>
          <ac:spMkLst>
            <pc:docMk/>
            <pc:sldMk cId="1607151139" sldId="403"/>
            <ac:spMk id="5" creationId="{20B1025A-48B1-D030-E00A-FC661EFEFC0A}"/>
          </ac:spMkLst>
        </pc:spChg>
        <pc:spChg chg="mod">
          <ac:chgData name="Sylvain Baillot" userId="S::sbaillot@insy2s.fr::100668c0-7dbc-4031-b37e-f12834fa3702" providerId="AD" clId="Web-{B02CDEC8-7D60-58DE-984F-0A60784D4C7C}" dt="2022-08-26T07:37:33.746" v="751" actId="20577"/>
          <ac:spMkLst>
            <pc:docMk/>
            <pc:sldMk cId="1607151139" sldId="403"/>
            <ac:spMk id="25" creationId="{6BFAE7BC-893E-4B9B-AB04-BFD3DE9B75A1}"/>
          </ac:spMkLst>
        </pc:spChg>
      </pc:sldChg>
      <pc:sldChg chg="addSp delSp modSp">
        <pc:chgData name="Sylvain Baillot" userId="S::sbaillot@insy2s.fr::100668c0-7dbc-4031-b37e-f12834fa3702" providerId="AD" clId="Web-{B02CDEC8-7D60-58DE-984F-0A60784D4C7C}" dt="2022-08-26T07:37:39.059" v="752" actId="20577"/>
        <pc:sldMkLst>
          <pc:docMk/>
          <pc:sldMk cId="3969016335" sldId="404"/>
        </pc:sldMkLst>
        <pc:spChg chg="del">
          <ac:chgData name="Sylvain Baillot" userId="S::sbaillot@insy2s.fr::100668c0-7dbc-4031-b37e-f12834fa3702" providerId="AD" clId="Web-{B02CDEC8-7D60-58DE-984F-0A60784D4C7C}" dt="2022-08-26T07:07:00.493" v="641"/>
          <ac:spMkLst>
            <pc:docMk/>
            <pc:sldMk cId="3969016335" sldId="404"/>
            <ac:spMk id="3" creationId="{300F317F-220A-C48E-5C15-8F401C4C2259}"/>
          </ac:spMkLst>
        </pc:spChg>
        <pc:spChg chg="add">
          <ac:chgData name="Sylvain Baillot" userId="S::sbaillot@insy2s.fr::100668c0-7dbc-4031-b37e-f12834fa3702" providerId="AD" clId="Web-{B02CDEC8-7D60-58DE-984F-0A60784D4C7C}" dt="2022-08-26T07:07:00.837" v="642"/>
          <ac:spMkLst>
            <pc:docMk/>
            <pc:sldMk cId="3969016335" sldId="404"/>
            <ac:spMk id="5" creationId="{59061136-3A62-B753-D894-86BD848FA2B2}"/>
          </ac:spMkLst>
        </pc:spChg>
        <pc:spChg chg="mod">
          <ac:chgData name="Sylvain Baillot" userId="S::sbaillot@insy2s.fr::100668c0-7dbc-4031-b37e-f12834fa3702" providerId="AD" clId="Web-{B02CDEC8-7D60-58DE-984F-0A60784D4C7C}" dt="2022-08-26T07:37:39.059" v="752" actId="20577"/>
          <ac:spMkLst>
            <pc:docMk/>
            <pc:sldMk cId="3969016335" sldId="404"/>
            <ac:spMk id="25" creationId="{6BFAE7BC-893E-4B9B-AB04-BFD3DE9B75A1}"/>
          </ac:spMkLst>
        </pc:spChg>
      </pc:sldChg>
      <pc:sldChg chg="addSp delSp modSp">
        <pc:chgData name="Sylvain Baillot" userId="S::sbaillot@insy2s.fr::100668c0-7dbc-4031-b37e-f12834fa3702" providerId="AD" clId="Web-{B02CDEC8-7D60-58DE-984F-0A60784D4C7C}" dt="2022-08-26T07:37:43.981" v="754" actId="20577"/>
        <pc:sldMkLst>
          <pc:docMk/>
          <pc:sldMk cId="826943590" sldId="405"/>
        </pc:sldMkLst>
        <pc:spChg chg="del">
          <ac:chgData name="Sylvain Baillot" userId="S::sbaillot@insy2s.fr::100668c0-7dbc-4031-b37e-f12834fa3702" providerId="AD" clId="Web-{B02CDEC8-7D60-58DE-984F-0A60784D4C7C}" dt="2022-08-26T07:08:05.839" v="643"/>
          <ac:spMkLst>
            <pc:docMk/>
            <pc:sldMk cId="826943590" sldId="405"/>
            <ac:spMk id="3" creationId="{300F317F-220A-C48E-5C15-8F401C4C2259}"/>
          </ac:spMkLst>
        </pc:spChg>
        <pc:spChg chg="add">
          <ac:chgData name="Sylvain Baillot" userId="S::sbaillot@insy2s.fr::100668c0-7dbc-4031-b37e-f12834fa3702" providerId="AD" clId="Web-{B02CDEC8-7D60-58DE-984F-0A60784D4C7C}" dt="2022-08-26T07:08:06.448" v="644"/>
          <ac:spMkLst>
            <pc:docMk/>
            <pc:sldMk cId="826943590" sldId="405"/>
            <ac:spMk id="4" creationId="{DAEEE178-BC94-5145-9973-014E97FC4443}"/>
          </ac:spMkLst>
        </pc:spChg>
        <pc:spChg chg="mod">
          <ac:chgData name="Sylvain Baillot" userId="S::sbaillot@insy2s.fr::100668c0-7dbc-4031-b37e-f12834fa3702" providerId="AD" clId="Web-{B02CDEC8-7D60-58DE-984F-0A60784D4C7C}" dt="2022-08-26T07:37:43.981" v="754" actId="20577"/>
          <ac:spMkLst>
            <pc:docMk/>
            <pc:sldMk cId="826943590" sldId="405"/>
            <ac:spMk id="25" creationId="{6BFAE7BC-893E-4B9B-AB04-BFD3DE9B75A1}"/>
          </ac:spMkLst>
        </pc:spChg>
      </pc:sldChg>
      <pc:sldChg chg="addSp delSp modSp">
        <pc:chgData name="Sylvain Baillot" userId="S::sbaillot@insy2s.fr::100668c0-7dbc-4031-b37e-f12834fa3702" providerId="AD" clId="Web-{B02CDEC8-7D60-58DE-984F-0A60784D4C7C}" dt="2022-08-26T07:37:48.528" v="757" actId="20577"/>
        <pc:sldMkLst>
          <pc:docMk/>
          <pc:sldMk cId="1119666118" sldId="406"/>
        </pc:sldMkLst>
        <pc:spChg chg="del">
          <ac:chgData name="Sylvain Baillot" userId="S::sbaillot@insy2s.fr::100668c0-7dbc-4031-b37e-f12834fa3702" providerId="AD" clId="Web-{B02CDEC8-7D60-58DE-984F-0A60784D4C7C}" dt="2022-08-26T07:09:06.747" v="645"/>
          <ac:spMkLst>
            <pc:docMk/>
            <pc:sldMk cId="1119666118" sldId="406"/>
            <ac:spMk id="3" creationId="{300F317F-220A-C48E-5C15-8F401C4C2259}"/>
          </ac:spMkLst>
        </pc:spChg>
        <pc:spChg chg="mod">
          <ac:chgData name="Sylvain Baillot" userId="S::sbaillot@insy2s.fr::100668c0-7dbc-4031-b37e-f12834fa3702" providerId="AD" clId="Web-{B02CDEC8-7D60-58DE-984F-0A60784D4C7C}" dt="2022-08-26T07:09:47.014" v="647" actId="1076"/>
          <ac:spMkLst>
            <pc:docMk/>
            <pc:sldMk cId="1119666118" sldId="406"/>
            <ac:spMk id="5" creationId="{7E149B00-13BF-35AB-6AAD-AF267B22EA38}"/>
          </ac:spMkLst>
        </pc:spChg>
        <pc:spChg chg="add">
          <ac:chgData name="Sylvain Baillot" userId="S::sbaillot@insy2s.fr::100668c0-7dbc-4031-b37e-f12834fa3702" providerId="AD" clId="Web-{B02CDEC8-7D60-58DE-984F-0A60784D4C7C}" dt="2022-08-26T07:09:07.763" v="646"/>
          <ac:spMkLst>
            <pc:docMk/>
            <pc:sldMk cId="1119666118" sldId="406"/>
            <ac:spMk id="9" creationId="{FE64E834-4217-4350-C202-B93B5FE1AFB3}"/>
          </ac:spMkLst>
        </pc:spChg>
        <pc:spChg chg="mod">
          <ac:chgData name="Sylvain Baillot" userId="S::sbaillot@insy2s.fr::100668c0-7dbc-4031-b37e-f12834fa3702" providerId="AD" clId="Web-{B02CDEC8-7D60-58DE-984F-0A60784D4C7C}" dt="2022-08-26T07:37:48.528" v="757" actId="20577"/>
          <ac:spMkLst>
            <pc:docMk/>
            <pc:sldMk cId="1119666118" sldId="406"/>
            <ac:spMk id="25" creationId="{6BFAE7BC-893E-4B9B-AB04-BFD3DE9B75A1}"/>
          </ac:spMkLst>
        </pc:spChg>
      </pc:sldChg>
      <pc:sldChg chg="addSp delSp modSp">
        <pc:chgData name="Sylvain Baillot" userId="S::sbaillot@insy2s.fr::100668c0-7dbc-4031-b37e-f12834fa3702" providerId="AD" clId="Web-{B02CDEC8-7D60-58DE-984F-0A60784D4C7C}" dt="2022-08-26T07:37:54.575" v="760" actId="20577"/>
        <pc:sldMkLst>
          <pc:docMk/>
          <pc:sldMk cId="3953150081" sldId="407"/>
        </pc:sldMkLst>
        <pc:spChg chg="del">
          <ac:chgData name="Sylvain Baillot" userId="S::sbaillot@insy2s.fr::100668c0-7dbc-4031-b37e-f12834fa3702" providerId="AD" clId="Web-{B02CDEC8-7D60-58DE-984F-0A60784D4C7C}" dt="2022-08-26T07:10:06.531" v="648"/>
          <ac:spMkLst>
            <pc:docMk/>
            <pc:sldMk cId="3953150081" sldId="407"/>
            <ac:spMk id="3" creationId="{300F317F-220A-C48E-5C15-8F401C4C2259}"/>
          </ac:spMkLst>
        </pc:spChg>
        <pc:spChg chg="add">
          <ac:chgData name="Sylvain Baillot" userId="S::sbaillot@insy2s.fr::100668c0-7dbc-4031-b37e-f12834fa3702" providerId="AD" clId="Web-{B02CDEC8-7D60-58DE-984F-0A60784D4C7C}" dt="2022-08-26T07:10:06.874" v="649"/>
          <ac:spMkLst>
            <pc:docMk/>
            <pc:sldMk cId="3953150081" sldId="407"/>
            <ac:spMk id="4" creationId="{C6223646-FD3F-2415-E7A0-BCCD0BB70B40}"/>
          </ac:spMkLst>
        </pc:spChg>
        <pc:spChg chg="mod">
          <ac:chgData name="Sylvain Baillot" userId="S::sbaillot@insy2s.fr::100668c0-7dbc-4031-b37e-f12834fa3702" providerId="AD" clId="Web-{B02CDEC8-7D60-58DE-984F-0A60784D4C7C}" dt="2022-08-26T07:17:12.702" v="665" actId="1076"/>
          <ac:spMkLst>
            <pc:docMk/>
            <pc:sldMk cId="3953150081" sldId="407"/>
            <ac:spMk id="9" creationId="{A0432310-F00C-CDCF-E553-0F1848F86F4B}"/>
          </ac:spMkLst>
        </pc:spChg>
        <pc:spChg chg="mod">
          <ac:chgData name="Sylvain Baillot" userId="S::sbaillot@insy2s.fr::100668c0-7dbc-4031-b37e-f12834fa3702" providerId="AD" clId="Web-{B02CDEC8-7D60-58DE-984F-0A60784D4C7C}" dt="2022-08-26T07:37:54.575" v="760" actId="20577"/>
          <ac:spMkLst>
            <pc:docMk/>
            <pc:sldMk cId="3953150081" sldId="407"/>
            <ac:spMk id="25" creationId="{6BFAE7BC-893E-4B9B-AB04-BFD3DE9B75A1}"/>
          </ac:spMkLst>
        </pc:spChg>
      </pc:sldChg>
      <pc:sldChg chg="addSp delSp modSp">
        <pc:chgData name="Sylvain Baillot" userId="S::sbaillot@insy2s.fr::100668c0-7dbc-4031-b37e-f12834fa3702" providerId="AD" clId="Web-{B02CDEC8-7D60-58DE-984F-0A60784D4C7C}" dt="2022-08-26T07:37:58.607" v="762" actId="20577"/>
        <pc:sldMkLst>
          <pc:docMk/>
          <pc:sldMk cId="4188384710" sldId="408"/>
        </pc:sldMkLst>
        <pc:spChg chg="del">
          <ac:chgData name="Sylvain Baillot" userId="S::sbaillot@insy2s.fr::100668c0-7dbc-4031-b37e-f12834fa3702" providerId="AD" clId="Web-{B02CDEC8-7D60-58DE-984F-0A60784D4C7C}" dt="2022-08-26T07:16:04.934" v="662"/>
          <ac:spMkLst>
            <pc:docMk/>
            <pc:sldMk cId="4188384710" sldId="408"/>
            <ac:spMk id="3" creationId="{300F317F-220A-C48E-5C15-8F401C4C2259}"/>
          </ac:spMkLst>
        </pc:spChg>
        <pc:spChg chg="mod">
          <ac:chgData name="Sylvain Baillot" userId="S::sbaillot@insy2s.fr::100668c0-7dbc-4031-b37e-f12834fa3702" providerId="AD" clId="Web-{B02CDEC8-7D60-58DE-984F-0A60784D4C7C}" dt="2022-08-26T07:13:54.320" v="661" actId="1076"/>
          <ac:spMkLst>
            <pc:docMk/>
            <pc:sldMk cId="4188384710" sldId="408"/>
            <ac:spMk id="4" creationId="{9C085845-D384-80C9-9564-AAF5E48124DC}"/>
          </ac:spMkLst>
        </pc:spChg>
        <pc:spChg chg="add">
          <ac:chgData name="Sylvain Baillot" userId="S::sbaillot@insy2s.fr::100668c0-7dbc-4031-b37e-f12834fa3702" providerId="AD" clId="Web-{B02CDEC8-7D60-58DE-984F-0A60784D4C7C}" dt="2022-08-26T07:16:05.794" v="663"/>
          <ac:spMkLst>
            <pc:docMk/>
            <pc:sldMk cId="4188384710" sldId="408"/>
            <ac:spMk id="5" creationId="{1122F41C-643F-32B8-D528-1491D9A15726}"/>
          </ac:spMkLst>
        </pc:spChg>
        <pc:spChg chg="mod">
          <ac:chgData name="Sylvain Baillot" userId="S::sbaillot@insy2s.fr::100668c0-7dbc-4031-b37e-f12834fa3702" providerId="AD" clId="Web-{B02CDEC8-7D60-58DE-984F-0A60784D4C7C}" dt="2022-08-26T07:37:58.607" v="762" actId="20577"/>
          <ac:spMkLst>
            <pc:docMk/>
            <pc:sldMk cId="4188384710" sldId="408"/>
            <ac:spMk id="25" creationId="{6BFAE7BC-893E-4B9B-AB04-BFD3DE9B75A1}"/>
          </ac:spMkLst>
        </pc:spChg>
      </pc:sldChg>
      <pc:sldChg chg="addSp delSp modSp">
        <pc:chgData name="Sylvain Baillot" userId="S::sbaillot@insy2s.fr::100668c0-7dbc-4031-b37e-f12834fa3702" providerId="AD" clId="Web-{B02CDEC8-7D60-58DE-984F-0A60784D4C7C}" dt="2022-08-26T07:38:02.075" v="764" actId="20577"/>
        <pc:sldMkLst>
          <pc:docMk/>
          <pc:sldMk cId="3923646848" sldId="409"/>
        </pc:sldMkLst>
        <pc:spChg chg="del">
          <ac:chgData name="Sylvain Baillot" userId="S::sbaillot@insy2s.fr::100668c0-7dbc-4031-b37e-f12834fa3702" providerId="AD" clId="Web-{B02CDEC8-7D60-58DE-984F-0A60784D4C7C}" dt="2022-08-26T07:17:28" v="666"/>
          <ac:spMkLst>
            <pc:docMk/>
            <pc:sldMk cId="3923646848" sldId="409"/>
            <ac:spMk id="3" creationId="{300F317F-220A-C48E-5C15-8F401C4C2259}"/>
          </ac:spMkLst>
        </pc:spChg>
        <pc:spChg chg="add">
          <ac:chgData name="Sylvain Baillot" userId="S::sbaillot@insy2s.fr::100668c0-7dbc-4031-b37e-f12834fa3702" providerId="AD" clId="Web-{B02CDEC8-7D60-58DE-984F-0A60784D4C7C}" dt="2022-08-26T07:17:28.328" v="667"/>
          <ac:spMkLst>
            <pc:docMk/>
            <pc:sldMk cId="3923646848" sldId="409"/>
            <ac:spMk id="4" creationId="{A85F8CF6-0D74-DDD0-9609-B1FFEFEC4C51}"/>
          </ac:spMkLst>
        </pc:spChg>
        <pc:spChg chg="mod">
          <ac:chgData name="Sylvain Baillot" userId="S::sbaillot@insy2s.fr::100668c0-7dbc-4031-b37e-f12834fa3702" providerId="AD" clId="Web-{B02CDEC8-7D60-58DE-984F-0A60784D4C7C}" dt="2022-08-26T07:38:02.075" v="764" actId="20577"/>
          <ac:spMkLst>
            <pc:docMk/>
            <pc:sldMk cId="3923646848" sldId="409"/>
            <ac:spMk id="25" creationId="{6BFAE7BC-893E-4B9B-AB04-BFD3DE9B75A1}"/>
          </ac:spMkLst>
        </pc:spChg>
      </pc:sldChg>
      <pc:sldChg chg="addSp delSp del">
        <pc:chgData name="Sylvain Baillot" userId="S::sbaillot@insy2s.fr::100668c0-7dbc-4031-b37e-f12834fa3702" providerId="AD" clId="Web-{B02CDEC8-7D60-58DE-984F-0A60784D4C7C}" dt="2022-08-26T07:18:13.408" v="672"/>
        <pc:sldMkLst>
          <pc:docMk/>
          <pc:sldMk cId="912844836" sldId="410"/>
        </pc:sldMkLst>
        <pc:spChg chg="del">
          <ac:chgData name="Sylvain Baillot" userId="S::sbaillot@insy2s.fr::100668c0-7dbc-4031-b37e-f12834fa3702" providerId="AD" clId="Web-{B02CDEC8-7D60-58DE-984F-0A60784D4C7C}" dt="2022-08-26T07:17:42.016" v="668"/>
          <ac:spMkLst>
            <pc:docMk/>
            <pc:sldMk cId="912844836" sldId="410"/>
            <ac:spMk id="3" creationId="{300F317F-220A-C48E-5C15-8F401C4C2259}"/>
          </ac:spMkLst>
        </pc:spChg>
        <pc:spChg chg="add">
          <ac:chgData name="Sylvain Baillot" userId="S::sbaillot@insy2s.fr::100668c0-7dbc-4031-b37e-f12834fa3702" providerId="AD" clId="Web-{B02CDEC8-7D60-58DE-984F-0A60784D4C7C}" dt="2022-08-26T07:17:42.313" v="669"/>
          <ac:spMkLst>
            <pc:docMk/>
            <pc:sldMk cId="912844836" sldId="410"/>
            <ac:spMk id="5" creationId="{BF6A8557-C2B6-2136-1201-F0815A259CDF}"/>
          </ac:spMkLst>
        </pc:spChg>
      </pc:sldChg>
      <pc:sldChg chg="addSp delSp modSp">
        <pc:chgData name="Sylvain Baillot" userId="S::sbaillot@insy2s.fr::100668c0-7dbc-4031-b37e-f12834fa3702" providerId="AD" clId="Web-{B02CDEC8-7D60-58DE-984F-0A60784D4C7C}" dt="2022-08-26T07:38:09.748" v="767" actId="20577"/>
        <pc:sldMkLst>
          <pc:docMk/>
          <pc:sldMk cId="2454791363" sldId="411"/>
        </pc:sldMkLst>
        <pc:spChg chg="del">
          <ac:chgData name="Sylvain Baillot" userId="S::sbaillot@insy2s.fr::100668c0-7dbc-4031-b37e-f12834fa3702" providerId="AD" clId="Web-{B02CDEC8-7D60-58DE-984F-0A60784D4C7C}" dt="2022-08-26T07:17:53.001" v="670"/>
          <ac:spMkLst>
            <pc:docMk/>
            <pc:sldMk cId="2454791363" sldId="411"/>
            <ac:spMk id="3" creationId="{300F317F-220A-C48E-5C15-8F401C4C2259}"/>
          </ac:spMkLst>
        </pc:spChg>
        <pc:spChg chg="mod">
          <ac:chgData name="Sylvain Baillot" userId="S::sbaillot@insy2s.fr::100668c0-7dbc-4031-b37e-f12834fa3702" providerId="AD" clId="Web-{B02CDEC8-7D60-58DE-984F-0A60784D4C7C}" dt="2022-08-26T07:18:49.675" v="674" actId="1076"/>
          <ac:spMkLst>
            <pc:docMk/>
            <pc:sldMk cId="2454791363" sldId="411"/>
            <ac:spMk id="5" creationId="{C0C05B25-8CE2-A204-C907-7B23CC19E85F}"/>
          </ac:spMkLst>
        </pc:spChg>
        <pc:spChg chg="add">
          <ac:chgData name="Sylvain Baillot" userId="S::sbaillot@insy2s.fr::100668c0-7dbc-4031-b37e-f12834fa3702" providerId="AD" clId="Web-{B02CDEC8-7D60-58DE-984F-0A60784D4C7C}" dt="2022-08-26T07:17:53.423" v="671"/>
          <ac:spMkLst>
            <pc:docMk/>
            <pc:sldMk cId="2454791363" sldId="411"/>
            <ac:spMk id="6" creationId="{959BCE18-C605-DFEF-624D-73D31E0761B7}"/>
          </ac:spMkLst>
        </pc:spChg>
        <pc:spChg chg="mod">
          <ac:chgData name="Sylvain Baillot" userId="S::sbaillot@insy2s.fr::100668c0-7dbc-4031-b37e-f12834fa3702" providerId="AD" clId="Web-{B02CDEC8-7D60-58DE-984F-0A60784D4C7C}" dt="2022-08-26T07:18:49.659" v="673" actId="1076"/>
          <ac:spMkLst>
            <pc:docMk/>
            <pc:sldMk cId="2454791363" sldId="411"/>
            <ac:spMk id="7" creationId="{09DB4E3E-C1EA-6482-7911-E0A1C97D1C66}"/>
          </ac:spMkLst>
        </pc:spChg>
        <pc:spChg chg="mod">
          <ac:chgData name="Sylvain Baillot" userId="S::sbaillot@insy2s.fr::100668c0-7dbc-4031-b37e-f12834fa3702" providerId="AD" clId="Web-{B02CDEC8-7D60-58DE-984F-0A60784D4C7C}" dt="2022-08-26T07:38:09.748" v="767" actId="20577"/>
          <ac:spMkLst>
            <pc:docMk/>
            <pc:sldMk cId="2454791363" sldId="411"/>
            <ac:spMk id="25" creationId="{6BFAE7BC-893E-4B9B-AB04-BFD3DE9B75A1}"/>
          </ac:spMkLst>
        </pc:spChg>
      </pc:sldChg>
      <pc:sldChg chg="modSp">
        <pc:chgData name="Sylvain Baillot" userId="S::sbaillot@insy2s.fr::100668c0-7dbc-4031-b37e-f12834fa3702" providerId="AD" clId="Web-{B02CDEC8-7D60-58DE-984F-0A60784D4C7C}" dt="2022-08-26T07:38:17.467" v="770" actId="20577"/>
        <pc:sldMkLst>
          <pc:docMk/>
          <pc:sldMk cId="3909616866" sldId="412"/>
        </pc:sldMkLst>
        <pc:spChg chg="mod">
          <ac:chgData name="Sylvain Baillot" userId="S::sbaillot@insy2s.fr::100668c0-7dbc-4031-b37e-f12834fa3702" providerId="AD" clId="Web-{B02CDEC8-7D60-58DE-984F-0A60784D4C7C}" dt="2022-08-26T07:19:55.099" v="678"/>
          <ac:spMkLst>
            <pc:docMk/>
            <pc:sldMk cId="3909616866" sldId="412"/>
            <ac:spMk id="6" creationId="{44195409-D3F7-4816-E75C-9BB971094105}"/>
          </ac:spMkLst>
        </pc:spChg>
        <pc:spChg chg="mod">
          <ac:chgData name="Sylvain Baillot" userId="S::sbaillot@insy2s.fr::100668c0-7dbc-4031-b37e-f12834fa3702" providerId="AD" clId="Web-{B02CDEC8-7D60-58DE-984F-0A60784D4C7C}" dt="2022-08-26T07:23:23.091" v="698"/>
          <ac:spMkLst>
            <pc:docMk/>
            <pc:sldMk cId="3909616866" sldId="412"/>
            <ac:spMk id="9" creationId="{8966C58E-23E0-FC16-9E2F-DE14571EEE16}"/>
          </ac:spMkLst>
        </pc:spChg>
        <pc:spChg chg="mod">
          <ac:chgData name="Sylvain Baillot" userId="S::sbaillot@insy2s.fr::100668c0-7dbc-4031-b37e-f12834fa3702" providerId="AD" clId="Web-{B02CDEC8-7D60-58DE-984F-0A60784D4C7C}" dt="2022-08-26T07:38:17.467" v="770" actId="20577"/>
          <ac:spMkLst>
            <pc:docMk/>
            <pc:sldMk cId="3909616866" sldId="412"/>
            <ac:spMk id="25" creationId="{6BFAE7BC-893E-4B9B-AB04-BFD3DE9B75A1}"/>
          </ac:spMkLst>
        </pc:spChg>
      </pc:sldChg>
      <pc:sldChg chg="modSp">
        <pc:chgData name="Sylvain Baillot" userId="S::sbaillot@insy2s.fr::100668c0-7dbc-4031-b37e-f12834fa3702" providerId="AD" clId="Web-{B02CDEC8-7D60-58DE-984F-0A60784D4C7C}" dt="2022-08-26T07:38:20.998" v="773" actId="20577"/>
        <pc:sldMkLst>
          <pc:docMk/>
          <pc:sldMk cId="4188642628" sldId="413"/>
        </pc:sldMkLst>
        <pc:spChg chg="mod">
          <ac:chgData name="Sylvain Baillot" userId="S::sbaillot@insy2s.fr::100668c0-7dbc-4031-b37e-f12834fa3702" providerId="AD" clId="Web-{B02CDEC8-7D60-58DE-984F-0A60784D4C7C}" dt="2022-08-26T07:22:12.744" v="696" actId="20577"/>
          <ac:spMkLst>
            <pc:docMk/>
            <pc:sldMk cId="4188642628" sldId="413"/>
            <ac:spMk id="4" creationId="{268D0E5B-627E-6282-86A0-4D07DE40F622}"/>
          </ac:spMkLst>
        </pc:spChg>
        <pc:spChg chg="mod">
          <ac:chgData name="Sylvain Baillot" userId="S::sbaillot@insy2s.fr::100668c0-7dbc-4031-b37e-f12834fa3702" providerId="AD" clId="Web-{B02CDEC8-7D60-58DE-984F-0A60784D4C7C}" dt="2022-08-26T07:38:20.998" v="773" actId="20577"/>
          <ac:spMkLst>
            <pc:docMk/>
            <pc:sldMk cId="4188642628" sldId="413"/>
            <ac:spMk id="25" creationId="{6BFAE7BC-893E-4B9B-AB04-BFD3DE9B75A1}"/>
          </ac:spMkLst>
        </pc:spChg>
      </pc:sldChg>
      <pc:sldChg chg="modSp">
        <pc:chgData name="Sylvain Baillot" userId="S::sbaillot@insy2s.fr::100668c0-7dbc-4031-b37e-f12834fa3702" providerId="AD" clId="Web-{B02CDEC8-7D60-58DE-984F-0A60784D4C7C}" dt="2022-08-26T07:39:40.845" v="783" actId="20577"/>
        <pc:sldMkLst>
          <pc:docMk/>
          <pc:sldMk cId="308568780" sldId="414"/>
        </pc:sldMkLst>
        <pc:spChg chg="mod">
          <ac:chgData name="Sylvain Baillot" userId="S::sbaillot@insy2s.fr::100668c0-7dbc-4031-b37e-f12834fa3702" providerId="AD" clId="Web-{B02CDEC8-7D60-58DE-984F-0A60784D4C7C}" dt="2022-08-26T07:39:08" v="779"/>
          <ac:spMkLst>
            <pc:docMk/>
            <pc:sldMk cId="308568780" sldId="414"/>
            <ac:spMk id="4" creationId="{AE5CBC13-8867-A683-5A5B-3A6013E046C6}"/>
          </ac:spMkLst>
        </pc:spChg>
        <pc:spChg chg="mod">
          <ac:chgData name="Sylvain Baillot" userId="S::sbaillot@insy2s.fr::100668c0-7dbc-4031-b37e-f12834fa3702" providerId="AD" clId="Web-{B02CDEC8-7D60-58DE-984F-0A60784D4C7C}" dt="2022-08-26T07:39:31.375" v="780" actId="20577"/>
          <ac:spMkLst>
            <pc:docMk/>
            <pc:sldMk cId="308568780" sldId="414"/>
            <ac:spMk id="7" creationId="{62C891DD-40D2-6F2D-F973-FA2E334BC3D3}"/>
          </ac:spMkLst>
        </pc:spChg>
        <pc:spChg chg="mod">
          <ac:chgData name="Sylvain Baillot" userId="S::sbaillot@insy2s.fr::100668c0-7dbc-4031-b37e-f12834fa3702" providerId="AD" clId="Web-{B02CDEC8-7D60-58DE-984F-0A60784D4C7C}" dt="2022-08-26T07:39:40.845" v="783" actId="20577"/>
          <ac:spMkLst>
            <pc:docMk/>
            <pc:sldMk cId="308568780" sldId="414"/>
            <ac:spMk id="25" creationId="{6BFAE7BC-893E-4B9B-AB04-BFD3DE9B75A1}"/>
          </ac:spMkLst>
        </pc:spChg>
      </pc:sldChg>
      <pc:sldChg chg="modSp">
        <pc:chgData name="Sylvain Baillot" userId="S::sbaillot@insy2s.fr::100668c0-7dbc-4031-b37e-f12834fa3702" providerId="AD" clId="Web-{B02CDEC8-7D60-58DE-984F-0A60784D4C7C}" dt="2022-08-26T07:39:48.626" v="786" actId="20577"/>
        <pc:sldMkLst>
          <pc:docMk/>
          <pc:sldMk cId="1642369734" sldId="416"/>
        </pc:sldMkLst>
        <pc:spChg chg="mod">
          <ac:chgData name="Sylvain Baillot" userId="S::sbaillot@insy2s.fr::100668c0-7dbc-4031-b37e-f12834fa3702" providerId="AD" clId="Web-{B02CDEC8-7D60-58DE-984F-0A60784D4C7C}" dt="2022-08-26T07:39:48.626" v="786" actId="20577"/>
          <ac:spMkLst>
            <pc:docMk/>
            <pc:sldMk cId="1642369734" sldId="416"/>
            <ac:spMk id="25" creationId="{6BFAE7BC-893E-4B9B-AB04-BFD3DE9B75A1}"/>
          </ac:spMkLst>
        </pc:spChg>
      </pc:sldChg>
      <pc:sldChg chg="modSp">
        <pc:chgData name="Sylvain Baillot" userId="S::sbaillot@insy2s.fr::100668c0-7dbc-4031-b37e-f12834fa3702" providerId="AD" clId="Web-{B02CDEC8-7D60-58DE-984F-0A60784D4C7C}" dt="2022-08-26T07:39:54.408" v="789" actId="20577"/>
        <pc:sldMkLst>
          <pc:docMk/>
          <pc:sldMk cId="398106978" sldId="417"/>
        </pc:sldMkLst>
        <pc:spChg chg="mod">
          <ac:chgData name="Sylvain Baillot" userId="S::sbaillot@insy2s.fr::100668c0-7dbc-4031-b37e-f12834fa3702" providerId="AD" clId="Web-{B02CDEC8-7D60-58DE-984F-0A60784D4C7C}" dt="2022-08-26T07:39:54.408" v="789" actId="20577"/>
          <ac:spMkLst>
            <pc:docMk/>
            <pc:sldMk cId="398106978" sldId="417"/>
            <ac:spMk id="25" creationId="{6BFAE7BC-893E-4B9B-AB04-BFD3DE9B75A1}"/>
          </ac:spMkLst>
        </pc:spChg>
        <pc:picChg chg="mod">
          <ac:chgData name="Sylvain Baillot" userId="S::sbaillot@insy2s.fr::100668c0-7dbc-4031-b37e-f12834fa3702" providerId="AD" clId="Web-{B02CDEC8-7D60-58DE-984F-0A60784D4C7C}" dt="2022-08-26T07:26:06.690" v="699" actId="1076"/>
          <ac:picMkLst>
            <pc:docMk/>
            <pc:sldMk cId="398106978" sldId="417"/>
            <ac:picMk id="23" creationId="{8D62729A-A759-BF48-D832-4A21E30D6470}"/>
          </ac:picMkLst>
        </pc:picChg>
      </pc:sldChg>
      <pc:sldChg chg="modSp">
        <pc:chgData name="Sylvain Baillot" userId="S::sbaillot@insy2s.fr::100668c0-7dbc-4031-b37e-f12834fa3702" providerId="AD" clId="Web-{B02CDEC8-7D60-58DE-984F-0A60784D4C7C}" dt="2022-08-26T07:40:13.799" v="791" actId="20577"/>
        <pc:sldMkLst>
          <pc:docMk/>
          <pc:sldMk cId="699726288" sldId="418"/>
        </pc:sldMkLst>
        <pc:spChg chg="mod">
          <ac:chgData name="Sylvain Baillot" userId="S::sbaillot@insy2s.fr::100668c0-7dbc-4031-b37e-f12834fa3702" providerId="AD" clId="Web-{B02CDEC8-7D60-58DE-984F-0A60784D4C7C}" dt="2022-08-26T07:40:13.799" v="791" actId="20577"/>
          <ac:spMkLst>
            <pc:docMk/>
            <pc:sldMk cId="699726288" sldId="418"/>
            <ac:spMk id="25" creationId="{6BFAE7BC-893E-4B9B-AB04-BFD3DE9B75A1}"/>
          </ac:spMkLst>
        </pc:spChg>
      </pc:sldChg>
      <pc:sldChg chg="modSp">
        <pc:chgData name="Sylvain Baillot" userId="S::sbaillot@insy2s.fr::100668c0-7dbc-4031-b37e-f12834fa3702" providerId="AD" clId="Web-{B02CDEC8-7D60-58DE-984F-0A60784D4C7C}" dt="2022-08-26T07:40:19.580" v="794" actId="20577"/>
        <pc:sldMkLst>
          <pc:docMk/>
          <pc:sldMk cId="63734809" sldId="419"/>
        </pc:sldMkLst>
        <pc:spChg chg="mod">
          <ac:chgData name="Sylvain Baillot" userId="S::sbaillot@insy2s.fr::100668c0-7dbc-4031-b37e-f12834fa3702" providerId="AD" clId="Web-{B02CDEC8-7D60-58DE-984F-0A60784D4C7C}" dt="2022-08-26T07:29:08.369" v="712" actId="1076"/>
          <ac:spMkLst>
            <pc:docMk/>
            <pc:sldMk cId="63734809" sldId="419"/>
            <ac:spMk id="4" creationId="{A89E0A5D-996B-19E8-94DB-84BF450C7363}"/>
          </ac:spMkLst>
        </pc:spChg>
        <pc:spChg chg="mod">
          <ac:chgData name="Sylvain Baillot" userId="S::sbaillot@insy2s.fr::100668c0-7dbc-4031-b37e-f12834fa3702" providerId="AD" clId="Web-{B02CDEC8-7D60-58DE-984F-0A60784D4C7C}" dt="2022-08-26T07:28:41.290" v="710" actId="1076"/>
          <ac:spMkLst>
            <pc:docMk/>
            <pc:sldMk cId="63734809" sldId="419"/>
            <ac:spMk id="18" creationId="{673BB640-1264-8A88-D5FD-42695DE7345C}"/>
          </ac:spMkLst>
        </pc:spChg>
        <pc:spChg chg="mod">
          <ac:chgData name="Sylvain Baillot" userId="S::sbaillot@insy2s.fr::100668c0-7dbc-4031-b37e-f12834fa3702" providerId="AD" clId="Web-{B02CDEC8-7D60-58DE-984F-0A60784D4C7C}" dt="2022-08-26T07:28:41.290" v="709" actId="1076"/>
          <ac:spMkLst>
            <pc:docMk/>
            <pc:sldMk cId="63734809" sldId="419"/>
            <ac:spMk id="19" creationId="{7299F0F8-8B9E-993E-0FD6-31F7E198F184}"/>
          </ac:spMkLst>
        </pc:spChg>
        <pc:spChg chg="mod">
          <ac:chgData name="Sylvain Baillot" userId="S::sbaillot@insy2s.fr::100668c0-7dbc-4031-b37e-f12834fa3702" providerId="AD" clId="Web-{B02CDEC8-7D60-58DE-984F-0A60784D4C7C}" dt="2022-08-26T07:40:19.580" v="794" actId="20577"/>
          <ac:spMkLst>
            <pc:docMk/>
            <pc:sldMk cId="63734809" sldId="419"/>
            <ac:spMk id="25" creationId="{6BFAE7BC-893E-4B9B-AB04-BFD3DE9B75A1}"/>
          </ac:spMkLst>
        </pc:spChg>
      </pc:sldChg>
      <pc:sldChg chg="modSp">
        <pc:chgData name="Sylvain Baillot" userId="S::sbaillot@insy2s.fr::100668c0-7dbc-4031-b37e-f12834fa3702" providerId="AD" clId="Web-{B02CDEC8-7D60-58DE-984F-0A60784D4C7C}" dt="2022-08-26T07:40:40.222" v="797" actId="20577"/>
        <pc:sldMkLst>
          <pc:docMk/>
          <pc:sldMk cId="1837140400" sldId="420"/>
        </pc:sldMkLst>
        <pc:spChg chg="mod">
          <ac:chgData name="Sylvain Baillot" userId="S::sbaillot@insy2s.fr::100668c0-7dbc-4031-b37e-f12834fa3702" providerId="AD" clId="Web-{B02CDEC8-7D60-58DE-984F-0A60784D4C7C}" dt="2022-08-26T07:28:02.476" v="702" actId="1076"/>
          <ac:spMkLst>
            <pc:docMk/>
            <pc:sldMk cId="1837140400" sldId="420"/>
            <ac:spMk id="4" creationId="{A89E0A5D-996B-19E8-94DB-84BF450C7363}"/>
          </ac:spMkLst>
        </pc:spChg>
        <pc:spChg chg="mod">
          <ac:chgData name="Sylvain Baillot" userId="S::sbaillot@insy2s.fr::100668c0-7dbc-4031-b37e-f12834fa3702" providerId="AD" clId="Web-{B02CDEC8-7D60-58DE-984F-0A60784D4C7C}" dt="2022-08-26T07:40:40.222" v="797" actId="20577"/>
          <ac:spMkLst>
            <pc:docMk/>
            <pc:sldMk cId="1837140400" sldId="420"/>
            <ac:spMk id="25" creationId="{6BFAE7BC-893E-4B9B-AB04-BFD3DE9B75A1}"/>
          </ac:spMkLst>
        </pc:spChg>
      </pc:sldChg>
      <pc:sldChg chg="modSp">
        <pc:chgData name="Sylvain Baillot" userId="S::sbaillot@insy2s.fr::100668c0-7dbc-4031-b37e-f12834fa3702" providerId="AD" clId="Web-{B02CDEC8-7D60-58DE-984F-0A60784D4C7C}" dt="2022-08-26T07:40:49.066" v="799" actId="20577"/>
        <pc:sldMkLst>
          <pc:docMk/>
          <pc:sldMk cId="518945559" sldId="421"/>
        </pc:sldMkLst>
        <pc:spChg chg="mod">
          <ac:chgData name="Sylvain Baillot" userId="S::sbaillot@insy2s.fr::100668c0-7dbc-4031-b37e-f12834fa3702" providerId="AD" clId="Web-{B02CDEC8-7D60-58DE-984F-0A60784D4C7C}" dt="2022-08-26T07:30:24.481" v="717" actId="20577"/>
          <ac:spMkLst>
            <pc:docMk/>
            <pc:sldMk cId="518945559" sldId="421"/>
            <ac:spMk id="6" creationId="{70BB1A43-F80C-96ED-BA54-F4B06A13DF4D}"/>
          </ac:spMkLst>
        </pc:spChg>
        <pc:spChg chg="mod">
          <ac:chgData name="Sylvain Baillot" userId="S::sbaillot@insy2s.fr::100668c0-7dbc-4031-b37e-f12834fa3702" providerId="AD" clId="Web-{B02CDEC8-7D60-58DE-984F-0A60784D4C7C}" dt="2022-08-26T07:40:49.066" v="799" actId="20577"/>
          <ac:spMkLst>
            <pc:docMk/>
            <pc:sldMk cId="518945559" sldId="421"/>
            <ac:spMk id="25" creationId="{6BFAE7BC-893E-4B9B-AB04-BFD3DE9B75A1}"/>
          </ac:spMkLst>
        </pc:spChg>
      </pc:sldChg>
      <pc:sldChg chg="modSp">
        <pc:chgData name="Sylvain Baillot" userId="S::sbaillot@insy2s.fr::100668c0-7dbc-4031-b37e-f12834fa3702" providerId="AD" clId="Web-{B02CDEC8-7D60-58DE-984F-0A60784D4C7C}" dt="2022-08-26T07:40:59.754" v="800" actId="20577"/>
        <pc:sldMkLst>
          <pc:docMk/>
          <pc:sldMk cId="32467603" sldId="422"/>
        </pc:sldMkLst>
        <pc:spChg chg="mod">
          <ac:chgData name="Sylvain Baillot" userId="S::sbaillot@insy2s.fr::100668c0-7dbc-4031-b37e-f12834fa3702" providerId="AD" clId="Web-{B02CDEC8-7D60-58DE-984F-0A60784D4C7C}" dt="2022-08-26T07:40:59.754" v="800" actId="20577"/>
          <ac:spMkLst>
            <pc:docMk/>
            <pc:sldMk cId="32467603" sldId="422"/>
            <ac:spMk id="25" creationId="{6BFAE7BC-893E-4B9B-AB04-BFD3DE9B75A1}"/>
          </ac:spMkLst>
        </pc:spChg>
      </pc:sldChg>
      <pc:sldChg chg="modSp">
        <pc:chgData name="Sylvain Baillot" userId="S::sbaillot@insy2s.fr::100668c0-7dbc-4031-b37e-f12834fa3702" providerId="AD" clId="Web-{B02CDEC8-7D60-58DE-984F-0A60784D4C7C}" dt="2022-08-26T07:41:02.582" v="802" actId="20577"/>
        <pc:sldMkLst>
          <pc:docMk/>
          <pc:sldMk cId="1889171887" sldId="423"/>
        </pc:sldMkLst>
        <pc:spChg chg="mod">
          <ac:chgData name="Sylvain Baillot" userId="S::sbaillot@insy2s.fr::100668c0-7dbc-4031-b37e-f12834fa3702" providerId="AD" clId="Web-{B02CDEC8-7D60-58DE-984F-0A60784D4C7C}" dt="2022-08-26T07:41:02.582" v="802" actId="20577"/>
          <ac:spMkLst>
            <pc:docMk/>
            <pc:sldMk cId="1889171887" sldId="423"/>
            <ac:spMk id="25" creationId="{6BFAE7BC-893E-4B9B-AB04-BFD3DE9B75A1}"/>
          </ac:spMkLst>
        </pc:spChg>
      </pc:sldChg>
      <pc:sldChg chg="modSp">
        <pc:chgData name="Sylvain Baillot" userId="S::sbaillot@insy2s.fr::100668c0-7dbc-4031-b37e-f12834fa3702" providerId="AD" clId="Web-{B02CDEC8-7D60-58DE-984F-0A60784D4C7C}" dt="2022-08-26T07:41:05.629" v="804" actId="20577"/>
        <pc:sldMkLst>
          <pc:docMk/>
          <pc:sldMk cId="2345469852" sldId="424"/>
        </pc:sldMkLst>
        <pc:spChg chg="mod">
          <ac:chgData name="Sylvain Baillot" userId="S::sbaillot@insy2s.fr::100668c0-7dbc-4031-b37e-f12834fa3702" providerId="AD" clId="Web-{B02CDEC8-7D60-58DE-984F-0A60784D4C7C}" dt="2022-08-26T07:41:05.629" v="804" actId="20577"/>
          <ac:spMkLst>
            <pc:docMk/>
            <pc:sldMk cId="2345469852" sldId="424"/>
            <ac:spMk id="25" creationId="{6BFAE7BC-893E-4B9B-AB04-BFD3DE9B75A1}"/>
          </ac:spMkLst>
        </pc:spChg>
      </pc:sldChg>
      <pc:sldChg chg="modSp">
        <pc:chgData name="Sylvain Baillot" userId="S::sbaillot@insy2s.fr::100668c0-7dbc-4031-b37e-f12834fa3702" providerId="AD" clId="Web-{B02CDEC8-7D60-58DE-984F-0A60784D4C7C}" dt="2022-08-26T07:41:08.707" v="806" actId="20577"/>
        <pc:sldMkLst>
          <pc:docMk/>
          <pc:sldMk cId="920051797" sldId="425"/>
        </pc:sldMkLst>
        <pc:spChg chg="mod">
          <ac:chgData name="Sylvain Baillot" userId="S::sbaillot@insy2s.fr::100668c0-7dbc-4031-b37e-f12834fa3702" providerId="AD" clId="Web-{B02CDEC8-7D60-58DE-984F-0A60784D4C7C}" dt="2022-08-26T07:41:08.707" v="806" actId="20577"/>
          <ac:spMkLst>
            <pc:docMk/>
            <pc:sldMk cId="920051797" sldId="425"/>
            <ac:spMk id="25" creationId="{6BFAE7BC-893E-4B9B-AB04-BFD3DE9B75A1}"/>
          </ac:spMkLst>
        </pc:spChg>
      </pc:sldChg>
      <pc:sldChg chg="addSp delSp modSp">
        <pc:chgData name="Sylvain Baillot" userId="S::sbaillot@insy2s.fr::100668c0-7dbc-4031-b37e-f12834fa3702" providerId="AD" clId="Web-{B02CDEC8-7D60-58DE-984F-0A60784D4C7C}" dt="2022-08-26T07:41:11.676" v="808" actId="20577"/>
        <pc:sldMkLst>
          <pc:docMk/>
          <pc:sldMk cId="2339527629" sldId="426"/>
        </pc:sldMkLst>
        <pc:spChg chg="add del mod">
          <ac:chgData name="Sylvain Baillot" userId="S::sbaillot@insy2s.fr::100668c0-7dbc-4031-b37e-f12834fa3702" providerId="AD" clId="Web-{B02CDEC8-7D60-58DE-984F-0A60784D4C7C}" dt="2022-08-26T07:32:18.375" v="727"/>
          <ac:spMkLst>
            <pc:docMk/>
            <pc:sldMk cId="2339527629" sldId="426"/>
            <ac:spMk id="2" creationId="{5FAD7E67-4004-208E-B771-FFC8F7FDD5CC}"/>
          </ac:spMkLst>
        </pc:spChg>
        <pc:spChg chg="mod">
          <ac:chgData name="Sylvain Baillot" userId="S::sbaillot@insy2s.fr::100668c0-7dbc-4031-b37e-f12834fa3702" providerId="AD" clId="Web-{B02CDEC8-7D60-58DE-984F-0A60784D4C7C}" dt="2022-08-26T07:31:33.233" v="718" actId="1076"/>
          <ac:spMkLst>
            <pc:docMk/>
            <pc:sldMk cId="2339527629" sldId="426"/>
            <ac:spMk id="11" creationId="{89E27BA1-1CC7-F8B9-427B-F42A57FE0759}"/>
          </ac:spMkLst>
        </pc:spChg>
        <pc:spChg chg="mod">
          <ac:chgData name="Sylvain Baillot" userId="S::sbaillot@insy2s.fr::100668c0-7dbc-4031-b37e-f12834fa3702" providerId="AD" clId="Web-{B02CDEC8-7D60-58DE-984F-0A60784D4C7C}" dt="2022-08-26T07:31:33.264" v="719" actId="1076"/>
          <ac:spMkLst>
            <pc:docMk/>
            <pc:sldMk cId="2339527629" sldId="426"/>
            <ac:spMk id="18" creationId="{59B0451A-1D4F-71A0-8FD2-E7BC5DE336C7}"/>
          </ac:spMkLst>
        </pc:spChg>
        <pc:spChg chg="mod">
          <ac:chgData name="Sylvain Baillot" userId="S::sbaillot@insy2s.fr::100668c0-7dbc-4031-b37e-f12834fa3702" providerId="AD" clId="Web-{B02CDEC8-7D60-58DE-984F-0A60784D4C7C}" dt="2022-08-26T07:41:11.676" v="808" actId="20577"/>
          <ac:spMkLst>
            <pc:docMk/>
            <pc:sldMk cId="2339527629" sldId="426"/>
            <ac:spMk id="25" creationId="{6BFAE7BC-893E-4B9B-AB04-BFD3DE9B75A1}"/>
          </ac:spMkLst>
        </pc:spChg>
        <pc:cxnChg chg="add del mod">
          <ac:chgData name="Sylvain Baillot" userId="S::sbaillot@insy2s.fr::100668c0-7dbc-4031-b37e-f12834fa3702" providerId="AD" clId="Web-{B02CDEC8-7D60-58DE-984F-0A60784D4C7C}" dt="2022-08-26T07:33:27.706" v="743"/>
          <ac:cxnSpMkLst>
            <pc:docMk/>
            <pc:sldMk cId="2339527629" sldId="426"/>
            <ac:cxnSpMk id="6" creationId="{52FDB661-8F28-E52B-4D1B-8623E9CBD9BA}"/>
          </ac:cxnSpMkLst>
        </pc:cxnChg>
        <pc:cxnChg chg="add del mod">
          <ac:chgData name="Sylvain Baillot" userId="S::sbaillot@insy2s.fr::100668c0-7dbc-4031-b37e-f12834fa3702" providerId="AD" clId="Web-{B02CDEC8-7D60-58DE-984F-0A60784D4C7C}" dt="2022-08-26T07:33:18.753" v="737"/>
          <ac:cxnSpMkLst>
            <pc:docMk/>
            <pc:sldMk cId="2339527629" sldId="426"/>
            <ac:cxnSpMk id="7" creationId="{D90321F4-AA35-C033-3338-935CC3E2AA0D}"/>
          </ac:cxnSpMkLst>
        </pc:cxnChg>
      </pc:sldChg>
      <pc:sldChg chg="modSp">
        <pc:chgData name="Sylvain Baillot" userId="S::sbaillot@insy2s.fr::100668c0-7dbc-4031-b37e-f12834fa3702" providerId="AD" clId="Web-{B02CDEC8-7D60-58DE-984F-0A60784D4C7C}" dt="2022-08-26T07:41:14.723" v="810" actId="20577"/>
        <pc:sldMkLst>
          <pc:docMk/>
          <pc:sldMk cId="3309347135" sldId="427"/>
        </pc:sldMkLst>
        <pc:spChg chg="mod">
          <ac:chgData name="Sylvain Baillot" userId="S::sbaillot@insy2s.fr::100668c0-7dbc-4031-b37e-f12834fa3702" providerId="AD" clId="Web-{B02CDEC8-7D60-58DE-984F-0A60784D4C7C}" dt="2022-08-26T07:41:14.723" v="810" actId="20577"/>
          <ac:spMkLst>
            <pc:docMk/>
            <pc:sldMk cId="3309347135" sldId="427"/>
            <ac:spMk id="25" creationId="{6BFAE7BC-893E-4B9B-AB04-BFD3DE9B75A1}"/>
          </ac:spMkLst>
        </pc:spChg>
      </pc:sldChg>
      <pc:sldChg chg="modSp">
        <pc:chgData name="Sylvain Baillot" userId="S::sbaillot@insy2s.fr::100668c0-7dbc-4031-b37e-f12834fa3702" providerId="AD" clId="Web-{B02CDEC8-7D60-58DE-984F-0A60784D4C7C}" dt="2022-08-26T07:41:18.520" v="811" actId="20577"/>
        <pc:sldMkLst>
          <pc:docMk/>
          <pc:sldMk cId="1204532989" sldId="428"/>
        </pc:sldMkLst>
        <pc:spChg chg="mod">
          <ac:chgData name="Sylvain Baillot" userId="S::sbaillot@insy2s.fr::100668c0-7dbc-4031-b37e-f12834fa3702" providerId="AD" clId="Web-{B02CDEC8-7D60-58DE-984F-0A60784D4C7C}" dt="2022-08-26T07:41:18.520" v="811" actId="20577"/>
          <ac:spMkLst>
            <pc:docMk/>
            <pc:sldMk cId="1204532989" sldId="428"/>
            <ac:spMk id="25" creationId="{6BFAE7BC-893E-4B9B-AB04-BFD3DE9B75A1}"/>
          </ac:spMkLst>
        </pc:spChg>
      </pc:sldChg>
      <pc:sldChg chg="modSp">
        <pc:chgData name="Sylvain Baillot" userId="S::sbaillot@insy2s.fr::100668c0-7dbc-4031-b37e-f12834fa3702" providerId="AD" clId="Web-{B02CDEC8-7D60-58DE-984F-0A60784D4C7C}" dt="2022-08-26T07:41:24.301" v="812" actId="20577"/>
        <pc:sldMkLst>
          <pc:docMk/>
          <pc:sldMk cId="2391979719" sldId="429"/>
        </pc:sldMkLst>
        <pc:spChg chg="mod">
          <ac:chgData name="Sylvain Baillot" userId="S::sbaillot@insy2s.fr::100668c0-7dbc-4031-b37e-f12834fa3702" providerId="AD" clId="Web-{B02CDEC8-7D60-58DE-984F-0A60784D4C7C}" dt="2022-08-26T07:41:24.301" v="812" actId="20577"/>
          <ac:spMkLst>
            <pc:docMk/>
            <pc:sldMk cId="2391979719" sldId="429"/>
            <ac:spMk id="25" creationId="{6BFAE7BC-893E-4B9B-AB04-BFD3DE9B75A1}"/>
          </ac:spMkLst>
        </pc:spChg>
      </pc:sldChg>
      <pc:sldChg chg="addSp modSp">
        <pc:chgData name="Sylvain Baillot" userId="S::sbaillot@insy2s.fr::100668c0-7dbc-4031-b37e-f12834fa3702" providerId="AD" clId="Web-{B02CDEC8-7D60-58DE-984F-0A60784D4C7C}" dt="2022-08-26T08:00:29.858" v="857" actId="20577"/>
        <pc:sldMkLst>
          <pc:docMk/>
          <pc:sldMk cId="760445420" sldId="430"/>
        </pc:sldMkLst>
        <pc:spChg chg="add mod">
          <ac:chgData name="Sylvain Baillot" userId="S::sbaillot@insy2s.fr::100668c0-7dbc-4031-b37e-f12834fa3702" providerId="AD" clId="Web-{B02CDEC8-7D60-58DE-984F-0A60784D4C7C}" dt="2022-08-26T07:57:10.257" v="818" actId="1076"/>
          <ac:spMkLst>
            <pc:docMk/>
            <pc:sldMk cId="760445420" sldId="430"/>
            <ac:spMk id="5" creationId="{E2961256-1B5E-B1AA-C1F8-1A20136F9F2E}"/>
          </ac:spMkLst>
        </pc:spChg>
        <pc:spChg chg="add mod">
          <ac:chgData name="Sylvain Baillot" userId="S::sbaillot@insy2s.fr::100668c0-7dbc-4031-b37e-f12834fa3702" providerId="AD" clId="Web-{B02CDEC8-7D60-58DE-984F-0A60784D4C7C}" dt="2022-08-26T07:59:59.810" v="856" actId="20577"/>
          <ac:spMkLst>
            <pc:docMk/>
            <pc:sldMk cId="760445420" sldId="430"/>
            <ac:spMk id="6" creationId="{50F31B0E-DC8F-7216-426C-F2AEF0D3F259}"/>
          </ac:spMkLst>
        </pc:spChg>
        <pc:spChg chg="mod">
          <ac:chgData name="Sylvain Baillot" userId="S::sbaillot@insy2s.fr::100668c0-7dbc-4031-b37e-f12834fa3702" providerId="AD" clId="Web-{B02CDEC8-7D60-58DE-984F-0A60784D4C7C}" dt="2022-08-26T08:00:29.858" v="857" actId="20577"/>
          <ac:spMkLst>
            <pc:docMk/>
            <pc:sldMk cId="760445420" sldId="430"/>
            <ac:spMk id="25" creationId="{6BFAE7BC-893E-4B9B-AB04-BFD3DE9B75A1}"/>
          </ac:spMkLst>
        </pc:spChg>
      </pc:sldChg>
      <pc:sldChg chg="modSp">
        <pc:chgData name="Sylvain Baillot" userId="S::sbaillot@insy2s.fr::100668c0-7dbc-4031-b37e-f12834fa3702" providerId="AD" clId="Web-{B02CDEC8-7D60-58DE-984F-0A60784D4C7C}" dt="2022-08-26T08:00:41.124" v="859" actId="20577"/>
        <pc:sldMkLst>
          <pc:docMk/>
          <pc:sldMk cId="670792734" sldId="431"/>
        </pc:sldMkLst>
        <pc:spChg chg="mod">
          <ac:chgData name="Sylvain Baillot" userId="S::sbaillot@insy2s.fr::100668c0-7dbc-4031-b37e-f12834fa3702" providerId="AD" clId="Web-{B02CDEC8-7D60-58DE-984F-0A60784D4C7C}" dt="2022-08-26T08:00:41.124" v="859" actId="20577"/>
          <ac:spMkLst>
            <pc:docMk/>
            <pc:sldMk cId="670792734" sldId="431"/>
            <ac:spMk id="25" creationId="{6BFAE7BC-893E-4B9B-AB04-BFD3DE9B75A1}"/>
          </ac:spMkLst>
        </pc:spChg>
      </pc:sldChg>
      <pc:sldChg chg="modSp">
        <pc:chgData name="Sylvain Baillot" userId="S::sbaillot@insy2s.fr::100668c0-7dbc-4031-b37e-f12834fa3702" providerId="AD" clId="Web-{B02CDEC8-7D60-58DE-984F-0A60784D4C7C}" dt="2022-08-26T08:00:55.844" v="861" actId="20577"/>
        <pc:sldMkLst>
          <pc:docMk/>
          <pc:sldMk cId="2080605454" sldId="432"/>
        </pc:sldMkLst>
        <pc:spChg chg="mod">
          <ac:chgData name="Sylvain Baillot" userId="S::sbaillot@insy2s.fr::100668c0-7dbc-4031-b37e-f12834fa3702" providerId="AD" clId="Web-{B02CDEC8-7D60-58DE-984F-0A60784D4C7C}" dt="2022-08-26T08:00:55.844" v="861" actId="20577"/>
          <ac:spMkLst>
            <pc:docMk/>
            <pc:sldMk cId="2080605454" sldId="432"/>
            <ac:spMk id="25" creationId="{6BFAE7BC-893E-4B9B-AB04-BFD3DE9B75A1}"/>
          </ac:spMkLst>
        </pc:spChg>
      </pc:sldChg>
      <pc:sldChg chg="del">
        <pc:chgData name="Sylvain Baillot" userId="S::sbaillot@insy2s.fr::100668c0-7dbc-4031-b37e-f12834fa3702" providerId="AD" clId="Web-{B02CDEC8-7D60-58DE-984F-0A60784D4C7C}" dt="2022-08-25T12:03:24.681" v="69"/>
        <pc:sldMkLst>
          <pc:docMk/>
          <pc:sldMk cId="1128979848" sldId="433"/>
        </pc:sldMkLst>
      </pc:sldChg>
      <pc:sldChg chg="modSp">
        <pc:chgData name="Sylvain Baillot" userId="S::sbaillot@insy2s.fr::100668c0-7dbc-4031-b37e-f12834fa3702" providerId="AD" clId="Web-{B02CDEC8-7D60-58DE-984F-0A60784D4C7C}" dt="2022-08-26T08:00:59.438" v="862" actId="20577"/>
        <pc:sldMkLst>
          <pc:docMk/>
          <pc:sldMk cId="3808892449" sldId="434"/>
        </pc:sldMkLst>
        <pc:spChg chg="mod">
          <ac:chgData name="Sylvain Baillot" userId="S::sbaillot@insy2s.fr::100668c0-7dbc-4031-b37e-f12834fa3702" providerId="AD" clId="Web-{B02CDEC8-7D60-58DE-984F-0A60784D4C7C}" dt="2022-08-26T08:00:59.438" v="862" actId="20577"/>
          <ac:spMkLst>
            <pc:docMk/>
            <pc:sldMk cId="3808892449" sldId="434"/>
            <ac:spMk id="25" creationId="{6BFAE7BC-893E-4B9B-AB04-BFD3DE9B75A1}"/>
          </ac:spMkLst>
        </pc:spChg>
      </pc:sldChg>
      <pc:sldChg chg="modSp">
        <pc:chgData name="Sylvain Baillot" userId="S::sbaillot@insy2s.fr::100668c0-7dbc-4031-b37e-f12834fa3702" providerId="AD" clId="Web-{B02CDEC8-7D60-58DE-984F-0A60784D4C7C}" dt="2022-08-26T08:01:03.453" v="863" actId="20577"/>
        <pc:sldMkLst>
          <pc:docMk/>
          <pc:sldMk cId="3593088638" sldId="436"/>
        </pc:sldMkLst>
        <pc:spChg chg="mod">
          <ac:chgData name="Sylvain Baillot" userId="S::sbaillot@insy2s.fr::100668c0-7dbc-4031-b37e-f12834fa3702" providerId="AD" clId="Web-{B02CDEC8-7D60-58DE-984F-0A60784D4C7C}" dt="2022-08-25T10:19:13.135" v="11" actId="14100"/>
          <ac:spMkLst>
            <pc:docMk/>
            <pc:sldMk cId="3593088638" sldId="436"/>
            <ac:spMk id="5" creationId="{7472467B-46F1-DA02-24B9-0F3F76B49E47}"/>
          </ac:spMkLst>
        </pc:spChg>
        <pc:spChg chg="mod">
          <ac:chgData name="Sylvain Baillot" userId="S::sbaillot@insy2s.fr::100668c0-7dbc-4031-b37e-f12834fa3702" providerId="AD" clId="Web-{B02CDEC8-7D60-58DE-984F-0A60784D4C7C}" dt="2022-08-26T08:01:03.453" v="863" actId="20577"/>
          <ac:spMkLst>
            <pc:docMk/>
            <pc:sldMk cId="3593088638" sldId="436"/>
            <ac:spMk id="25" creationId="{6BFAE7BC-893E-4B9B-AB04-BFD3DE9B75A1}"/>
          </ac:spMkLst>
        </pc:spChg>
      </pc:sldChg>
      <pc:sldChg chg="addSp delSp modSp add ord replId">
        <pc:chgData name="Sylvain Baillot" userId="S::sbaillot@insy2s.fr::100668c0-7dbc-4031-b37e-f12834fa3702" providerId="AD" clId="Web-{B02CDEC8-7D60-58DE-984F-0A60784D4C7C}" dt="2022-08-26T08:01:06.844" v="864" actId="20577"/>
        <pc:sldMkLst>
          <pc:docMk/>
          <pc:sldMk cId="2322270298" sldId="437"/>
        </pc:sldMkLst>
        <pc:spChg chg="del">
          <ac:chgData name="Sylvain Baillot" userId="S::sbaillot@insy2s.fr::100668c0-7dbc-4031-b37e-f12834fa3702" providerId="AD" clId="Web-{B02CDEC8-7D60-58DE-984F-0A60784D4C7C}" dt="2022-08-25T10:20:36.934" v="14"/>
          <ac:spMkLst>
            <pc:docMk/>
            <pc:sldMk cId="2322270298" sldId="437"/>
            <ac:spMk id="5" creationId="{7472467B-46F1-DA02-24B9-0F3F76B49E47}"/>
          </ac:spMkLst>
        </pc:spChg>
        <pc:spChg chg="add mod">
          <ac:chgData name="Sylvain Baillot" userId="S::sbaillot@insy2s.fr::100668c0-7dbc-4031-b37e-f12834fa3702" providerId="AD" clId="Web-{B02CDEC8-7D60-58DE-984F-0A60784D4C7C}" dt="2022-08-25T10:26:06.243" v="41" actId="1076"/>
          <ac:spMkLst>
            <pc:docMk/>
            <pc:sldMk cId="2322270298" sldId="437"/>
            <ac:spMk id="6" creationId="{617AD7F3-A286-A868-E2E9-901856021D50}"/>
          </ac:spMkLst>
        </pc:spChg>
        <pc:spChg chg="mod">
          <ac:chgData name="Sylvain Baillot" userId="S::sbaillot@insy2s.fr::100668c0-7dbc-4031-b37e-f12834fa3702" providerId="AD" clId="Web-{B02CDEC8-7D60-58DE-984F-0A60784D4C7C}" dt="2022-08-26T08:01:06.844" v="864" actId="20577"/>
          <ac:spMkLst>
            <pc:docMk/>
            <pc:sldMk cId="2322270298" sldId="437"/>
            <ac:spMk id="25" creationId="{6BFAE7BC-893E-4B9B-AB04-BFD3DE9B75A1}"/>
          </ac:spMkLst>
        </pc:spChg>
      </pc:sldChg>
      <pc:sldChg chg="addSp delSp modSp add ord replId">
        <pc:chgData name="Sylvain Baillot" userId="S::sbaillot@insy2s.fr::100668c0-7dbc-4031-b37e-f12834fa3702" providerId="AD" clId="Web-{B02CDEC8-7D60-58DE-984F-0A60784D4C7C}" dt="2022-08-26T08:01:17.235" v="866" actId="20577"/>
        <pc:sldMkLst>
          <pc:docMk/>
          <pc:sldMk cId="1440503896" sldId="438"/>
        </pc:sldMkLst>
        <pc:spChg chg="add mod">
          <ac:chgData name="Sylvain Baillot" userId="S::sbaillot@insy2s.fr::100668c0-7dbc-4031-b37e-f12834fa3702" providerId="AD" clId="Web-{B02CDEC8-7D60-58DE-984F-0A60784D4C7C}" dt="2022-08-25T10:27:34.902" v="57" actId="1076"/>
          <ac:spMkLst>
            <pc:docMk/>
            <pc:sldMk cId="1440503896" sldId="438"/>
            <ac:spMk id="5" creationId="{4068C425-B755-A407-06E7-425CF7470E19}"/>
          </ac:spMkLst>
        </pc:spChg>
        <pc:spChg chg="del">
          <ac:chgData name="Sylvain Baillot" userId="S::sbaillot@insy2s.fr::100668c0-7dbc-4031-b37e-f12834fa3702" providerId="AD" clId="Web-{B02CDEC8-7D60-58DE-984F-0A60784D4C7C}" dt="2022-08-25T10:26:32.416" v="44"/>
          <ac:spMkLst>
            <pc:docMk/>
            <pc:sldMk cId="1440503896" sldId="438"/>
            <ac:spMk id="6" creationId="{617AD7F3-A286-A868-E2E9-901856021D50}"/>
          </ac:spMkLst>
        </pc:spChg>
        <pc:spChg chg="mod">
          <ac:chgData name="Sylvain Baillot" userId="S::sbaillot@insy2s.fr::100668c0-7dbc-4031-b37e-f12834fa3702" providerId="AD" clId="Web-{B02CDEC8-7D60-58DE-984F-0A60784D4C7C}" dt="2022-08-26T08:01:17.235" v="866" actId="20577"/>
          <ac:spMkLst>
            <pc:docMk/>
            <pc:sldMk cId="1440503896" sldId="438"/>
            <ac:spMk id="25" creationId="{6BFAE7BC-893E-4B9B-AB04-BFD3DE9B75A1}"/>
          </ac:spMkLst>
        </pc:spChg>
        <pc:picChg chg="add mod">
          <ac:chgData name="Sylvain Baillot" userId="S::sbaillot@insy2s.fr::100668c0-7dbc-4031-b37e-f12834fa3702" providerId="AD" clId="Web-{B02CDEC8-7D60-58DE-984F-0A60784D4C7C}" dt="2022-08-25T12:02:07.147" v="68" actId="14100"/>
          <ac:picMkLst>
            <pc:docMk/>
            <pc:sldMk cId="1440503896" sldId="438"/>
            <ac:picMk id="8" creationId="{488A23B6-F58A-7657-4C4E-7F3834323DDA}"/>
          </ac:picMkLst>
        </pc:picChg>
      </pc:sldChg>
      <pc:sldChg chg="addSp delSp modSp add ord replId">
        <pc:chgData name="Sylvain Baillot" userId="S::sbaillot@insy2s.fr::100668c0-7dbc-4031-b37e-f12834fa3702" providerId="AD" clId="Web-{B02CDEC8-7D60-58DE-984F-0A60784D4C7C}" dt="2022-08-26T08:04:39.680" v="867" actId="20577"/>
        <pc:sldMkLst>
          <pc:docMk/>
          <pc:sldMk cId="1387328192" sldId="439"/>
        </pc:sldMkLst>
        <pc:spChg chg="mod">
          <ac:chgData name="Sylvain Baillot" userId="S::sbaillot@insy2s.fr::100668c0-7dbc-4031-b37e-f12834fa3702" providerId="AD" clId="Web-{B02CDEC8-7D60-58DE-984F-0A60784D4C7C}" dt="2022-08-25T13:31:59.872" v="308" actId="20577"/>
          <ac:spMkLst>
            <pc:docMk/>
            <pc:sldMk cId="1387328192" sldId="439"/>
            <ac:spMk id="4" creationId="{A89E0A5D-996B-19E8-94DB-84BF450C7363}"/>
          </ac:spMkLst>
        </pc:spChg>
        <pc:spChg chg="del">
          <ac:chgData name="Sylvain Baillot" userId="S::sbaillot@insy2s.fr::100668c0-7dbc-4031-b37e-f12834fa3702" providerId="AD" clId="Web-{B02CDEC8-7D60-58DE-984F-0A60784D4C7C}" dt="2022-08-25T12:04:07.292" v="73"/>
          <ac:spMkLst>
            <pc:docMk/>
            <pc:sldMk cId="1387328192" sldId="439"/>
            <ac:spMk id="5" creationId="{4068C425-B755-A407-06E7-425CF7470E19}"/>
          </ac:spMkLst>
        </pc:spChg>
        <pc:spChg chg="add mod">
          <ac:chgData name="Sylvain Baillot" userId="S::sbaillot@insy2s.fr::100668c0-7dbc-4031-b37e-f12834fa3702" providerId="AD" clId="Web-{B02CDEC8-7D60-58DE-984F-0A60784D4C7C}" dt="2022-08-25T14:22:42.317" v="315" actId="1076"/>
          <ac:spMkLst>
            <pc:docMk/>
            <pc:sldMk cId="1387328192" sldId="439"/>
            <ac:spMk id="6" creationId="{9FE109C6-8A73-65FC-F028-07C72B771C6C}"/>
          </ac:spMkLst>
        </pc:spChg>
        <pc:spChg chg="add mod">
          <ac:chgData name="Sylvain Baillot" userId="S::sbaillot@insy2s.fr::100668c0-7dbc-4031-b37e-f12834fa3702" providerId="AD" clId="Web-{B02CDEC8-7D60-58DE-984F-0A60784D4C7C}" dt="2022-08-25T14:24:42.071" v="322" actId="20577"/>
          <ac:spMkLst>
            <pc:docMk/>
            <pc:sldMk cId="1387328192" sldId="439"/>
            <ac:spMk id="11" creationId="{D2BE8158-62CF-482E-B1B5-768A123EF1CC}"/>
          </ac:spMkLst>
        </pc:spChg>
        <pc:spChg chg="mod">
          <ac:chgData name="Sylvain Baillot" userId="S::sbaillot@insy2s.fr::100668c0-7dbc-4031-b37e-f12834fa3702" providerId="AD" clId="Web-{B02CDEC8-7D60-58DE-984F-0A60784D4C7C}" dt="2022-08-26T08:04:39.680" v="867" actId="20577"/>
          <ac:spMkLst>
            <pc:docMk/>
            <pc:sldMk cId="1387328192" sldId="439"/>
            <ac:spMk id="25" creationId="{6BFAE7BC-893E-4B9B-AB04-BFD3DE9B75A1}"/>
          </ac:spMkLst>
        </pc:spChg>
        <pc:picChg chg="del">
          <ac:chgData name="Sylvain Baillot" userId="S::sbaillot@insy2s.fr::100668c0-7dbc-4031-b37e-f12834fa3702" providerId="AD" clId="Web-{B02CDEC8-7D60-58DE-984F-0A60784D4C7C}" dt="2022-08-25T12:04:07.292" v="72"/>
          <ac:picMkLst>
            <pc:docMk/>
            <pc:sldMk cId="1387328192" sldId="439"/>
            <ac:picMk id="8" creationId="{488A23B6-F58A-7657-4C4E-7F3834323DDA}"/>
          </ac:picMkLst>
        </pc:picChg>
        <pc:picChg chg="add mod">
          <ac:chgData name="Sylvain Baillot" userId="S::sbaillot@insy2s.fr::100668c0-7dbc-4031-b37e-f12834fa3702" providerId="AD" clId="Web-{B02CDEC8-7D60-58DE-984F-0A60784D4C7C}" dt="2022-08-25T14:22:53.880" v="317" actId="1076"/>
          <ac:picMkLst>
            <pc:docMk/>
            <pc:sldMk cId="1387328192" sldId="439"/>
            <ac:picMk id="9" creationId="{FEDA4925-1309-EBB3-D16F-9683EAE9E6F3}"/>
          </ac:picMkLst>
        </pc:picChg>
      </pc:sldChg>
      <pc:sldChg chg="addSp delSp modSp add ord replId">
        <pc:chgData name="Sylvain Baillot" userId="S::sbaillot@insy2s.fr::100668c0-7dbc-4031-b37e-f12834fa3702" providerId="AD" clId="Web-{B02CDEC8-7D60-58DE-984F-0A60784D4C7C}" dt="2022-08-26T08:05:09.322" v="870" actId="20577"/>
        <pc:sldMkLst>
          <pc:docMk/>
          <pc:sldMk cId="1761682015" sldId="440"/>
        </pc:sldMkLst>
        <pc:spChg chg="mod">
          <ac:chgData name="Sylvain Baillot" userId="S::sbaillot@insy2s.fr::100668c0-7dbc-4031-b37e-f12834fa3702" providerId="AD" clId="Web-{B02CDEC8-7D60-58DE-984F-0A60784D4C7C}" dt="2022-08-25T12:13:30.515" v="116" actId="20577"/>
          <ac:spMkLst>
            <pc:docMk/>
            <pc:sldMk cId="1761682015" sldId="440"/>
            <ac:spMk id="4" creationId="{A89E0A5D-996B-19E8-94DB-84BF450C7363}"/>
          </ac:spMkLst>
        </pc:spChg>
        <pc:spChg chg="add mod">
          <ac:chgData name="Sylvain Baillot" userId="S::sbaillot@insy2s.fr::100668c0-7dbc-4031-b37e-f12834fa3702" providerId="AD" clId="Web-{B02CDEC8-7D60-58DE-984F-0A60784D4C7C}" dt="2022-08-25T12:23:56.523" v="214"/>
          <ac:spMkLst>
            <pc:docMk/>
            <pc:sldMk cId="1761682015" sldId="440"/>
            <ac:spMk id="5" creationId="{2CE3A4C1-1421-2198-0B87-26D5C83ADC27}"/>
          </ac:spMkLst>
        </pc:spChg>
        <pc:spChg chg="del">
          <ac:chgData name="Sylvain Baillot" userId="S::sbaillot@insy2s.fr::100668c0-7dbc-4031-b37e-f12834fa3702" providerId="AD" clId="Web-{B02CDEC8-7D60-58DE-984F-0A60784D4C7C}" dt="2022-08-25T12:12:55.092" v="100"/>
          <ac:spMkLst>
            <pc:docMk/>
            <pc:sldMk cId="1761682015" sldId="440"/>
            <ac:spMk id="6" creationId="{9FE109C6-8A73-65FC-F028-07C72B771C6C}"/>
          </ac:spMkLst>
        </pc:spChg>
        <pc:spChg chg="add mod">
          <ac:chgData name="Sylvain Baillot" userId="S::sbaillot@insy2s.fr::100668c0-7dbc-4031-b37e-f12834fa3702" providerId="AD" clId="Web-{B02CDEC8-7D60-58DE-984F-0A60784D4C7C}" dt="2022-08-25T12:26:39.091" v="223" actId="20577"/>
          <ac:spMkLst>
            <pc:docMk/>
            <pc:sldMk cId="1761682015" sldId="440"/>
            <ac:spMk id="8" creationId="{87E7FA69-4735-D30E-A35F-9FA7A211CB3B}"/>
          </ac:spMkLst>
        </pc:spChg>
        <pc:spChg chg="del">
          <ac:chgData name="Sylvain Baillot" userId="S::sbaillot@insy2s.fr::100668c0-7dbc-4031-b37e-f12834fa3702" providerId="AD" clId="Web-{B02CDEC8-7D60-58DE-984F-0A60784D4C7C}" dt="2022-08-25T12:12:55.092" v="98"/>
          <ac:spMkLst>
            <pc:docMk/>
            <pc:sldMk cId="1761682015" sldId="440"/>
            <ac:spMk id="11" creationId="{D2BE8158-62CF-482E-B1B5-768A123EF1CC}"/>
          </ac:spMkLst>
        </pc:spChg>
        <pc:spChg chg="add mod">
          <ac:chgData name="Sylvain Baillot" userId="S::sbaillot@insy2s.fr::100668c0-7dbc-4031-b37e-f12834fa3702" providerId="AD" clId="Web-{B02CDEC8-7D60-58DE-984F-0A60784D4C7C}" dt="2022-08-25T12:25:40.229" v="218" actId="1076"/>
          <ac:spMkLst>
            <pc:docMk/>
            <pc:sldMk cId="1761682015" sldId="440"/>
            <ac:spMk id="18" creationId="{7A8B4A7D-0274-EAA1-8C27-12E67A42F04B}"/>
          </ac:spMkLst>
        </pc:spChg>
        <pc:spChg chg="add mod">
          <ac:chgData name="Sylvain Baillot" userId="S::sbaillot@insy2s.fr::100668c0-7dbc-4031-b37e-f12834fa3702" providerId="AD" clId="Web-{B02CDEC8-7D60-58DE-984F-0A60784D4C7C}" dt="2022-08-25T12:25:54.246" v="220" actId="1076"/>
          <ac:spMkLst>
            <pc:docMk/>
            <pc:sldMk cId="1761682015" sldId="440"/>
            <ac:spMk id="20" creationId="{526F1FF1-E430-176F-DA36-AA392F0FC4BB}"/>
          </ac:spMkLst>
        </pc:spChg>
        <pc:spChg chg="mod">
          <ac:chgData name="Sylvain Baillot" userId="S::sbaillot@insy2s.fr::100668c0-7dbc-4031-b37e-f12834fa3702" providerId="AD" clId="Web-{B02CDEC8-7D60-58DE-984F-0A60784D4C7C}" dt="2022-08-26T08:05:09.322" v="870" actId="20577"/>
          <ac:spMkLst>
            <pc:docMk/>
            <pc:sldMk cId="1761682015" sldId="440"/>
            <ac:spMk id="25" creationId="{6BFAE7BC-893E-4B9B-AB04-BFD3DE9B75A1}"/>
          </ac:spMkLst>
        </pc:spChg>
        <pc:picChg chg="del">
          <ac:chgData name="Sylvain Baillot" userId="S::sbaillot@insy2s.fr::100668c0-7dbc-4031-b37e-f12834fa3702" providerId="AD" clId="Web-{B02CDEC8-7D60-58DE-984F-0A60784D4C7C}" dt="2022-08-25T12:12:55.092" v="99"/>
          <ac:picMkLst>
            <pc:docMk/>
            <pc:sldMk cId="1761682015" sldId="440"/>
            <ac:picMk id="9" creationId="{FEDA4925-1309-EBB3-D16F-9683EAE9E6F3}"/>
          </ac:picMkLst>
        </pc:picChg>
      </pc:sldChg>
      <pc:sldChg chg="addSp delSp modSp add ord replId">
        <pc:chgData name="Sylvain Baillot" userId="S::sbaillot@insy2s.fr::100668c0-7dbc-4031-b37e-f12834fa3702" providerId="AD" clId="Web-{B02CDEC8-7D60-58DE-984F-0A60784D4C7C}" dt="2022-08-26T08:05:12.572" v="872" actId="20577"/>
        <pc:sldMkLst>
          <pc:docMk/>
          <pc:sldMk cId="1448318380" sldId="441"/>
        </pc:sldMkLst>
        <pc:spChg chg="del">
          <ac:chgData name="Sylvain Baillot" userId="S::sbaillot@insy2s.fr::100668c0-7dbc-4031-b37e-f12834fa3702" providerId="AD" clId="Web-{B02CDEC8-7D60-58DE-984F-0A60784D4C7C}" dt="2022-08-25T12:27:43.171" v="229"/>
          <ac:spMkLst>
            <pc:docMk/>
            <pc:sldMk cId="1448318380" sldId="441"/>
            <ac:spMk id="5" creationId="{2CE3A4C1-1421-2198-0B87-26D5C83ADC27}"/>
          </ac:spMkLst>
        </pc:spChg>
        <pc:spChg chg="del">
          <ac:chgData name="Sylvain Baillot" userId="S::sbaillot@insy2s.fr::100668c0-7dbc-4031-b37e-f12834fa3702" providerId="AD" clId="Web-{B02CDEC8-7D60-58DE-984F-0A60784D4C7C}" dt="2022-08-25T12:27:43.171" v="228"/>
          <ac:spMkLst>
            <pc:docMk/>
            <pc:sldMk cId="1448318380" sldId="441"/>
            <ac:spMk id="8" creationId="{87E7FA69-4735-D30E-A35F-9FA7A211CB3B}"/>
          </ac:spMkLst>
        </pc:spChg>
        <pc:spChg chg="add del mod">
          <ac:chgData name="Sylvain Baillot" userId="S::sbaillot@insy2s.fr::100668c0-7dbc-4031-b37e-f12834fa3702" providerId="AD" clId="Web-{B02CDEC8-7D60-58DE-984F-0A60784D4C7C}" dt="2022-08-25T12:30:03.411" v="255" actId="1076"/>
          <ac:spMkLst>
            <pc:docMk/>
            <pc:sldMk cId="1448318380" sldId="441"/>
            <ac:spMk id="9" creationId="{22F59D67-215F-CDAE-F5E3-0BFDE7757611}"/>
          </ac:spMkLst>
        </pc:spChg>
        <pc:spChg chg="del">
          <ac:chgData name="Sylvain Baillot" userId="S::sbaillot@insy2s.fr::100668c0-7dbc-4031-b37e-f12834fa3702" providerId="AD" clId="Web-{B02CDEC8-7D60-58DE-984F-0A60784D4C7C}" dt="2022-08-25T12:27:43.171" v="227"/>
          <ac:spMkLst>
            <pc:docMk/>
            <pc:sldMk cId="1448318380" sldId="441"/>
            <ac:spMk id="18" creationId="{7A8B4A7D-0274-EAA1-8C27-12E67A42F04B}"/>
          </ac:spMkLst>
        </pc:spChg>
        <pc:spChg chg="del">
          <ac:chgData name="Sylvain Baillot" userId="S::sbaillot@insy2s.fr::100668c0-7dbc-4031-b37e-f12834fa3702" providerId="AD" clId="Web-{B02CDEC8-7D60-58DE-984F-0A60784D4C7C}" dt="2022-08-25T12:27:43.171" v="226"/>
          <ac:spMkLst>
            <pc:docMk/>
            <pc:sldMk cId="1448318380" sldId="441"/>
            <ac:spMk id="20" creationId="{526F1FF1-E430-176F-DA36-AA392F0FC4BB}"/>
          </ac:spMkLst>
        </pc:spChg>
        <pc:spChg chg="mod">
          <ac:chgData name="Sylvain Baillot" userId="S::sbaillot@insy2s.fr::100668c0-7dbc-4031-b37e-f12834fa3702" providerId="AD" clId="Web-{B02CDEC8-7D60-58DE-984F-0A60784D4C7C}" dt="2022-08-26T08:05:12.572" v="872" actId="20577"/>
          <ac:spMkLst>
            <pc:docMk/>
            <pc:sldMk cId="1448318380" sldId="441"/>
            <ac:spMk id="25" creationId="{6BFAE7BC-893E-4B9B-AB04-BFD3DE9B75A1}"/>
          </ac:spMkLst>
        </pc:spChg>
        <pc:graphicFrameChg chg="add del">
          <ac:chgData name="Sylvain Baillot" userId="S::sbaillot@insy2s.fr::100668c0-7dbc-4031-b37e-f12834fa3702" providerId="AD" clId="Web-{B02CDEC8-7D60-58DE-984F-0A60784D4C7C}" dt="2022-08-25T12:28:07.360" v="233"/>
          <ac:graphicFrameMkLst>
            <pc:docMk/>
            <pc:sldMk cId="1448318380" sldId="441"/>
            <ac:graphicFrameMk id="27" creationId="{4D47FE0A-5398-86BE-25E0-EE046A438809}"/>
          </ac:graphicFrameMkLst>
        </pc:graphicFrameChg>
        <pc:graphicFrameChg chg="add del">
          <ac:chgData name="Sylvain Baillot" userId="S::sbaillot@insy2s.fr::100668c0-7dbc-4031-b37e-f12834fa3702" providerId="AD" clId="Web-{B02CDEC8-7D60-58DE-984F-0A60784D4C7C}" dt="2022-08-25T12:28:13.782" v="235"/>
          <ac:graphicFrameMkLst>
            <pc:docMk/>
            <pc:sldMk cId="1448318380" sldId="441"/>
            <ac:graphicFrameMk id="29" creationId="{BBBF8A1C-CB93-3290-D01E-871C32442119}"/>
          </ac:graphicFrameMkLst>
        </pc:graphicFrameChg>
        <pc:graphicFrameChg chg="add del">
          <ac:chgData name="Sylvain Baillot" userId="S::sbaillot@insy2s.fr::100668c0-7dbc-4031-b37e-f12834fa3702" providerId="AD" clId="Web-{B02CDEC8-7D60-58DE-984F-0A60784D4C7C}" dt="2022-08-25T12:28:24.235" v="237"/>
          <ac:graphicFrameMkLst>
            <pc:docMk/>
            <pc:sldMk cId="1448318380" sldId="441"/>
            <ac:graphicFrameMk id="31" creationId="{60D49702-B467-E28A-1D98-C82A094A13BC}"/>
          </ac:graphicFrameMkLst>
        </pc:graphicFrameChg>
        <pc:picChg chg="add mod">
          <ac:chgData name="Sylvain Baillot" userId="S::sbaillot@insy2s.fr::100668c0-7dbc-4031-b37e-f12834fa3702" providerId="AD" clId="Web-{B02CDEC8-7D60-58DE-984F-0A60784D4C7C}" dt="2022-08-25T12:30:03.380" v="254" actId="1076"/>
          <ac:picMkLst>
            <pc:docMk/>
            <pc:sldMk cId="1448318380" sldId="441"/>
            <ac:picMk id="6" creationId="{AB2D24DC-BB03-2247-841B-FC63C775B9FD}"/>
          </ac:picMkLst>
        </pc:picChg>
      </pc:sldChg>
      <pc:sldChg chg="addSp delSp modSp add replId">
        <pc:chgData name="Sylvain Baillot" userId="S::sbaillot@insy2s.fr::100668c0-7dbc-4031-b37e-f12834fa3702" providerId="AD" clId="Web-{B02CDEC8-7D60-58DE-984F-0A60784D4C7C}" dt="2022-08-26T08:05:45.135" v="877" actId="20577"/>
        <pc:sldMkLst>
          <pc:docMk/>
          <pc:sldMk cId="2892017351" sldId="442"/>
        </pc:sldMkLst>
        <pc:spChg chg="mod">
          <ac:chgData name="Sylvain Baillot" userId="S::sbaillot@insy2s.fr::100668c0-7dbc-4031-b37e-f12834fa3702" providerId="AD" clId="Web-{B02CDEC8-7D60-58DE-984F-0A60784D4C7C}" dt="2022-08-25T12:38:37.008" v="300" actId="20577"/>
          <ac:spMkLst>
            <pc:docMk/>
            <pc:sldMk cId="2892017351" sldId="442"/>
            <ac:spMk id="4" creationId="{A89E0A5D-996B-19E8-94DB-84BF450C7363}"/>
          </ac:spMkLst>
        </pc:spChg>
        <pc:spChg chg="add del">
          <ac:chgData name="Sylvain Baillot" userId="S::sbaillot@insy2s.fr::100668c0-7dbc-4031-b37e-f12834fa3702" providerId="AD" clId="Web-{B02CDEC8-7D60-58DE-984F-0A60784D4C7C}" dt="2022-08-25T12:33:58.372" v="259"/>
          <ac:spMkLst>
            <pc:docMk/>
            <pc:sldMk cId="2892017351" sldId="442"/>
            <ac:spMk id="5" creationId="{9968AD3C-5072-5596-36EA-4F76D8BACBD7}"/>
          </ac:spMkLst>
        </pc:spChg>
        <pc:spChg chg="add mod">
          <ac:chgData name="Sylvain Baillot" userId="S::sbaillot@insy2s.fr::100668c0-7dbc-4031-b37e-f12834fa3702" providerId="AD" clId="Web-{B02CDEC8-7D60-58DE-984F-0A60784D4C7C}" dt="2022-08-26T08:05:45.135" v="877" actId="20577"/>
          <ac:spMkLst>
            <pc:docMk/>
            <pc:sldMk cId="2892017351" sldId="442"/>
            <ac:spMk id="8" creationId="{D14C1BE5-2243-71E4-B1C9-FD844BAD6E90}"/>
          </ac:spMkLst>
        </pc:spChg>
        <pc:spChg chg="del">
          <ac:chgData name="Sylvain Baillot" userId="S::sbaillot@insy2s.fr::100668c0-7dbc-4031-b37e-f12834fa3702" providerId="AD" clId="Web-{B02CDEC8-7D60-58DE-984F-0A60784D4C7C}" dt="2022-08-25T12:34:04.123" v="260"/>
          <ac:spMkLst>
            <pc:docMk/>
            <pc:sldMk cId="2892017351" sldId="442"/>
            <ac:spMk id="9" creationId="{22F59D67-215F-CDAE-F5E3-0BFDE7757611}"/>
          </ac:spMkLst>
        </pc:spChg>
        <pc:spChg chg="mod">
          <ac:chgData name="Sylvain Baillot" userId="S::sbaillot@insy2s.fr::100668c0-7dbc-4031-b37e-f12834fa3702" providerId="AD" clId="Web-{B02CDEC8-7D60-58DE-984F-0A60784D4C7C}" dt="2022-08-26T08:05:25.385" v="874" actId="20577"/>
          <ac:spMkLst>
            <pc:docMk/>
            <pc:sldMk cId="2892017351" sldId="442"/>
            <ac:spMk id="25" creationId="{6BFAE7BC-893E-4B9B-AB04-BFD3DE9B75A1}"/>
          </ac:spMkLst>
        </pc:spChg>
        <pc:picChg chg="del">
          <ac:chgData name="Sylvain Baillot" userId="S::sbaillot@insy2s.fr::100668c0-7dbc-4031-b37e-f12834fa3702" providerId="AD" clId="Web-{B02CDEC8-7D60-58DE-984F-0A60784D4C7C}" dt="2022-08-25T12:34:04.123" v="261"/>
          <ac:picMkLst>
            <pc:docMk/>
            <pc:sldMk cId="2892017351" sldId="442"/>
            <ac:picMk id="6" creationId="{AB2D24DC-BB03-2247-841B-FC63C775B9FD}"/>
          </ac:picMkLst>
        </pc:picChg>
      </pc:sldChg>
      <pc:sldChg chg="addSp delSp modSp add ord replId">
        <pc:chgData name="Sylvain Baillot" userId="S::sbaillot@insy2s.fr::100668c0-7dbc-4031-b37e-f12834fa3702" providerId="AD" clId="Web-{B02CDEC8-7D60-58DE-984F-0A60784D4C7C}" dt="2022-08-26T08:07:46.046" v="880" actId="20577"/>
        <pc:sldMkLst>
          <pc:docMk/>
          <pc:sldMk cId="3526639801" sldId="443"/>
        </pc:sldMkLst>
        <pc:spChg chg="mod">
          <ac:chgData name="Sylvain Baillot" userId="S::sbaillot@insy2s.fr::100668c0-7dbc-4031-b37e-f12834fa3702" providerId="AD" clId="Web-{B02CDEC8-7D60-58DE-984F-0A60784D4C7C}" dt="2022-08-25T14:27:11.356" v="339" actId="20577"/>
          <ac:spMkLst>
            <pc:docMk/>
            <pc:sldMk cId="3526639801" sldId="443"/>
            <ac:spMk id="4" creationId="{A89E0A5D-996B-19E8-94DB-84BF450C7363}"/>
          </ac:spMkLst>
        </pc:spChg>
        <pc:spChg chg="del">
          <ac:chgData name="Sylvain Baillot" userId="S::sbaillot@insy2s.fr::100668c0-7dbc-4031-b37e-f12834fa3702" providerId="AD" clId="Web-{B02CDEC8-7D60-58DE-984F-0A60784D4C7C}" dt="2022-08-25T14:26:36.418" v="325"/>
          <ac:spMkLst>
            <pc:docMk/>
            <pc:sldMk cId="3526639801" sldId="443"/>
            <ac:spMk id="8" creationId="{D14C1BE5-2243-71E4-B1C9-FD844BAD6E90}"/>
          </ac:spMkLst>
        </pc:spChg>
        <pc:spChg chg="add del mod">
          <ac:chgData name="Sylvain Baillot" userId="S::sbaillot@insy2s.fr::100668c0-7dbc-4031-b37e-f12834fa3702" providerId="AD" clId="Web-{B02CDEC8-7D60-58DE-984F-0A60784D4C7C}" dt="2022-08-25T14:28:55.563" v="356"/>
          <ac:spMkLst>
            <pc:docMk/>
            <pc:sldMk cId="3526639801" sldId="443"/>
            <ac:spMk id="11" creationId="{2AAA02B8-4B34-90FB-3602-5B15E6278758}"/>
          </ac:spMkLst>
        </pc:spChg>
        <pc:spChg chg="add del">
          <ac:chgData name="Sylvain Baillot" userId="S::sbaillot@insy2s.fr::100668c0-7dbc-4031-b37e-f12834fa3702" providerId="AD" clId="Web-{B02CDEC8-7D60-58DE-984F-0A60784D4C7C}" dt="2022-08-25T14:28:38.250" v="353"/>
          <ac:spMkLst>
            <pc:docMk/>
            <pc:sldMk cId="3526639801" sldId="443"/>
            <ac:spMk id="18" creationId="{A60FC879-8035-E9B7-0131-4B8FCD8B5F10}"/>
          </ac:spMkLst>
        </pc:spChg>
        <pc:spChg chg="mod">
          <ac:chgData name="Sylvain Baillot" userId="S::sbaillot@insy2s.fr::100668c0-7dbc-4031-b37e-f12834fa3702" providerId="AD" clId="Web-{B02CDEC8-7D60-58DE-984F-0A60784D4C7C}" dt="2022-08-26T08:07:46.046" v="880" actId="20577"/>
          <ac:spMkLst>
            <pc:docMk/>
            <pc:sldMk cId="3526639801" sldId="443"/>
            <ac:spMk id="25" creationId="{6BFAE7BC-893E-4B9B-AB04-BFD3DE9B75A1}"/>
          </ac:spMkLst>
        </pc:spChg>
        <pc:picChg chg="add mod">
          <ac:chgData name="Sylvain Baillot" userId="S::sbaillot@insy2s.fr::100668c0-7dbc-4031-b37e-f12834fa3702" providerId="AD" clId="Web-{B02CDEC8-7D60-58DE-984F-0A60784D4C7C}" dt="2022-08-25T14:30:00.502" v="366" actId="1076"/>
          <ac:picMkLst>
            <pc:docMk/>
            <pc:sldMk cId="3526639801" sldId="443"/>
            <ac:picMk id="5" creationId="{DC4332BF-CEEB-B842-BFCC-9E8A2EC00A3C}"/>
          </ac:picMkLst>
        </pc:picChg>
        <pc:picChg chg="add mod">
          <ac:chgData name="Sylvain Baillot" userId="S::sbaillot@insy2s.fr::100668c0-7dbc-4031-b37e-f12834fa3702" providerId="AD" clId="Web-{B02CDEC8-7D60-58DE-984F-0A60784D4C7C}" dt="2022-08-25T14:30:00.534" v="367" actId="1076"/>
          <ac:picMkLst>
            <pc:docMk/>
            <pc:sldMk cId="3526639801" sldId="443"/>
            <ac:picMk id="7" creationId="{A3DE9CFE-DB38-32C7-5B20-348C2FD12691}"/>
          </ac:picMkLst>
        </pc:picChg>
        <pc:picChg chg="add del">
          <ac:chgData name="Sylvain Baillot" userId="S::sbaillot@insy2s.fr::100668c0-7dbc-4031-b37e-f12834fa3702" providerId="AD" clId="Web-{B02CDEC8-7D60-58DE-984F-0A60784D4C7C}" dt="2022-08-25T14:28:31.078" v="350"/>
          <ac:picMkLst>
            <pc:docMk/>
            <pc:sldMk cId="3526639801" sldId="443"/>
            <ac:picMk id="10" creationId="{8C00D29A-E7E3-6BC3-307D-84586DC2C368}"/>
          </ac:picMkLst>
        </pc:picChg>
      </pc:sldChg>
      <pc:sldChg chg="addSp delSp modSp add replId">
        <pc:chgData name="Sylvain Baillot" userId="S::sbaillot@insy2s.fr::100668c0-7dbc-4031-b37e-f12834fa3702" providerId="AD" clId="Web-{B02CDEC8-7D60-58DE-984F-0A60784D4C7C}" dt="2022-08-26T08:09:10.002" v="882" actId="20577"/>
        <pc:sldMkLst>
          <pc:docMk/>
          <pc:sldMk cId="677050271" sldId="444"/>
        </pc:sldMkLst>
        <pc:spChg chg="add mod">
          <ac:chgData name="Sylvain Baillot" userId="S::sbaillot@insy2s.fr::100668c0-7dbc-4031-b37e-f12834fa3702" providerId="AD" clId="Web-{B02CDEC8-7D60-58DE-984F-0A60784D4C7C}" dt="2022-08-25T14:31:38.240" v="381" actId="1076"/>
          <ac:spMkLst>
            <pc:docMk/>
            <pc:sldMk cId="677050271" sldId="444"/>
            <ac:spMk id="6" creationId="{BD3A1A26-7551-7072-9B26-02E408F2F256}"/>
          </ac:spMkLst>
        </pc:spChg>
        <pc:spChg chg="mod">
          <ac:chgData name="Sylvain Baillot" userId="S::sbaillot@insy2s.fr::100668c0-7dbc-4031-b37e-f12834fa3702" providerId="AD" clId="Web-{B02CDEC8-7D60-58DE-984F-0A60784D4C7C}" dt="2022-08-26T08:09:10.002" v="882" actId="20577"/>
          <ac:spMkLst>
            <pc:docMk/>
            <pc:sldMk cId="677050271" sldId="444"/>
            <ac:spMk id="25" creationId="{6BFAE7BC-893E-4B9B-AB04-BFD3DE9B75A1}"/>
          </ac:spMkLst>
        </pc:spChg>
        <pc:picChg chg="del">
          <ac:chgData name="Sylvain Baillot" userId="S::sbaillot@insy2s.fr::100668c0-7dbc-4031-b37e-f12834fa3702" providerId="AD" clId="Web-{B02CDEC8-7D60-58DE-984F-0A60784D4C7C}" dt="2022-08-25T14:30:21.441" v="370"/>
          <ac:picMkLst>
            <pc:docMk/>
            <pc:sldMk cId="677050271" sldId="444"/>
            <ac:picMk id="5" creationId="{DC4332BF-CEEB-B842-BFCC-9E8A2EC00A3C}"/>
          </ac:picMkLst>
        </pc:picChg>
        <pc:picChg chg="del">
          <ac:chgData name="Sylvain Baillot" userId="S::sbaillot@insy2s.fr::100668c0-7dbc-4031-b37e-f12834fa3702" providerId="AD" clId="Web-{B02CDEC8-7D60-58DE-984F-0A60784D4C7C}" dt="2022-08-25T14:30:21.441" v="369"/>
          <ac:picMkLst>
            <pc:docMk/>
            <pc:sldMk cId="677050271" sldId="444"/>
            <ac:picMk id="7" creationId="{A3DE9CFE-DB38-32C7-5B20-348C2FD12691}"/>
          </ac:picMkLst>
        </pc:picChg>
      </pc:sldChg>
      <pc:sldChg chg="addSp delSp modSp add ord replId">
        <pc:chgData name="Sylvain Baillot" userId="S::sbaillot@insy2s.fr::100668c0-7dbc-4031-b37e-f12834fa3702" providerId="AD" clId="Web-{B02CDEC8-7D60-58DE-984F-0A60784D4C7C}" dt="2022-08-26T08:09:17.549" v="883" actId="20577"/>
        <pc:sldMkLst>
          <pc:docMk/>
          <pc:sldMk cId="1917344799" sldId="445"/>
        </pc:sldMkLst>
        <pc:spChg chg="mod">
          <ac:chgData name="Sylvain Baillot" userId="S::sbaillot@insy2s.fr::100668c0-7dbc-4031-b37e-f12834fa3702" providerId="AD" clId="Web-{B02CDEC8-7D60-58DE-984F-0A60784D4C7C}" dt="2022-08-25T14:40:00.646" v="402" actId="20577"/>
          <ac:spMkLst>
            <pc:docMk/>
            <pc:sldMk cId="1917344799" sldId="445"/>
            <ac:spMk id="4" creationId="{A89E0A5D-996B-19E8-94DB-84BF450C7363}"/>
          </ac:spMkLst>
        </pc:spChg>
        <pc:spChg chg="add mod">
          <ac:chgData name="Sylvain Baillot" userId="S::sbaillot@insy2s.fr::100668c0-7dbc-4031-b37e-f12834fa3702" providerId="AD" clId="Web-{B02CDEC8-7D60-58DE-984F-0A60784D4C7C}" dt="2022-08-25T14:42:50.526" v="439" actId="20577"/>
          <ac:spMkLst>
            <pc:docMk/>
            <pc:sldMk cId="1917344799" sldId="445"/>
            <ac:spMk id="5" creationId="{120B4C87-BD89-5A2F-5862-3D5008C9C4EA}"/>
          </ac:spMkLst>
        </pc:spChg>
        <pc:spChg chg="del">
          <ac:chgData name="Sylvain Baillot" userId="S::sbaillot@insy2s.fr::100668c0-7dbc-4031-b37e-f12834fa3702" providerId="AD" clId="Web-{B02CDEC8-7D60-58DE-984F-0A60784D4C7C}" dt="2022-08-25T14:36:25.561" v="384"/>
          <ac:spMkLst>
            <pc:docMk/>
            <pc:sldMk cId="1917344799" sldId="445"/>
            <ac:spMk id="6" creationId="{BD3A1A26-7551-7072-9B26-02E408F2F256}"/>
          </ac:spMkLst>
        </pc:spChg>
        <pc:spChg chg="add mod">
          <ac:chgData name="Sylvain Baillot" userId="S::sbaillot@insy2s.fr::100668c0-7dbc-4031-b37e-f12834fa3702" providerId="AD" clId="Web-{B02CDEC8-7D60-58DE-984F-0A60784D4C7C}" dt="2022-08-25T14:41:07.648" v="436" actId="1076"/>
          <ac:spMkLst>
            <pc:docMk/>
            <pc:sldMk cId="1917344799" sldId="445"/>
            <ac:spMk id="8" creationId="{E72B6C64-DCCE-699A-47AE-1CA863E9254E}"/>
          </ac:spMkLst>
        </pc:spChg>
        <pc:spChg chg="mod">
          <ac:chgData name="Sylvain Baillot" userId="S::sbaillot@insy2s.fr::100668c0-7dbc-4031-b37e-f12834fa3702" providerId="AD" clId="Web-{B02CDEC8-7D60-58DE-984F-0A60784D4C7C}" dt="2022-08-26T08:09:17.549" v="883" actId="20577"/>
          <ac:spMkLst>
            <pc:docMk/>
            <pc:sldMk cId="1917344799" sldId="445"/>
            <ac:spMk id="25" creationId="{6BFAE7BC-893E-4B9B-AB04-BFD3DE9B75A1}"/>
          </ac:spMkLst>
        </pc:spChg>
      </pc:sldChg>
      <pc:sldChg chg="addSp delSp modSp add ord replId">
        <pc:chgData name="Sylvain Baillot" userId="S::sbaillot@insy2s.fr::100668c0-7dbc-4031-b37e-f12834fa3702" providerId="AD" clId="Web-{B02CDEC8-7D60-58DE-984F-0A60784D4C7C}" dt="2022-08-26T08:10:12.489" v="886" actId="20577"/>
        <pc:sldMkLst>
          <pc:docMk/>
          <pc:sldMk cId="891252090" sldId="446"/>
        </pc:sldMkLst>
        <pc:spChg chg="mod">
          <ac:chgData name="Sylvain Baillot" userId="S::sbaillot@insy2s.fr::100668c0-7dbc-4031-b37e-f12834fa3702" providerId="AD" clId="Web-{B02CDEC8-7D60-58DE-984F-0A60784D4C7C}" dt="2022-08-25T14:44:26.279" v="459" actId="20577"/>
          <ac:spMkLst>
            <pc:docMk/>
            <pc:sldMk cId="891252090" sldId="446"/>
            <ac:spMk id="4" creationId="{A89E0A5D-996B-19E8-94DB-84BF450C7363}"/>
          </ac:spMkLst>
        </pc:spChg>
        <pc:spChg chg="del">
          <ac:chgData name="Sylvain Baillot" userId="S::sbaillot@insy2s.fr::100668c0-7dbc-4031-b37e-f12834fa3702" providerId="AD" clId="Web-{B02CDEC8-7D60-58DE-984F-0A60784D4C7C}" dt="2022-08-25T14:43:11.605" v="445"/>
          <ac:spMkLst>
            <pc:docMk/>
            <pc:sldMk cId="891252090" sldId="446"/>
            <ac:spMk id="5" creationId="{120B4C87-BD89-5A2F-5862-3D5008C9C4EA}"/>
          </ac:spMkLst>
        </pc:spChg>
        <pc:spChg chg="add mod">
          <ac:chgData name="Sylvain Baillot" userId="S::sbaillot@insy2s.fr::100668c0-7dbc-4031-b37e-f12834fa3702" providerId="AD" clId="Web-{B02CDEC8-7D60-58DE-984F-0A60784D4C7C}" dt="2022-08-25T14:44:35.092" v="460"/>
          <ac:spMkLst>
            <pc:docMk/>
            <pc:sldMk cId="891252090" sldId="446"/>
            <ac:spMk id="6" creationId="{0C781738-D7BB-7761-56DB-59BC41B9D074}"/>
          </ac:spMkLst>
        </pc:spChg>
        <pc:spChg chg="del">
          <ac:chgData name="Sylvain Baillot" userId="S::sbaillot@insy2s.fr::100668c0-7dbc-4031-b37e-f12834fa3702" providerId="AD" clId="Web-{B02CDEC8-7D60-58DE-984F-0A60784D4C7C}" dt="2022-08-25T14:43:11.605" v="444"/>
          <ac:spMkLst>
            <pc:docMk/>
            <pc:sldMk cId="891252090" sldId="446"/>
            <ac:spMk id="8" creationId="{E72B6C64-DCCE-699A-47AE-1CA863E9254E}"/>
          </ac:spMkLst>
        </pc:spChg>
        <pc:spChg chg="mod">
          <ac:chgData name="Sylvain Baillot" userId="S::sbaillot@insy2s.fr::100668c0-7dbc-4031-b37e-f12834fa3702" providerId="AD" clId="Web-{B02CDEC8-7D60-58DE-984F-0A60784D4C7C}" dt="2022-08-26T08:10:12.489" v="886" actId="20577"/>
          <ac:spMkLst>
            <pc:docMk/>
            <pc:sldMk cId="891252090" sldId="446"/>
            <ac:spMk id="25" creationId="{6BFAE7BC-893E-4B9B-AB04-BFD3DE9B75A1}"/>
          </ac:spMkLst>
        </pc:spChg>
        <pc:picChg chg="add mod ord">
          <ac:chgData name="Sylvain Baillot" userId="S::sbaillot@insy2s.fr::100668c0-7dbc-4031-b37e-f12834fa3702" providerId="AD" clId="Web-{B02CDEC8-7D60-58DE-984F-0A60784D4C7C}" dt="2022-08-26T08:10:01.473" v="885"/>
          <ac:picMkLst>
            <pc:docMk/>
            <pc:sldMk cId="891252090" sldId="446"/>
            <ac:picMk id="9" creationId="{02C9C396-6BB0-FE36-0682-73F8B903CFF2}"/>
          </ac:picMkLst>
        </pc:picChg>
      </pc:sldChg>
      <pc:sldChg chg="addSp delSp modSp add ord replId">
        <pc:chgData name="Sylvain Baillot" userId="S::sbaillot@insy2s.fr::100668c0-7dbc-4031-b37e-f12834fa3702" providerId="AD" clId="Web-{B02CDEC8-7D60-58DE-984F-0A60784D4C7C}" dt="2022-08-26T08:10:22.942" v="888" actId="20577"/>
        <pc:sldMkLst>
          <pc:docMk/>
          <pc:sldMk cId="1744455005" sldId="447"/>
        </pc:sldMkLst>
        <pc:spChg chg="mod">
          <ac:chgData name="Sylvain Baillot" userId="S::sbaillot@insy2s.fr::100668c0-7dbc-4031-b37e-f12834fa3702" providerId="AD" clId="Web-{B02CDEC8-7D60-58DE-984F-0A60784D4C7C}" dt="2022-08-25T14:48:12.990" v="524" actId="20577"/>
          <ac:spMkLst>
            <pc:docMk/>
            <pc:sldMk cId="1744455005" sldId="447"/>
            <ac:spMk id="4" creationId="{A89E0A5D-996B-19E8-94DB-84BF450C7363}"/>
          </ac:spMkLst>
        </pc:spChg>
        <pc:spChg chg="del">
          <ac:chgData name="Sylvain Baillot" userId="S::sbaillot@insy2s.fr::100668c0-7dbc-4031-b37e-f12834fa3702" providerId="AD" clId="Web-{B02CDEC8-7D60-58DE-984F-0A60784D4C7C}" dt="2022-08-25T14:43:20.199" v="447"/>
          <ac:spMkLst>
            <pc:docMk/>
            <pc:sldMk cId="1744455005" sldId="447"/>
            <ac:spMk id="5" creationId="{120B4C87-BD89-5A2F-5862-3D5008C9C4EA}"/>
          </ac:spMkLst>
        </pc:spChg>
        <pc:spChg chg="del">
          <ac:chgData name="Sylvain Baillot" userId="S::sbaillot@insy2s.fr::100668c0-7dbc-4031-b37e-f12834fa3702" providerId="AD" clId="Web-{B02CDEC8-7D60-58DE-984F-0A60784D4C7C}" dt="2022-08-25T14:43:20.199" v="446"/>
          <ac:spMkLst>
            <pc:docMk/>
            <pc:sldMk cId="1744455005" sldId="447"/>
            <ac:spMk id="8" creationId="{E72B6C64-DCCE-699A-47AE-1CA863E9254E}"/>
          </ac:spMkLst>
        </pc:spChg>
        <pc:spChg chg="mod">
          <ac:chgData name="Sylvain Baillot" userId="S::sbaillot@insy2s.fr::100668c0-7dbc-4031-b37e-f12834fa3702" providerId="AD" clId="Web-{B02CDEC8-7D60-58DE-984F-0A60784D4C7C}" dt="2022-08-26T08:10:22.942" v="888" actId="20577"/>
          <ac:spMkLst>
            <pc:docMk/>
            <pc:sldMk cId="1744455005" sldId="447"/>
            <ac:spMk id="25" creationId="{6BFAE7BC-893E-4B9B-AB04-BFD3DE9B75A1}"/>
          </ac:spMkLst>
        </pc:spChg>
        <pc:picChg chg="add mod">
          <ac:chgData name="Sylvain Baillot" userId="S::sbaillot@insy2s.fr::100668c0-7dbc-4031-b37e-f12834fa3702" providerId="AD" clId="Web-{B02CDEC8-7D60-58DE-984F-0A60784D4C7C}" dt="2022-08-25T14:46:10.095" v="465" actId="1076"/>
          <ac:picMkLst>
            <pc:docMk/>
            <pc:sldMk cId="1744455005" sldId="447"/>
            <ac:picMk id="6" creationId="{01BE0470-FA74-95A2-09CA-1A8AE7C39994}"/>
          </ac:picMkLst>
        </pc:picChg>
      </pc:sldChg>
      <pc:sldChg chg="delSp">
        <pc:chgData name="Sylvain Baillot" userId="S::sbaillot@insy2s.fr::100668c0-7dbc-4031-b37e-f12834fa3702" providerId="AD" clId="Web-{B02CDEC8-7D60-58DE-984F-0A60784D4C7C}" dt="2022-08-26T08:19:47.072" v="892"/>
        <pc:sldMkLst>
          <pc:docMk/>
          <pc:sldMk cId="1394822687" sldId="454"/>
        </pc:sldMkLst>
        <pc:spChg chg="del">
          <ac:chgData name="Sylvain Baillot" userId="S::sbaillot@insy2s.fr::100668c0-7dbc-4031-b37e-f12834fa3702" providerId="AD" clId="Web-{B02CDEC8-7D60-58DE-984F-0A60784D4C7C}" dt="2022-08-26T08:19:47.072" v="892"/>
          <ac:spMkLst>
            <pc:docMk/>
            <pc:sldMk cId="1394822687" sldId="454"/>
            <ac:spMk id="2" creationId="{16331E0B-1166-AE52-D7F3-87BD07F7CE16}"/>
          </ac:spMkLst>
        </pc:spChg>
      </pc:sldChg>
      <pc:sldChg chg="addSp delSp modSp">
        <pc:chgData name="Sylvain Baillot" userId="S::sbaillot@insy2s.fr::100668c0-7dbc-4031-b37e-f12834fa3702" providerId="AD" clId="Web-{B02CDEC8-7D60-58DE-984F-0A60784D4C7C}" dt="2022-08-26T08:25:45.273" v="897"/>
        <pc:sldMkLst>
          <pc:docMk/>
          <pc:sldMk cId="1487857889" sldId="455"/>
        </pc:sldMkLst>
        <pc:spChg chg="del">
          <ac:chgData name="Sylvain Baillot" userId="S::sbaillot@insy2s.fr::100668c0-7dbc-4031-b37e-f12834fa3702" providerId="AD" clId="Web-{B02CDEC8-7D60-58DE-984F-0A60784D4C7C}" dt="2022-08-26T08:19:59.135" v="893"/>
          <ac:spMkLst>
            <pc:docMk/>
            <pc:sldMk cId="1487857889" sldId="455"/>
            <ac:spMk id="2" creationId="{16331E0B-1166-AE52-D7F3-87BD07F7CE16}"/>
          </ac:spMkLst>
        </pc:spChg>
        <pc:spChg chg="add del mod">
          <ac:chgData name="Sylvain Baillot" userId="S::sbaillot@insy2s.fr::100668c0-7dbc-4031-b37e-f12834fa3702" providerId="AD" clId="Web-{B02CDEC8-7D60-58DE-984F-0A60784D4C7C}" dt="2022-08-26T08:25:45.273" v="897"/>
          <ac:spMkLst>
            <pc:docMk/>
            <pc:sldMk cId="1487857889" sldId="455"/>
            <ac:spMk id="5" creationId="{4995D4D3-B2FB-A87E-8E34-C5461569B472}"/>
          </ac:spMkLst>
        </pc:spChg>
      </pc:sldChg>
      <pc:sldChg chg="modSp">
        <pc:chgData name="Sylvain Baillot" userId="S::sbaillot@insy2s.fr::100668c0-7dbc-4031-b37e-f12834fa3702" providerId="AD" clId="Web-{B02CDEC8-7D60-58DE-984F-0A60784D4C7C}" dt="2022-08-26T08:17:45.318" v="891" actId="20577"/>
        <pc:sldMkLst>
          <pc:docMk/>
          <pc:sldMk cId="4255668932" sldId="463"/>
        </pc:sldMkLst>
        <pc:spChg chg="mod">
          <ac:chgData name="Sylvain Baillot" userId="S::sbaillot@insy2s.fr::100668c0-7dbc-4031-b37e-f12834fa3702" providerId="AD" clId="Web-{B02CDEC8-7D60-58DE-984F-0A60784D4C7C}" dt="2022-08-26T08:17:45.318" v="891" actId="20577"/>
          <ac:spMkLst>
            <pc:docMk/>
            <pc:sldMk cId="4255668932" sldId="463"/>
            <ac:spMk id="8" creationId="{D14C1BE5-2243-71E4-B1C9-FD844BAD6E90}"/>
          </ac:spMkLst>
        </pc:spChg>
      </pc:sldChg>
    </pc:docChg>
  </pc:docChgLst>
  <pc:docChgLst>
    <pc:chgData name="Sylvain Baillot" userId="S::sbaillot@insy2s.fr::100668c0-7dbc-4031-b37e-f12834fa3702" providerId="AD" clId="Web-{E8523948-8C8D-E589-FE1B-71A203A6B5B5}"/>
    <pc:docChg chg="modSld">
      <pc:chgData name="Sylvain Baillot" userId="S::sbaillot@insy2s.fr::100668c0-7dbc-4031-b37e-f12834fa3702" providerId="AD" clId="Web-{E8523948-8C8D-E589-FE1B-71A203A6B5B5}" dt="2022-08-08T14:39:09.464" v="56"/>
      <pc:docMkLst>
        <pc:docMk/>
      </pc:docMkLst>
      <pc:sldChg chg="addSp modSp">
        <pc:chgData name="Sylvain Baillot" userId="S::sbaillot@insy2s.fr::100668c0-7dbc-4031-b37e-f12834fa3702" providerId="AD" clId="Web-{E8523948-8C8D-E589-FE1B-71A203A6B5B5}" dt="2022-08-08T12:47:06.243" v="26"/>
        <pc:sldMkLst>
          <pc:docMk/>
          <pc:sldMk cId="4240466185" sldId="303"/>
        </pc:sldMkLst>
        <pc:spChg chg="add mod">
          <ac:chgData name="Sylvain Baillot" userId="S::sbaillot@insy2s.fr::100668c0-7dbc-4031-b37e-f12834fa3702" providerId="AD" clId="Web-{E8523948-8C8D-E589-FE1B-71A203A6B5B5}" dt="2022-08-08T12:47:06.243" v="26"/>
          <ac:spMkLst>
            <pc:docMk/>
            <pc:sldMk cId="4240466185" sldId="303"/>
            <ac:spMk id="4" creationId="{9D6EA72F-AA4F-BCB7-B499-2CB18753E242}"/>
          </ac:spMkLst>
        </pc:spChg>
      </pc:sldChg>
      <pc:sldChg chg="addSp modSp">
        <pc:chgData name="Sylvain Baillot" userId="S::sbaillot@insy2s.fr::100668c0-7dbc-4031-b37e-f12834fa3702" providerId="AD" clId="Web-{E8523948-8C8D-E589-FE1B-71A203A6B5B5}" dt="2022-08-08T12:49:52.107" v="50"/>
        <pc:sldMkLst>
          <pc:docMk/>
          <pc:sldMk cId="2373821796" sldId="306"/>
        </pc:sldMkLst>
        <pc:spChg chg="add mod">
          <ac:chgData name="Sylvain Baillot" userId="S::sbaillot@insy2s.fr::100668c0-7dbc-4031-b37e-f12834fa3702" providerId="AD" clId="Web-{E8523948-8C8D-E589-FE1B-71A203A6B5B5}" dt="2022-08-08T12:49:52.107" v="50"/>
          <ac:spMkLst>
            <pc:docMk/>
            <pc:sldMk cId="2373821796" sldId="306"/>
            <ac:spMk id="3" creationId="{901132C8-EDEE-6482-B93F-6A7FB275301D}"/>
          </ac:spMkLst>
        </pc:spChg>
        <pc:spChg chg="mod">
          <ac:chgData name="Sylvain Baillot" userId="S::sbaillot@insy2s.fr::100668c0-7dbc-4031-b37e-f12834fa3702" providerId="AD" clId="Web-{E8523948-8C8D-E589-FE1B-71A203A6B5B5}" dt="2022-08-08T12:48:43.387" v="28" actId="1076"/>
          <ac:spMkLst>
            <pc:docMk/>
            <pc:sldMk cId="2373821796" sldId="306"/>
            <ac:spMk id="8" creationId="{6B1D0ADE-3A90-45AD-80B0-5B0343D22733}"/>
          </ac:spMkLst>
        </pc:spChg>
        <pc:spChg chg="mod">
          <ac:chgData name="Sylvain Baillot" userId="S::sbaillot@insy2s.fr::100668c0-7dbc-4031-b37e-f12834fa3702" providerId="AD" clId="Web-{E8523948-8C8D-E589-FE1B-71A203A6B5B5}" dt="2022-08-08T12:48:47.574" v="29" actId="1076"/>
          <ac:spMkLst>
            <pc:docMk/>
            <pc:sldMk cId="2373821796" sldId="306"/>
            <ac:spMk id="10" creationId="{DFF7D089-4A9D-4B6F-9901-447577A03C60}"/>
          </ac:spMkLst>
        </pc:spChg>
      </pc:sldChg>
      <pc:sldChg chg="modSp">
        <pc:chgData name="Sylvain Baillot" userId="S::sbaillot@insy2s.fr::100668c0-7dbc-4031-b37e-f12834fa3702" providerId="AD" clId="Web-{E8523948-8C8D-E589-FE1B-71A203A6B5B5}" dt="2022-08-08T12:22:29.247" v="3"/>
        <pc:sldMkLst>
          <pc:docMk/>
          <pc:sldMk cId="2065896896" sldId="322"/>
        </pc:sldMkLst>
        <pc:spChg chg="mod">
          <ac:chgData name="Sylvain Baillot" userId="S::sbaillot@insy2s.fr::100668c0-7dbc-4031-b37e-f12834fa3702" providerId="AD" clId="Web-{E8523948-8C8D-E589-FE1B-71A203A6B5B5}" dt="2022-08-08T12:22:29.247" v="3"/>
          <ac:spMkLst>
            <pc:docMk/>
            <pc:sldMk cId="2065896896" sldId="322"/>
            <ac:spMk id="4" creationId="{11118D9F-E3DA-47F5-AA91-13EF9C535358}"/>
          </ac:spMkLst>
        </pc:spChg>
      </pc:sldChg>
      <pc:sldChg chg="modSp">
        <pc:chgData name="Sylvain Baillot" userId="S::sbaillot@insy2s.fr::100668c0-7dbc-4031-b37e-f12834fa3702" providerId="AD" clId="Web-{E8523948-8C8D-E589-FE1B-71A203A6B5B5}" dt="2022-08-08T12:22:34.341" v="4"/>
        <pc:sldMkLst>
          <pc:docMk/>
          <pc:sldMk cId="1187329103" sldId="323"/>
        </pc:sldMkLst>
        <pc:spChg chg="mod">
          <ac:chgData name="Sylvain Baillot" userId="S::sbaillot@insy2s.fr::100668c0-7dbc-4031-b37e-f12834fa3702" providerId="AD" clId="Web-{E8523948-8C8D-E589-FE1B-71A203A6B5B5}" dt="2022-08-08T12:22:34.341" v="4"/>
          <ac:spMkLst>
            <pc:docMk/>
            <pc:sldMk cId="1187329103" sldId="323"/>
            <ac:spMk id="4" creationId="{11118D9F-E3DA-47F5-AA91-13EF9C535358}"/>
          </ac:spMkLst>
        </pc:spChg>
      </pc:sldChg>
      <pc:sldChg chg="modSp">
        <pc:chgData name="Sylvain Baillot" userId="S::sbaillot@insy2s.fr::100668c0-7dbc-4031-b37e-f12834fa3702" providerId="AD" clId="Web-{E8523948-8C8D-E589-FE1B-71A203A6B5B5}" dt="2022-08-08T12:22:42.231" v="5"/>
        <pc:sldMkLst>
          <pc:docMk/>
          <pc:sldMk cId="2278270939" sldId="325"/>
        </pc:sldMkLst>
        <pc:spChg chg="mod">
          <ac:chgData name="Sylvain Baillot" userId="S::sbaillot@insy2s.fr::100668c0-7dbc-4031-b37e-f12834fa3702" providerId="AD" clId="Web-{E8523948-8C8D-E589-FE1B-71A203A6B5B5}" dt="2022-08-08T12:22:42.231" v="5"/>
          <ac:spMkLst>
            <pc:docMk/>
            <pc:sldMk cId="2278270939" sldId="325"/>
            <ac:spMk id="7" creationId="{4D3BDF8E-D99B-4C5B-9A7B-165A35A9D909}"/>
          </ac:spMkLst>
        </pc:spChg>
        <pc:picChg chg="mod">
          <ac:chgData name="Sylvain Baillot" userId="S::sbaillot@insy2s.fr::100668c0-7dbc-4031-b37e-f12834fa3702" providerId="AD" clId="Web-{E8523948-8C8D-E589-FE1B-71A203A6B5B5}" dt="2022-08-08T12:18:12.272" v="1" actId="1076"/>
          <ac:picMkLst>
            <pc:docMk/>
            <pc:sldMk cId="2278270939" sldId="325"/>
            <ac:picMk id="4" creationId="{C8B17169-231F-47AD-83C6-C9DF6C38383C}"/>
          </ac:picMkLst>
        </pc:picChg>
      </pc:sldChg>
      <pc:sldChg chg="modSp">
        <pc:chgData name="Sylvain Baillot" userId="S::sbaillot@insy2s.fr::100668c0-7dbc-4031-b37e-f12834fa3702" providerId="AD" clId="Web-{E8523948-8C8D-E589-FE1B-71A203A6B5B5}" dt="2022-08-08T12:53:02.035" v="52" actId="1076"/>
        <pc:sldMkLst>
          <pc:docMk/>
          <pc:sldMk cId="3523317865" sldId="336"/>
        </pc:sldMkLst>
        <pc:spChg chg="mod">
          <ac:chgData name="Sylvain Baillot" userId="S::sbaillot@insy2s.fr::100668c0-7dbc-4031-b37e-f12834fa3702" providerId="AD" clId="Web-{E8523948-8C8D-E589-FE1B-71A203A6B5B5}" dt="2022-08-08T12:53:02.035" v="52" actId="1076"/>
          <ac:spMkLst>
            <pc:docMk/>
            <pc:sldMk cId="3523317865" sldId="336"/>
            <ac:spMk id="4" creationId="{9704FE14-A13C-3303-68FF-A5F5ED9F91C5}"/>
          </ac:spMkLst>
        </pc:spChg>
      </pc:sldChg>
      <pc:sldChg chg="modSp">
        <pc:chgData name="Sylvain Baillot" userId="S::sbaillot@insy2s.fr::100668c0-7dbc-4031-b37e-f12834fa3702" providerId="AD" clId="Web-{E8523948-8C8D-E589-FE1B-71A203A6B5B5}" dt="2022-08-08T14:38:57.589" v="53"/>
        <pc:sldMkLst>
          <pc:docMk/>
          <pc:sldMk cId="3615438343" sldId="363"/>
        </pc:sldMkLst>
        <pc:spChg chg="mod">
          <ac:chgData name="Sylvain Baillot" userId="S::sbaillot@insy2s.fr::100668c0-7dbc-4031-b37e-f12834fa3702" providerId="AD" clId="Web-{E8523948-8C8D-E589-FE1B-71A203A6B5B5}" dt="2022-08-08T14:38:57.589" v="53"/>
          <ac:spMkLst>
            <pc:docMk/>
            <pc:sldMk cId="3615438343" sldId="363"/>
            <ac:spMk id="3" creationId="{42CF0D45-BE26-4107-A1D4-79AB9A50A7F0}"/>
          </ac:spMkLst>
        </pc:spChg>
      </pc:sldChg>
      <pc:sldChg chg="modSp">
        <pc:chgData name="Sylvain Baillot" userId="S::sbaillot@insy2s.fr::100668c0-7dbc-4031-b37e-f12834fa3702" providerId="AD" clId="Web-{E8523948-8C8D-E589-FE1B-71A203A6B5B5}" dt="2022-08-08T14:39:01.417" v="54"/>
        <pc:sldMkLst>
          <pc:docMk/>
          <pc:sldMk cId="1551924947" sldId="364"/>
        </pc:sldMkLst>
        <pc:spChg chg="mod">
          <ac:chgData name="Sylvain Baillot" userId="S::sbaillot@insy2s.fr::100668c0-7dbc-4031-b37e-f12834fa3702" providerId="AD" clId="Web-{E8523948-8C8D-E589-FE1B-71A203A6B5B5}" dt="2022-08-08T14:39:01.417" v="54"/>
          <ac:spMkLst>
            <pc:docMk/>
            <pc:sldMk cId="1551924947" sldId="364"/>
            <ac:spMk id="3" creationId="{42CF0D45-BE26-4107-A1D4-79AB9A50A7F0}"/>
          </ac:spMkLst>
        </pc:spChg>
      </pc:sldChg>
      <pc:sldChg chg="modSp">
        <pc:chgData name="Sylvain Baillot" userId="S::sbaillot@insy2s.fr::100668c0-7dbc-4031-b37e-f12834fa3702" providerId="AD" clId="Web-{E8523948-8C8D-E589-FE1B-71A203A6B5B5}" dt="2022-08-08T14:39:05.371" v="55"/>
        <pc:sldMkLst>
          <pc:docMk/>
          <pc:sldMk cId="1631236394" sldId="365"/>
        </pc:sldMkLst>
        <pc:spChg chg="mod">
          <ac:chgData name="Sylvain Baillot" userId="S::sbaillot@insy2s.fr::100668c0-7dbc-4031-b37e-f12834fa3702" providerId="AD" clId="Web-{E8523948-8C8D-E589-FE1B-71A203A6B5B5}" dt="2022-08-08T14:39:05.371" v="55"/>
          <ac:spMkLst>
            <pc:docMk/>
            <pc:sldMk cId="1631236394" sldId="365"/>
            <ac:spMk id="3" creationId="{42CF0D45-BE26-4107-A1D4-79AB9A50A7F0}"/>
          </ac:spMkLst>
        </pc:spChg>
      </pc:sldChg>
      <pc:sldChg chg="modSp">
        <pc:chgData name="Sylvain Baillot" userId="S::sbaillot@insy2s.fr::100668c0-7dbc-4031-b37e-f12834fa3702" providerId="AD" clId="Web-{E8523948-8C8D-E589-FE1B-71A203A6B5B5}" dt="2022-08-08T14:39:09.464" v="56"/>
        <pc:sldMkLst>
          <pc:docMk/>
          <pc:sldMk cId="3334100667" sldId="367"/>
        </pc:sldMkLst>
        <pc:spChg chg="mod">
          <ac:chgData name="Sylvain Baillot" userId="S::sbaillot@insy2s.fr::100668c0-7dbc-4031-b37e-f12834fa3702" providerId="AD" clId="Web-{E8523948-8C8D-E589-FE1B-71A203A6B5B5}" dt="2022-08-08T14:39:09.464" v="56"/>
          <ac:spMkLst>
            <pc:docMk/>
            <pc:sldMk cId="3334100667" sldId="367"/>
            <ac:spMk id="3" creationId="{42CF0D45-BE26-4107-A1D4-79AB9A50A7F0}"/>
          </ac:spMkLst>
        </pc:spChg>
      </pc:sldChg>
      <pc:sldChg chg="modSp">
        <pc:chgData name="Sylvain Baillot" userId="S::sbaillot@insy2s.fr::100668c0-7dbc-4031-b37e-f12834fa3702" providerId="AD" clId="Web-{E8523948-8C8D-E589-FE1B-71A203A6B5B5}" dt="2022-08-08T12:22:23.528" v="2"/>
        <pc:sldMkLst>
          <pc:docMk/>
          <pc:sldMk cId="731679517" sldId="369"/>
        </pc:sldMkLst>
        <pc:spChg chg="mod">
          <ac:chgData name="Sylvain Baillot" userId="S::sbaillot@insy2s.fr::100668c0-7dbc-4031-b37e-f12834fa3702" providerId="AD" clId="Web-{E8523948-8C8D-E589-FE1B-71A203A6B5B5}" dt="2022-08-08T12:22:23.528" v="2"/>
          <ac:spMkLst>
            <pc:docMk/>
            <pc:sldMk cId="731679517" sldId="369"/>
            <ac:spMk id="3" creationId="{C779C5AF-D799-4E2C-A6E0-26471F10E42B}"/>
          </ac:spMkLst>
        </pc:spChg>
      </pc:sldChg>
    </pc:docChg>
  </pc:docChgLst>
  <pc:docChgLst>
    <pc:chgData name="Romain WYON" userId="S::rwyon@insy2s.fr::7084dc17-dca7-450c-948c-1fbed0e8452d" providerId="AD" clId="Web-{B0C5AA25-DA31-FD84-FE23-F347AF8E2852}"/>
    <pc:docChg chg="modSld">
      <pc:chgData name="Romain WYON" userId="S::rwyon@insy2s.fr::7084dc17-dca7-450c-948c-1fbed0e8452d" providerId="AD" clId="Web-{B0C5AA25-DA31-FD84-FE23-F347AF8E2852}" dt="2022-10-03T14:44:28.152" v="31" actId="20577"/>
      <pc:docMkLst>
        <pc:docMk/>
      </pc:docMkLst>
      <pc:sldChg chg="modSp">
        <pc:chgData name="Romain WYON" userId="S::rwyon@insy2s.fr::7084dc17-dca7-450c-948c-1fbed0e8452d" providerId="AD" clId="Web-{B0C5AA25-DA31-FD84-FE23-F347AF8E2852}" dt="2022-10-03T14:44:28.152" v="31" actId="20577"/>
        <pc:sldMkLst>
          <pc:docMk/>
          <pc:sldMk cId="2345469852" sldId="424"/>
        </pc:sldMkLst>
        <pc:spChg chg="mod">
          <ac:chgData name="Romain WYON" userId="S::rwyon@insy2s.fr::7084dc17-dca7-450c-948c-1fbed0e8452d" providerId="AD" clId="Web-{B0C5AA25-DA31-FD84-FE23-F347AF8E2852}" dt="2022-10-03T14:44:28.152" v="31" actId="20577"/>
          <ac:spMkLst>
            <pc:docMk/>
            <pc:sldMk cId="2345469852" sldId="424"/>
            <ac:spMk id="5" creationId="{4964DFFF-F468-5773-784D-ADFC56578724}"/>
          </ac:spMkLst>
        </pc:spChg>
      </pc:sldChg>
      <pc:sldChg chg="modSp">
        <pc:chgData name="Romain WYON" userId="S::rwyon@insy2s.fr::7084dc17-dca7-450c-948c-1fbed0e8452d" providerId="AD" clId="Web-{B0C5AA25-DA31-FD84-FE23-F347AF8E2852}" dt="2022-10-03T14:44:23.089" v="16" actId="1076"/>
        <pc:sldMkLst>
          <pc:docMk/>
          <pc:sldMk cId="920051797" sldId="425"/>
        </pc:sldMkLst>
        <pc:picChg chg="mod">
          <ac:chgData name="Romain WYON" userId="S::rwyon@insy2s.fr::7084dc17-dca7-450c-948c-1fbed0e8452d" providerId="AD" clId="Web-{B0C5AA25-DA31-FD84-FE23-F347AF8E2852}" dt="2022-10-03T14:44:23.089" v="16" actId="1076"/>
          <ac:picMkLst>
            <pc:docMk/>
            <pc:sldMk cId="920051797" sldId="425"/>
            <ac:picMk id="6" creationId="{F46BEDAD-F186-C1C1-8D2A-834FA1D76488}"/>
          </ac:picMkLst>
        </pc:picChg>
      </pc:sldChg>
    </pc:docChg>
  </pc:docChgLst>
  <pc:docChgLst>
    <pc:chgData name="Sylvain Baillot" userId="S::sbaillot@insy2s.fr::100668c0-7dbc-4031-b37e-f12834fa3702" providerId="AD" clId="Web-{F9779583-243E-2E77-EF78-2B662A6D1A55}"/>
    <pc:docChg chg="modSld">
      <pc:chgData name="Sylvain Baillot" userId="S::sbaillot@insy2s.fr::100668c0-7dbc-4031-b37e-f12834fa3702" providerId="AD" clId="Web-{F9779583-243E-2E77-EF78-2B662A6D1A55}" dt="2022-08-08T09:27:45.211" v="132" actId="20577"/>
      <pc:docMkLst>
        <pc:docMk/>
      </pc:docMkLst>
      <pc:sldChg chg="modSp">
        <pc:chgData name="Sylvain Baillot" userId="S::sbaillot@insy2s.fr::100668c0-7dbc-4031-b37e-f12834fa3702" providerId="AD" clId="Web-{F9779583-243E-2E77-EF78-2B662A6D1A55}" dt="2022-08-08T09:21:49.046" v="104" actId="20577"/>
        <pc:sldMkLst>
          <pc:docMk/>
          <pc:sldMk cId="3319495385" sldId="351"/>
        </pc:sldMkLst>
        <pc:spChg chg="mod">
          <ac:chgData name="Sylvain Baillot" userId="S::sbaillot@insy2s.fr::100668c0-7dbc-4031-b37e-f12834fa3702" providerId="AD" clId="Web-{F9779583-243E-2E77-EF78-2B662A6D1A55}" dt="2022-08-08T09:21:49.046" v="104" actId="20577"/>
          <ac:spMkLst>
            <pc:docMk/>
            <pc:sldMk cId="3319495385" sldId="351"/>
            <ac:spMk id="3" creationId="{42CF0D45-BE26-4107-A1D4-79AB9A50A7F0}"/>
          </ac:spMkLst>
        </pc:spChg>
      </pc:sldChg>
      <pc:sldChg chg="modSp">
        <pc:chgData name="Sylvain Baillot" userId="S::sbaillot@insy2s.fr::100668c0-7dbc-4031-b37e-f12834fa3702" providerId="AD" clId="Web-{F9779583-243E-2E77-EF78-2B662A6D1A55}" dt="2022-08-08T09:22:39.094" v="105"/>
        <pc:sldMkLst>
          <pc:docMk/>
          <pc:sldMk cId="434362959" sldId="352"/>
        </pc:sldMkLst>
        <pc:spChg chg="mod">
          <ac:chgData name="Sylvain Baillot" userId="S::sbaillot@insy2s.fr::100668c0-7dbc-4031-b37e-f12834fa3702" providerId="AD" clId="Web-{F9779583-243E-2E77-EF78-2B662A6D1A55}" dt="2022-08-08T09:22:39.094" v="105"/>
          <ac:spMkLst>
            <pc:docMk/>
            <pc:sldMk cId="434362959" sldId="352"/>
            <ac:spMk id="3" creationId="{42CF0D45-BE26-4107-A1D4-79AB9A50A7F0}"/>
          </ac:spMkLst>
        </pc:spChg>
      </pc:sldChg>
      <pc:sldChg chg="modSp">
        <pc:chgData name="Sylvain Baillot" userId="S::sbaillot@insy2s.fr::100668c0-7dbc-4031-b37e-f12834fa3702" providerId="AD" clId="Web-{F9779583-243E-2E77-EF78-2B662A6D1A55}" dt="2022-08-08T09:24:34.972" v="112"/>
        <pc:sldMkLst>
          <pc:docMk/>
          <pc:sldMk cId="1594037024" sldId="354"/>
        </pc:sldMkLst>
        <pc:spChg chg="mod">
          <ac:chgData name="Sylvain Baillot" userId="S::sbaillot@insy2s.fr::100668c0-7dbc-4031-b37e-f12834fa3702" providerId="AD" clId="Web-{F9779583-243E-2E77-EF78-2B662A6D1A55}" dt="2022-08-08T09:24:34.972" v="112"/>
          <ac:spMkLst>
            <pc:docMk/>
            <pc:sldMk cId="1594037024" sldId="354"/>
            <ac:spMk id="3" creationId="{42CF0D45-BE26-4107-A1D4-79AB9A50A7F0}"/>
          </ac:spMkLst>
        </pc:spChg>
      </pc:sldChg>
      <pc:sldChg chg="modSp">
        <pc:chgData name="Sylvain Baillot" userId="S::sbaillot@insy2s.fr::100668c0-7dbc-4031-b37e-f12834fa3702" providerId="AD" clId="Web-{F9779583-243E-2E77-EF78-2B662A6D1A55}" dt="2022-08-08T09:27:45.211" v="132" actId="20577"/>
        <pc:sldMkLst>
          <pc:docMk/>
          <pc:sldMk cId="2512335758" sldId="357"/>
        </pc:sldMkLst>
        <pc:spChg chg="mod">
          <ac:chgData name="Sylvain Baillot" userId="S::sbaillot@insy2s.fr::100668c0-7dbc-4031-b37e-f12834fa3702" providerId="AD" clId="Web-{F9779583-243E-2E77-EF78-2B662A6D1A55}" dt="2022-08-08T09:27:45.211" v="132" actId="20577"/>
          <ac:spMkLst>
            <pc:docMk/>
            <pc:sldMk cId="2512335758" sldId="357"/>
            <ac:spMk id="3" creationId="{42CF0D45-BE26-4107-A1D4-79AB9A50A7F0}"/>
          </ac:spMkLst>
        </pc:spChg>
        <pc:spChg chg="mod">
          <ac:chgData name="Sylvain Baillot" userId="S::sbaillot@insy2s.fr::100668c0-7dbc-4031-b37e-f12834fa3702" providerId="AD" clId="Web-{F9779583-243E-2E77-EF78-2B662A6D1A55}" dt="2022-08-08T09:26:24.021" v="127" actId="1076"/>
          <ac:spMkLst>
            <pc:docMk/>
            <pc:sldMk cId="2512335758" sldId="357"/>
            <ac:spMk id="6" creationId="{05E02A98-602E-456C-AEF6-94E5E7605603}"/>
          </ac:spMkLst>
        </pc:spChg>
        <pc:spChg chg="mod">
          <ac:chgData name="Sylvain Baillot" userId="S::sbaillot@insy2s.fr::100668c0-7dbc-4031-b37e-f12834fa3702" providerId="AD" clId="Web-{F9779583-243E-2E77-EF78-2B662A6D1A55}" dt="2022-08-08T09:26:27.131" v="128" actId="1076"/>
          <ac:spMkLst>
            <pc:docMk/>
            <pc:sldMk cId="2512335758" sldId="357"/>
            <ac:spMk id="9" creationId="{C455F504-C0CE-4EFA-A8D5-2459C5BB328E}"/>
          </ac:spMkLst>
        </pc:spChg>
        <pc:picChg chg="mod">
          <ac:chgData name="Sylvain Baillot" userId="S::sbaillot@insy2s.fr::100668c0-7dbc-4031-b37e-f12834fa3702" providerId="AD" clId="Web-{F9779583-243E-2E77-EF78-2B662A6D1A55}" dt="2022-08-08T09:26:19.178" v="126" actId="1076"/>
          <ac:picMkLst>
            <pc:docMk/>
            <pc:sldMk cId="2512335758" sldId="357"/>
            <ac:picMk id="5" creationId="{49D7C5F7-2AAD-4A51-AE8B-588C806F722E}"/>
          </ac:picMkLst>
        </pc:picChg>
        <pc:picChg chg="mod">
          <ac:chgData name="Sylvain Baillot" userId="S::sbaillot@insy2s.fr::100668c0-7dbc-4031-b37e-f12834fa3702" providerId="AD" clId="Web-{F9779583-243E-2E77-EF78-2B662A6D1A55}" dt="2022-08-08T09:26:05.896" v="124" actId="1076"/>
          <ac:picMkLst>
            <pc:docMk/>
            <pc:sldMk cId="2512335758" sldId="357"/>
            <ac:picMk id="8" creationId="{A5BF1900-176A-4788-B719-389D0D35BAA7}"/>
          </ac:picMkLst>
        </pc:picChg>
      </pc:sldChg>
      <pc:sldChg chg="modSp">
        <pc:chgData name="Sylvain Baillot" userId="S::sbaillot@insy2s.fr::100668c0-7dbc-4031-b37e-f12834fa3702" providerId="AD" clId="Web-{F9779583-243E-2E77-EF78-2B662A6D1A55}" dt="2022-08-08T09:22:48.610" v="106"/>
        <pc:sldMkLst>
          <pc:docMk/>
          <pc:sldMk cId="3254401891" sldId="389"/>
        </pc:sldMkLst>
        <pc:spChg chg="mod">
          <ac:chgData name="Sylvain Baillot" userId="S::sbaillot@insy2s.fr::100668c0-7dbc-4031-b37e-f12834fa3702" providerId="AD" clId="Web-{F9779583-243E-2E77-EF78-2B662A6D1A55}" dt="2022-08-08T09:22:48.610" v="106"/>
          <ac:spMkLst>
            <pc:docMk/>
            <pc:sldMk cId="3254401891" sldId="389"/>
            <ac:spMk id="3" creationId="{42CF0D45-BE26-4107-A1D4-79AB9A50A7F0}"/>
          </ac:spMkLst>
        </pc:spChg>
      </pc:sldChg>
      <pc:sldChg chg="modSp">
        <pc:chgData name="Sylvain Baillot" userId="S::sbaillot@insy2s.fr::100668c0-7dbc-4031-b37e-f12834fa3702" providerId="AD" clId="Web-{F9779583-243E-2E77-EF78-2B662A6D1A55}" dt="2022-08-08T09:24:00.893" v="111" actId="20577"/>
        <pc:sldMkLst>
          <pc:docMk/>
          <pc:sldMk cId="2777984801" sldId="390"/>
        </pc:sldMkLst>
        <pc:spChg chg="mod">
          <ac:chgData name="Sylvain Baillot" userId="S::sbaillot@insy2s.fr::100668c0-7dbc-4031-b37e-f12834fa3702" providerId="AD" clId="Web-{F9779583-243E-2E77-EF78-2B662A6D1A55}" dt="2022-08-08T09:24:00.893" v="111" actId="20577"/>
          <ac:spMkLst>
            <pc:docMk/>
            <pc:sldMk cId="2777984801" sldId="390"/>
            <ac:spMk id="3" creationId="{42CF0D45-BE26-4107-A1D4-79AB9A50A7F0}"/>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US"/>
          </a:p>
        </p:txBody>
      </p:sp>
      <p:sp>
        <p:nvSpPr>
          <p:cNvPr id="3" name="Espace réservé de la date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F2641A86-FBF4-4831-9FF4-7B487F3492D7}" type="datetime1">
              <a:rPr lang="fr-FR" smtClean="0"/>
              <a:t>24/10/2022</a:t>
            </a:fld>
            <a:endParaRPr lang="en-US"/>
          </a:p>
        </p:txBody>
      </p:sp>
      <p:sp>
        <p:nvSpPr>
          <p:cNvPr id="4" name="Espace réservé du pied de page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US"/>
          </a:p>
        </p:txBody>
      </p:sp>
      <p:sp>
        <p:nvSpPr>
          <p:cNvPr id="5" name="Espace réservé du numéro de diapositive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ED92CB86-0DB9-4A70-B1CF-B23508471F6B}" type="slidenum">
              <a:rPr lang="en-US" smtClean="0"/>
              <a:t>‹N°›</a:t>
            </a:fld>
            <a:endParaRPr lang="en-US"/>
          </a:p>
        </p:txBody>
      </p:sp>
    </p:spTree>
    <p:extLst>
      <p:ext uri="{BB962C8B-B14F-4D97-AF65-F5344CB8AC3E}">
        <p14:creationId xmlns:p14="http://schemas.microsoft.com/office/powerpoint/2010/main" val="663557642"/>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US"/>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1713F8BB-B1B5-4D35-A08C-A275931309FC}" type="datetime1">
              <a:rPr lang="fr-FR" smtClean="0"/>
              <a:t>24/10/2022</a:t>
            </a:fld>
            <a:endParaRPr lang="en-US"/>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n-US"/>
          </a:p>
        </p:txBody>
      </p:sp>
      <p:sp>
        <p:nvSpPr>
          <p:cNvPr id="5" name="Espace réservé des commentair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fr"/>
              <a:t>Modifiez les styles du texte du masque</a:t>
            </a:r>
            <a:endParaRPr lang="en-US"/>
          </a:p>
          <a:p>
            <a:pPr lvl="1" rtl="0"/>
            <a:r>
              <a:rPr lang="fr"/>
              <a:t>Deuxième niveau</a:t>
            </a:r>
          </a:p>
          <a:p>
            <a:pPr lvl="2" rtl="0"/>
            <a:r>
              <a:rPr lang="fr"/>
              <a:t>Troisième niveau</a:t>
            </a:r>
          </a:p>
          <a:p>
            <a:pPr lvl="3" rtl="0"/>
            <a:r>
              <a:rPr lang="fr"/>
              <a:t>Quatrième niveau</a:t>
            </a:r>
          </a:p>
          <a:p>
            <a:pPr lvl="4" rtl="0"/>
            <a:r>
              <a:rPr lang="fr"/>
              <a:t>Cinquième niveau</a:t>
            </a:r>
            <a:endParaRPr lang="en-US"/>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US"/>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9C2B151B-D7D1-48E5-8230-5AADBC794F88}" type="slidenum">
              <a:rPr lang="en-US" smtClean="0"/>
              <a:t>‹N°›</a:t>
            </a:fld>
            <a:endParaRPr lang="en-US"/>
          </a:p>
        </p:txBody>
      </p:sp>
    </p:spTree>
    <p:extLst>
      <p:ext uri="{BB962C8B-B14F-4D97-AF65-F5344CB8AC3E}">
        <p14:creationId xmlns:p14="http://schemas.microsoft.com/office/powerpoint/2010/main" val="313859278"/>
      </p:ext>
    </p:extLst>
  </p:cSld>
  <p:clrMap bg1="lt1" tx1="dk1" bg2="lt2" tx2="dk2" accent1="accent1" accent2="accent2" accent3="accent3" accent4="accent4" accent5="accent5" accent6="accent6" hlink="hlink" folHlink="folHlink"/>
  <p:hf hdr="0"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3.jpe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re 1"/>
          <p:cNvSpPr>
            <a:spLocks noGrp="1"/>
          </p:cNvSpPr>
          <p:nvPr>
            <p:ph type="ctrTitle" hasCustomPrompt="1"/>
          </p:nvPr>
        </p:nvSpPr>
        <p:spPr>
          <a:xfrm>
            <a:off x="1097280" y="758952"/>
            <a:ext cx="10058400" cy="3566160"/>
          </a:xfrm>
        </p:spPr>
        <p:txBody>
          <a:bodyPr rtlCol="0" anchor="b">
            <a:normAutofit/>
          </a:bodyPr>
          <a:lstStyle>
            <a:lvl1pPr algn="l">
              <a:lnSpc>
                <a:spcPct val="90000"/>
              </a:lnSpc>
              <a:defRPr sz="8000" spc="-50" baseline="0">
                <a:solidFill>
                  <a:schemeClr val="tx1">
                    <a:lumMod val="85000"/>
                    <a:lumOff val="15000"/>
                  </a:schemeClr>
                </a:solidFill>
              </a:defRPr>
            </a:lvl1pPr>
          </a:lstStyle>
          <a:p>
            <a:pPr rtl="0"/>
            <a:r>
              <a:rPr lang="fr"/>
              <a:t>Modifiez le style du titre</a:t>
            </a:r>
            <a:endParaRPr lang="en-US"/>
          </a:p>
        </p:txBody>
      </p:sp>
      <p:sp>
        <p:nvSpPr>
          <p:cNvPr id="3" name="Sous-titre 2"/>
          <p:cNvSpPr>
            <a:spLocks noGrp="1"/>
          </p:cNvSpPr>
          <p:nvPr>
            <p:ph type="subTitle" idx="1"/>
          </p:nvPr>
        </p:nvSpPr>
        <p:spPr>
          <a:xfrm>
            <a:off x="1100051" y="4645152"/>
            <a:ext cx="10058400" cy="1143000"/>
          </a:xfrm>
        </p:spPr>
        <p:txBody>
          <a:bodyPr lIns="91440" rIns="91440" rtlCol="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pPr rtl="0"/>
            <a:r>
              <a:rPr lang="fr-FR"/>
              <a:t>Modifiez le style des sous-titres du masque</a:t>
            </a:r>
            <a:endParaRPr lang="en-US"/>
          </a:p>
        </p:txBody>
      </p:sp>
      <p:cxnSp>
        <p:nvCxnSpPr>
          <p:cNvPr id="9" name="Connecteur droit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5" name="Espace réservé du pied de page 4">
            <a:extLst>
              <a:ext uri="{FF2B5EF4-FFF2-40B4-BE49-F238E27FC236}">
                <a16:creationId xmlns:a16="http://schemas.microsoft.com/office/drawing/2014/main" id="{051A78A9-3DFF-4937-A9F2-5D8CF495F367}"/>
              </a:ext>
            </a:extLst>
          </p:cNvPr>
          <p:cNvSpPr>
            <a:spLocks noGrp="1"/>
          </p:cNvSpPr>
          <p:nvPr>
            <p:ph type="ftr" sz="quarter" idx="11"/>
          </p:nvPr>
        </p:nvSpPr>
        <p:spPr/>
        <p:txBody>
          <a:bodyPr rtlCol="0"/>
          <a:lstStyle/>
          <a:p>
            <a:r>
              <a:rPr lang="en-US"/>
              <a:t>Nursery – </a:t>
            </a:r>
            <a:r>
              <a:rPr lang="en-US" err="1"/>
              <a:t>Découverte</a:t>
            </a:r>
            <a:r>
              <a:rPr lang="en-US"/>
              <a:t> des métiers du digital</a:t>
            </a:r>
          </a:p>
        </p:txBody>
      </p:sp>
      <p:sp>
        <p:nvSpPr>
          <p:cNvPr id="6" name="Espace réservé du numéro de diapositive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rtlCol="0"/>
          <a:lstStyle/>
          <a:p>
            <a:pPr rtl="0"/>
            <a:fld id="{3A98EE3D-8CD1-4C3F-BD1C-C98C9596463C}" type="slidenum">
              <a:rPr lang="en-US" smtClean="0"/>
              <a:t>‹N°›</a:t>
            </a:fld>
            <a:endParaRPr lang="en-US"/>
          </a:p>
        </p:txBody>
      </p:sp>
    </p:spTree>
    <p:extLst>
      <p:ext uri="{BB962C8B-B14F-4D97-AF65-F5344CB8AC3E}">
        <p14:creationId xmlns:p14="http://schemas.microsoft.com/office/powerpoint/2010/main" val="42583314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rtlCol="0"/>
          <a:lstStyle/>
          <a:p>
            <a:pPr rtl="0"/>
            <a:r>
              <a:rPr lang="fr-FR"/>
              <a:t>Modifiez le style du titre</a:t>
            </a:r>
            <a:endParaRPr lang="en-US"/>
          </a:p>
        </p:txBody>
      </p:sp>
      <p:sp>
        <p:nvSpPr>
          <p:cNvPr id="3" name="Espace réservé du texte vertical 2"/>
          <p:cNvSpPr>
            <a:spLocks noGrp="1"/>
          </p:cNvSpPr>
          <p:nvPr>
            <p:ph type="body" orient="vert" idx="1"/>
          </p:nvPr>
        </p:nvSpPr>
        <p:spPr/>
        <p:txBody>
          <a:bodyPr vert="eaVert" lIns="45720" tIns="0" rIns="45720" bIns="0" rtlCol="0"/>
          <a:lstStyle/>
          <a:p>
            <a:pPr lvl="0" rtl="0"/>
            <a:r>
              <a:rPr lang="fr-FR"/>
              <a:t>Cliquez pour modifier les styles du texte du masque</a:t>
            </a:r>
          </a:p>
          <a:p>
            <a:pPr lvl="1" rtl="0"/>
            <a:r>
              <a:rPr lang="fr-FR"/>
              <a:t>Deuxième niveau</a:t>
            </a:r>
          </a:p>
          <a:p>
            <a:pPr lvl="2" rtl="0"/>
            <a:r>
              <a:rPr lang="fr-FR"/>
              <a:t>Troisième niveau</a:t>
            </a:r>
          </a:p>
          <a:p>
            <a:pPr lvl="3" rtl="0"/>
            <a:r>
              <a:rPr lang="fr-FR"/>
              <a:t>Quatrième niveau</a:t>
            </a:r>
          </a:p>
          <a:p>
            <a:pPr lvl="4" rtl="0"/>
            <a:r>
              <a:rPr lang="fr-FR"/>
              <a:t>Cinquième niveau</a:t>
            </a:r>
            <a:endParaRPr lang="en-US"/>
          </a:p>
        </p:txBody>
      </p:sp>
      <p:sp>
        <p:nvSpPr>
          <p:cNvPr id="8" name="Espace réservé du pied de page 7">
            <a:extLst>
              <a:ext uri="{FF2B5EF4-FFF2-40B4-BE49-F238E27FC236}">
                <a16:creationId xmlns:a16="http://schemas.microsoft.com/office/drawing/2014/main" id="{B7696E5F-8D95-4450-AE52-5438E6EDE2BF}"/>
              </a:ext>
            </a:extLst>
          </p:cNvPr>
          <p:cNvSpPr>
            <a:spLocks noGrp="1"/>
          </p:cNvSpPr>
          <p:nvPr>
            <p:ph type="ftr" sz="quarter" idx="11"/>
          </p:nvPr>
        </p:nvSpPr>
        <p:spPr/>
        <p:txBody>
          <a:bodyPr rtlCol="0"/>
          <a:lstStyle/>
          <a:p>
            <a:r>
              <a:rPr lang="en-US"/>
              <a:t>Nursery – </a:t>
            </a:r>
            <a:r>
              <a:rPr lang="en-US" err="1"/>
              <a:t>Découverte</a:t>
            </a:r>
            <a:r>
              <a:rPr lang="en-US"/>
              <a:t> des métiers du digital</a:t>
            </a:r>
          </a:p>
        </p:txBody>
      </p:sp>
      <p:sp>
        <p:nvSpPr>
          <p:cNvPr id="9" name="Espace réservé du numéro de diapositive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rtlCol="0"/>
          <a:lstStyle/>
          <a:p>
            <a:pPr rtl="0"/>
            <a:fld id="{3A98EE3D-8CD1-4C3F-BD1C-C98C9596463C}" type="slidenum">
              <a:rPr lang="en-US" smtClean="0"/>
              <a:t>‹N°›</a:t>
            </a:fld>
            <a:endParaRPr lang="en-US"/>
          </a:p>
        </p:txBody>
      </p:sp>
    </p:spTree>
    <p:extLst>
      <p:ext uri="{BB962C8B-B14F-4D97-AF65-F5344CB8AC3E}">
        <p14:creationId xmlns:p14="http://schemas.microsoft.com/office/powerpoint/2010/main" val="16722698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Titre vertical et text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re vertical 1"/>
          <p:cNvSpPr>
            <a:spLocks noGrp="1"/>
          </p:cNvSpPr>
          <p:nvPr>
            <p:ph type="title" orient="vert" hasCustomPrompt="1"/>
          </p:nvPr>
        </p:nvSpPr>
        <p:spPr>
          <a:xfrm>
            <a:off x="8724900" y="412302"/>
            <a:ext cx="2628900" cy="5759898"/>
          </a:xfrm>
        </p:spPr>
        <p:txBody>
          <a:bodyPr vert="eaVert" rtlCol="0"/>
          <a:lstStyle>
            <a:lvl1pPr>
              <a:defRPr/>
            </a:lvl1pPr>
          </a:lstStyle>
          <a:p>
            <a:pPr rtl="0"/>
            <a:r>
              <a:rPr lang="fr"/>
              <a:t>Modifiez le style du titre</a:t>
            </a:r>
            <a:endParaRPr lang="en-US"/>
          </a:p>
        </p:txBody>
      </p:sp>
      <p:sp>
        <p:nvSpPr>
          <p:cNvPr id="3" name="Espace réservé du texte vertical 2"/>
          <p:cNvSpPr>
            <a:spLocks noGrp="1"/>
          </p:cNvSpPr>
          <p:nvPr>
            <p:ph type="body" orient="vert" idx="1"/>
          </p:nvPr>
        </p:nvSpPr>
        <p:spPr>
          <a:xfrm>
            <a:off x="838200" y="412302"/>
            <a:ext cx="7734300" cy="5759898"/>
          </a:xfrm>
        </p:spPr>
        <p:txBody>
          <a:bodyPr vert="eaVert" lIns="45720" tIns="0" rIns="45720" bIns="0" rtlCol="0"/>
          <a:lstStyle/>
          <a:p>
            <a:pPr lvl="0" rtl="0"/>
            <a:r>
              <a:rPr lang="fr-FR"/>
              <a:t>Cliquez pour modifier les styles du texte du masque</a:t>
            </a:r>
          </a:p>
          <a:p>
            <a:pPr lvl="1" rtl="0"/>
            <a:r>
              <a:rPr lang="fr-FR"/>
              <a:t>Deuxième niveau</a:t>
            </a:r>
          </a:p>
          <a:p>
            <a:pPr lvl="2" rtl="0"/>
            <a:r>
              <a:rPr lang="fr-FR"/>
              <a:t>Troisième niveau</a:t>
            </a:r>
          </a:p>
          <a:p>
            <a:pPr lvl="3" rtl="0"/>
            <a:r>
              <a:rPr lang="fr-FR"/>
              <a:t>Quatrième niveau</a:t>
            </a:r>
          </a:p>
          <a:p>
            <a:pPr lvl="4" rtl="0"/>
            <a:r>
              <a:rPr lang="fr-FR"/>
              <a:t>Cinquième niveau</a:t>
            </a:r>
            <a:endParaRPr lang="en-US"/>
          </a:p>
        </p:txBody>
      </p:sp>
      <p:sp>
        <p:nvSpPr>
          <p:cNvPr id="8" name="Espace réservé du pied de page 7">
            <a:extLst>
              <a:ext uri="{FF2B5EF4-FFF2-40B4-BE49-F238E27FC236}">
                <a16:creationId xmlns:a16="http://schemas.microsoft.com/office/drawing/2014/main" id="{9975399F-DAB2-410D-967F-ED17E6F796E7}"/>
              </a:ext>
            </a:extLst>
          </p:cNvPr>
          <p:cNvSpPr>
            <a:spLocks noGrp="1"/>
          </p:cNvSpPr>
          <p:nvPr>
            <p:ph type="ftr" sz="quarter" idx="11"/>
          </p:nvPr>
        </p:nvSpPr>
        <p:spPr/>
        <p:txBody>
          <a:bodyPr rtlCol="0"/>
          <a:lstStyle/>
          <a:p>
            <a:r>
              <a:rPr lang="en-US"/>
              <a:t>Nursery – </a:t>
            </a:r>
            <a:r>
              <a:rPr lang="en-US" err="1"/>
              <a:t>Découverte</a:t>
            </a:r>
            <a:r>
              <a:rPr lang="en-US"/>
              <a:t> des métiers du digital</a:t>
            </a:r>
          </a:p>
        </p:txBody>
      </p:sp>
      <p:sp>
        <p:nvSpPr>
          <p:cNvPr id="10" name="Espace réservé du numéro de diapositive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rtlCol="0"/>
          <a:lstStyle/>
          <a:p>
            <a:pPr rtl="0"/>
            <a:fld id="{3A98EE3D-8CD1-4C3F-BD1C-C98C9596463C}" type="slidenum">
              <a:rPr lang="en-US" smtClean="0"/>
              <a:t>‹N°›</a:t>
            </a:fld>
            <a:endParaRPr lang="en-US"/>
          </a:p>
        </p:txBody>
      </p:sp>
    </p:spTree>
    <p:extLst>
      <p:ext uri="{BB962C8B-B14F-4D97-AF65-F5344CB8AC3E}">
        <p14:creationId xmlns:p14="http://schemas.microsoft.com/office/powerpoint/2010/main" val="7618272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Page de Garde">
    <p:spTree>
      <p:nvGrpSpPr>
        <p:cNvPr id="1" name=""/>
        <p:cNvGrpSpPr/>
        <p:nvPr/>
      </p:nvGrpSpPr>
      <p:grpSpPr>
        <a:xfrm>
          <a:off x="0" y="0"/>
          <a:ext cx="0" cy="0"/>
          <a:chOff x="0" y="0"/>
          <a:chExt cx="0" cy="0"/>
        </a:xfrm>
      </p:grpSpPr>
      <p:pic>
        <p:nvPicPr>
          <p:cNvPr id="15" name="Image 14">
            <a:extLst>
              <a:ext uri="{FF2B5EF4-FFF2-40B4-BE49-F238E27FC236}">
                <a16:creationId xmlns:a16="http://schemas.microsoft.com/office/drawing/2014/main" id="{D23335CA-BA10-4E8E-A1CA-9D7F19E976E0}"/>
              </a:ext>
            </a:extLst>
          </p:cNvPr>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bwMode="auto">
          <a:xfrm>
            <a:off x="1036952" y="1844621"/>
            <a:ext cx="2936169" cy="2733675"/>
          </a:xfrm>
          <a:prstGeom prst="rect">
            <a:avLst/>
          </a:prstGeom>
          <a:noFill/>
        </p:spPr>
      </p:pic>
      <p:grpSp>
        <p:nvGrpSpPr>
          <p:cNvPr id="6" name="Groupe 5">
            <a:extLst>
              <a:ext uri="{FF2B5EF4-FFF2-40B4-BE49-F238E27FC236}">
                <a16:creationId xmlns:a16="http://schemas.microsoft.com/office/drawing/2014/main" id="{876956D8-1182-4981-9715-B0C3B2E16BF0}"/>
              </a:ext>
            </a:extLst>
          </p:cNvPr>
          <p:cNvGrpSpPr/>
          <p:nvPr userDrawn="1"/>
        </p:nvGrpSpPr>
        <p:grpSpPr>
          <a:xfrm>
            <a:off x="5344527" y="206428"/>
            <a:ext cx="6847473" cy="6438975"/>
            <a:chOff x="5344527" y="122676"/>
            <a:chExt cx="6914003" cy="6551601"/>
          </a:xfrm>
          <a:solidFill>
            <a:srgbClr val="E7E6E6"/>
          </a:solidFill>
          <a:effectLst/>
        </p:grpSpPr>
        <p:sp>
          <p:nvSpPr>
            <p:cNvPr id="9" name="Rectangle 8">
              <a:extLst>
                <a:ext uri="{FF2B5EF4-FFF2-40B4-BE49-F238E27FC236}">
                  <a16:creationId xmlns:a16="http://schemas.microsoft.com/office/drawing/2014/main" id="{D26EA9C7-709A-45DE-A16A-C83CB0529923}"/>
                </a:ext>
              </a:extLst>
            </p:cNvPr>
            <p:cNvSpPr/>
            <p:nvPr/>
          </p:nvSpPr>
          <p:spPr>
            <a:xfrm>
              <a:off x="5344527" y="528515"/>
              <a:ext cx="6914003" cy="6145762"/>
            </a:xfrm>
            <a:prstGeom prst="rect">
              <a:avLst/>
            </a:prstGeom>
            <a:grp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4" name="Rectangle 23">
              <a:extLst>
                <a:ext uri="{FF2B5EF4-FFF2-40B4-BE49-F238E27FC236}">
                  <a16:creationId xmlns:a16="http://schemas.microsoft.com/office/drawing/2014/main" id="{3CAF545F-8334-4D57-9CFD-12048C61DF1B}"/>
                </a:ext>
              </a:extLst>
            </p:cNvPr>
            <p:cNvSpPr/>
            <p:nvPr userDrawn="1"/>
          </p:nvSpPr>
          <p:spPr>
            <a:xfrm>
              <a:off x="6486037" y="122676"/>
              <a:ext cx="5772493" cy="522489"/>
            </a:xfrm>
            <a:custGeom>
              <a:avLst/>
              <a:gdLst>
                <a:gd name="connsiteX0" fmla="*/ 0 w 5281588"/>
                <a:gd name="connsiteY0" fmla="*/ 0 h 497965"/>
                <a:gd name="connsiteX1" fmla="*/ 5281588 w 5281588"/>
                <a:gd name="connsiteY1" fmla="*/ 0 h 497965"/>
                <a:gd name="connsiteX2" fmla="*/ 5281588 w 5281588"/>
                <a:gd name="connsiteY2" fmla="*/ 497965 h 497965"/>
                <a:gd name="connsiteX3" fmla="*/ 0 w 5281588"/>
                <a:gd name="connsiteY3" fmla="*/ 497965 h 497965"/>
                <a:gd name="connsiteX4" fmla="*/ 0 w 5281588"/>
                <a:gd name="connsiteY4" fmla="*/ 0 h 497965"/>
                <a:gd name="connsiteX0" fmla="*/ 490953 w 5772541"/>
                <a:gd name="connsiteY0" fmla="*/ 0 h 528650"/>
                <a:gd name="connsiteX1" fmla="*/ 5772541 w 5772541"/>
                <a:gd name="connsiteY1" fmla="*/ 0 h 528650"/>
                <a:gd name="connsiteX2" fmla="*/ 5772541 w 5772541"/>
                <a:gd name="connsiteY2" fmla="*/ 497965 h 528650"/>
                <a:gd name="connsiteX3" fmla="*/ 0 w 5772541"/>
                <a:gd name="connsiteY3" fmla="*/ 528650 h 528650"/>
                <a:gd name="connsiteX4" fmla="*/ 490953 w 5772541"/>
                <a:gd name="connsiteY4" fmla="*/ 0 h 528650"/>
                <a:gd name="connsiteX0" fmla="*/ 441857 w 5723445"/>
                <a:gd name="connsiteY0" fmla="*/ 0 h 497965"/>
                <a:gd name="connsiteX1" fmla="*/ 5723445 w 5723445"/>
                <a:gd name="connsiteY1" fmla="*/ 0 h 497965"/>
                <a:gd name="connsiteX2" fmla="*/ 5723445 w 5723445"/>
                <a:gd name="connsiteY2" fmla="*/ 497965 h 497965"/>
                <a:gd name="connsiteX3" fmla="*/ 0 w 5723445"/>
                <a:gd name="connsiteY3" fmla="*/ 479554 h 497965"/>
                <a:gd name="connsiteX4" fmla="*/ 441857 w 5723445"/>
                <a:gd name="connsiteY4" fmla="*/ 0 h 497965"/>
                <a:gd name="connsiteX0" fmla="*/ 455871 w 5737459"/>
                <a:gd name="connsiteY0" fmla="*/ 0 h 497965"/>
                <a:gd name="connsiteX1" fmla="*/ 5737459 w 5737459"/>
                <a:gd name="connsiteY1" fmla="*/ 0 h 497965"/>
                <a:gd name="connsiteX2" fmla="*/ 5737459 w 5737459"/>
                <a:gd name="connsiteY2" fmla="*/ 497965 h 497965"/>
                <a:gd name="connsiteX3" fmla="*/ 0 w 5737459"/>
                <a:gd name="connsiteY3" fmla="*/ 493568 h 497965"/>
                <a:gd name="connsiteX4" fmla="*/ 455871 w 5737459"/>
                <a:gd name="connsiteY4" fmla="*/ 0 h 497965"/>
                <a:gd name="connsiteX0" fmla="*/ 490905 w 5772493"/>
                <a:gd name="connsiteY0" fmla="*/ 0 h 504078"/>
                <a:gd name="connsiteX1" fmla="*/ 5772493 w 5772493"/>
                <a:gd name="connsiteY1" fmla="*/ 0 h 504078"/>
                <a:gd name="connsiteX2" fmla="*/ 5772493 w 5772493"/>
                <a:gd name="connsiteY2" fmla="*/ 497965 h 504078"/>
                <a:gd name="connsiteX3" fmla="*/ 0 w 5772493"/>
                <a:gd name="connsiteY3" fmla="*/ 504078 h 504078"/>
                <a:gd name="connsiteX4" fmla="*/ 490905 w 5772493"/>
                <a:gd name="connsiteY4" fmla="*/ 0 h 504078"/>
                <a:gd name="connsiteX0" fmla="*/ 490905 w 5772493"/>
                <a:gd name="connsiteY0" fmla="*/ 0 h 522489"/>
                <a:gd name="connsiteX1" fmla="*/ 5772493 w 5772493"/>
                <a:gd name="connsiteY1" fmla="*/ 0 h 522489"/>
                <a:gd name="connsiteX2" fmla="*/ 5772493 w 5772493"/>
                <a:gd name="connsiteY2" fmla="*/ 522489 h 522489"/>
                <a:gd name="connsiteX3" fmla="*/ 0 w 5772493"/>
                <a:gd name="connsiteY3" fmla="*/ 504078 h 522489"/>
                <a:gd name="connsiteX4" fmla="*/ 490905 w 5772493"/>
                <a:gd name="connsiteY4" fmla="*/ 0 h 522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72493" h="522489">
                  <a:moveTo>
                    <a:pt x="490905" y="0"/>
                  </a:moveTo>
                  <a:lnTo>
                    <a:pt x="5772493" y="0"/>
                  </a:lnTo>
                  <a:lnTo>
                    <a:pt x="5772493" y="522489"/>
                  </a:lnTo>
                  <a:lnTo>
                    <a:pt x="0" y="504078"/>
                  </a:lnTo>
                  <a:lnTo>
                    <a:pt x="490905" y="0"/>
                  </a:lnTo>
                  <a:close/>
                </a:path>
              </a:pathLst>
            </a:custGeom>
            <a:grp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        </a:t>
              </a:r>
            </a:p>
          </p:txBody>
        </p:sp>
      </p:grpSp>
      <p:sp>
        <p:nvSpPr>
          <p:cNvPr id="7" name="Rectangle 1">
            <a:extLst>
              <a:ext uri="{FF2B5EF4-FFF2-40B4-BE49-F238E27FC236}">
                <a16:creationId xmlns:a16="http://schemas.microsoft.com/office/drawing/2014/main" id="{D1785B3C-6C3B-44C4-962D-F8B1B431BA61}"/>
              </a:ext>
            </a:extLst>
          </p:cNvPr>
          <p:cNvSpPr/>
          <p:nvPr userDrawn="1"/>
        </p:nvSpPr>
        <p:spPr>
          <a:xfrm flipV="1">
            <a:off x="5754133" y="473893"/>
            <a:ext cx="1608750" cy="383540"/>
          </a:xfrm>
          <a:custGeom>
            <a:avLst/>
            <a:gdLst>
              <a:gd name="connsiteX0" fmla="*/ 0 w 2778276"/>
              <a:gd name="connsiteY0" fmla="*/ 0 h 471777"/>
              <a:gd name="connsiteX1" fmla="*/ 2778276 w 2778276"/>
              <a:gd name="connsiteY1" fmla="*/ 0 h 471777"/>
              <a:gd name="connsiteX2" fmla="*/ 2778276 w 2778276"/>
              <a:gd name="connsiteY2" fmla="*/ 471777 h 471777"/>
              <a:gd name="connsiteX3" fmla="*/ 0 w 2778276"/>
              <a:gd name="connsiteY3" fmla="*/ 471777 h 471777"/>
              <a:gd name="connsiteX4" fmla="*/ 0 w 2778276"/>
              <a:gd name="connsiteY4" fmla="*/ 0 h 471777"/>
              <a:gd name="connsiteX0" fmla="*/ 0 w 2778276"/>
              <a:gd name="connsiteY0" fmla="*/ 0 h 499912"/>
              <a:gd name="connsiteX1" fmla="*/ 2778276 w 2778276"/>
              <a:gd name="connsiteY1" fmla="*/ 0 h 499912"/>
              <a:gd name="connsiteX2" fmla="*/ 2778276 w 2778276"/>
              <a:gd name="connsiteY2" fmla="*/ 471777 h 499912"/>
              <a:gd name="connsiteX3" fmla="*/ 576775 w 2778276"/>
              <a:gd name="connsiteY3" fmla="*/ 499912 h 499912"/>
              <a:gd name="connsiteX4" fmla="*/ 0 w 2778276"/>
              <a:gd name="connsiteY4" fmla="*/ 0 h 499912"/>
              <a:gd name="connsiteX0" fmla="*/ 0 w 2792344"/>
              <a:gd name="connsiteY0" fmla="*/ 0 h 514001"/>
              <a:gd name="connsiteX1" fmla="*/ 2778276 w 2792344"/>
              <a:gd name="connsiteY1" fmla="*/ 0 h 514001"/>
              <a:gd name="connsiteX2" fmla="*/ 2792344 w 2792344"/>
              <a:gd name="connsiteY2" fmla="*/ 514001 h 514001"/>
              <a:gd name="connsiteX3" fmla="*/ 576775 w 2792344"/>
              <a:gd name="connsiteY3" fmla="*/ 499912 h 514001"/>
              <a:gd name="connsiteX4" fmla="*/ 0 w 2792344"/>
              <a:gd name="connsiteY4" fmla="*/ 0 h 514001"/>
              <a:gd name="connsiteX0" fmla="*/ 0 w 2792344"/>
              <a:gd name="connsiteY0" fmla="*/ 0 h 514001"/>
              <a:gd name="connsiteX1" fmla="*/ 2778276 w 2792344"/>
              <a:gd name="connsiteY1" fmla="*/ 0 h 514001"/>
              <a:gd name="connsiteX2" fmla="*/ 2792344 w 2792344"/>
              <a:gd name="connsiteY2" fmla="*/ 514001 h 514001"/>
              <a:gd name="connsiteX3" fmla="*/ 607180 w 2792344"/>
              <a:gd name="connsiteY3" fmla="*/ 513997 h 514001"/>
              <a:gd name="connsiteX4" fmla="*/ 0 w 2792344"/>
              <a:gd name="connsiteY4" fmla="*/ 0 h 514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2344" h="514001">
                <a:moveTo>
                  <a:pt x="0" y="0"/>
                </a:moveTo>
                <a:lnTo>
                  <a:pt x="2778276" y="0"/>
                </a:lnTo>
                <a:lnTo>
                  <a:pt x="2792344" y="514001"/>
                </a:lnTo>
                <a:lnTo>
                  <a:pt x="607180" y="513997"/>
                </a:lnTo>
                <a:lnTo>
                  <a:pt x="0" y="0"/>
                </a:lnTo>
                <a:close/>
              </a:path>
            </a:pathLst>
          </a:custGeom>
          <a:solidFill>
            <a:srgbClr val="EE740F"/>
          </a:solidFill>
          <a:ln>
            <a:no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fr-FR"/>
          </a:p>
        </p:txBody>
      </p:sp>
      <p:grpSp>
        <p:nvGrpSpPr>
          <p:cNvPr id="55" name="Groupe 54">
            <a:extLst>
              <a:ext uri="{FF2B5EF4-FFF2-40B4-BE49-F238E27FC236}">
                <a16:creationId xmlns:a16="http://schemas.microsoft.com/office/drawing/2014/main" id="{432DBF58-80D6-4AD4-8AC0-04C3DC3916D4}"/>
              </a:ext>
            </a:extLst>
          </p:cNvPr>
          <p:cNvGrpSpPr/>
          <p:nvPr userDrawn="1"/>
        </p:nvGrpSpPr>
        <p:grpSpPr>
          <a:xfrm>
            <a:off x="5414376" y="336852"/>
            <a:ext cx="6777624" cy="6188548"/>
            <a:chOff x="5414376" y="320984"/>
            <a:chExt cx="6777624" cy="6188548"/>
          </a:xfrm>
          <a:blipFill>
            <a:blip r:embed="rId4"/>
            <a:stretch>
              <a:fillRect/>
            </a:stretch>
          </a:blipFill>
        </p:grpSpPr>
        <p:sp>
          <p:nvSpPr>
            <p:cNvPr id="35" name="Rectangle 34">
              <a:extLst>
                <a:ext uri="{FF2B5EF4-FFF2-40B4-BE49-F238E27FC236}">
                  <a16:creationId xmlns:a16="http://schemas.microsoft.com/office/drawing/2014/main" id="{CFF4BE96-29E9-45FE-A98C-B3C3E67BA17A}"/>
                </a:ext>
              </a:extLst>
            </p:cNvPr>
            <p:cNvSpPr/>
            <p:nvPr/>
          </p:nvSpPr>
          <p:spPr>
            <a:xfrm>
              <a:off x="5414376" y="763168"/>
              <a:ext cx="6777623" cy="5746364"/>
            </a:xfrm>
            <a:prstGeom prst="rect">
              <a:avLst/>
            </a:pr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4" name="Rectangle 53">
              <a:extLst>
                <a:ext uri="{FF2B5EF4-FFF2-40B4-BE49-F238E27FC236}">
                  <a16:creationId xmlns:a16="http://schemas.microsoft.com/office/drawing/2014/main" id="{01522337-5292-4677-98CD-5D034CAD0F80}"/>
                </a:ext>
              </a:extLst>
            </p:cNvPr>
            <p:cNvSpPr/>
            <p:nvPr userDrawn="1"/>
          </p:nvSpPr>
          <p:spPr>
            <a:xfrm>
              <a:off x="6822436" y="320984"/>
              <a:ext cx="5369564" cy="448444"/>
            </a:xfrm>
            <a:custGeom>
              <a:avLst/>
              <a:gdLst>
                <a:gd name="connsiteX0" fmla="*/ 0 w 5784111"/>
                <a:gd name="connsiteY0" fmla="*/ 0 h 448444"/>
                <a:gd name="connsiteX1" fmla="*/ 5784111 w 5784111"/>
                <a:gd name="connsiteY1" fmla="*/ 0 h 448444"/>
                <a:gd name="connsiteX2" fmla="*/ 5784111 w 5784111"/>
                <a:gd name="connsiteY2" fmla="*/ 448444 h 448444"/>
                <a:gd name="connsiteX3" fmla="*/ 0 w 5784111"/>
                <a:gd name="connsiteY3" fmla="*/ 448444 h 448444"/>
                <a:gd name="connsiteX4" fmla="*/ 0 w 5784111"/>
                <a:gd name="connsiteY4" fmla="*/ 0 h 448444"/>
                <a:gd name="connsiteX0" fmla="*/ 335989 w 6120100"/>
                <a:gd name="connsiteY0" fmla="*/ 0 h 448444"/>
                <a:gd name="connsiteX1" fmla="*/ 6120100 w 6120100"/>
                <a:gd name="connsiteY1" fmla="*/ 0 h 448444"/>
                <a:gd name="connsiteX2" fmla="*/ 6120100 w 6120100"/>
                <a:gd name="connsiteY2" fmla="*/ 448444 h 448444"/>
                <a:gd name="connsiteX3" fmla="*/ 0 w 6120100"/>
                <a:gd name="connsiteY3" fmla="*/ 448444 h 448444"/>
                <a:gd name="connsiteX4" fmla="*/ 335989 w 6120100"/>
                <a:gd name="connsiteY4" fmla="*/ 0 h 448444"/>
                <a:gd name="connsiteX0" fmla="*/ 370495 w 6154606"/>
                <a:gd name="connsiteY0" fmla="*/ 0 h 448444"/>
                <a:gd name="connsiteX1" fmla="*/ 6154606 w 6154606"/>
                <a:gd name="connsiteY1" fmla="*/ 0 h 448444"/>
                <a:gd name="connsiteX2" fmla="*/ 6154606 w 6154606"/>
                <a:gd name="connsiteY2" fmla="*/ 448444 h 448444"/>
                <a:gd name="connsiteX3" fmla="*/ 0 w 6154606"/>
                <a:gd name="connsiteY3" fmla="*/ 448444 h 448444"/>
                <a:gd name="connsiteX4" fmla="*/ 370495 w 6154606"/>
                <a:gd name="connsiteY4" fmla="*/ 0 h 448444"/>
                <a:gd name="connsiteX0" fmla="*/ 439509 w 6223620"/>
                <a:gd name="connsiteY0" fmla="*/ 0 h 448444"/>
                <a:gd name="connsiteX1" fmla="*/ 6223620 w 6223620"/>
                <a:gd name="connsiteY1" fmla="*/ 0 h 448444"/>
                <a:gd name="connsiteX2" fmla="*/ 6223620 w 6223620"/>
                <a:gd name="connsiteY2" fmla="*/ 448444 h 448444"/>
                <a:gd name="connsiteX3" fmla="*/ 0 w 6223620"/>
                <a:gd name="connsiteY3" fmla="*/ 448444 h 448444"/>
                <a:gd name="connsiteX4" fmla="*/ 439509 w 6223620"/>
                <a:gd name="connsiteY4" fmla="*/ 0 h 4484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3620" h="448444">
                  <a:moveTo>
                    <a:pt x="439509" y="0"/>
                  </a:moveTo>
                  <a:lnTo>
                    <a:pt x="6223620" y="0"/>
                  </a:lnTo>
                  <a:lnTo>
                    <a:pt x="6223620" y="448444"/>
                  </a:lnTo>
                  <a:lnTo>
                    <a:pt x="0" y="448444"/>
                  </a:lnTo>
                  <a:lnTo>
                    <a:pt x="439509"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56" name="Groupe 55">
            <a:extLst>
              <a:ext uri="{FF2B5EF4-FFF2-40B4-BE49-F238E27FC236}">
                <a16:creationId xmlns:a16="http://schemas.microsoft.com/office/drawing/2014/main" id="{EE866178-2AB3-46C0-BE65-FB98D9FCAF69}"/>
              </a:ext>
            </a:extLst>
          </p:cNvPr>
          <p:cNvGrpSpPr/>
          <p:nvPr userDrawn="1"/>
        </p:nvGrpSpPr>
        <p:grpSpPr>
          <a:xfrm>
            <a:off x="5414722" y="324094"/>
            <a:ext cx="6777624" cy="6197054"/>
            <a:chOff x="5414376" y="312478"/>
            <a:chExt cx="6777624" cy="6197054"/>
          </a:xfrm>
          <a:gradFill>
            <a:gsLst>
              <a:gs pos="0">
                <a:srgbClr val="0056AC">
                  <a:alpha val="78000"/>
                </a:srgbClr>
              </a:gs>
              <a:gs pos="100000">
                <a:srgbClr val="0B84FF"/>
              </a:gs>
              <a:gs pos="18000">
                <a:srgbClr val="0B84FF">
                  <a:alpha val="84000"/>
                </a:srgbClr>
              </a:gs>
            </a:gsLst>
            <a:lin ang="0" scaled="0"/>
          </a:gradFill>
        </p:grpSpPr>
        <p:sp>
          <p:nvSpPr>
            <p:cNvPr id="57" name="Rectangle 56">
              <a:extLst>
                <a:ext uri="{FF2B5EF4-FFF2-40B4-BE49-F238E27FC236}">
                  <a16:creationId xmlns:a16="http://schemas.microsoft.com/office/drawing/2014/main" id="{13770ECC-A4CF-4ABD-98FE-3720D8AB0624}"/>
                </a:ext>
              </a:extLst>
            </p:cNvPr>
            <p:cNvSpPr/>
            <p:nvPr/>
          </p:nvSpPr>
          <p:spPr>
            <a:xfrm>
              <a:off x="5414376" y="763168"/>
              <a:ext cx="6777623" cy="5746364"/>
            </a:xfrm>
            <a:prstGeom prst="rect">
              <a:avLst/>
            </a:pr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8" name="Rectangle 53">
              <a:extLst>
                <a:ext uri="{FF2B5EF4-FFF2-40B4-BE49-F238E27FC236}">
                  <a16:creationId xmlns:a16="http://schemas.microsoft.com/office/drawing/2014/main" id="{CBECCD16-FC33-4CF6-89E5-C76BF6185CC7}"/>
                </a:ext>
              </a:extLst>
            </p:cNvPr>
            <p:cNvSpPr/>
            <p:nvPr userDrawn="1"/>
          </p:nvSpPr>
          <p:spPr>
            <a:xfrm>
              <a:off x="6822436" y="312478"/>
              <a:ext cx="5369564" cy="448444"/>
            </a:xfrm>
            <a:custGeom>
              <a:avLst/>
              <a:gdLst>
                <a:gd name="connsiteX0" fmla="*/ 0 w 5784111"/>
                <a:gd name="connsiteY0" fmla="*/ 0 h 448444"/>
                <a:gd name="connsiteX1" fmla="*/ 5784111 w 5784111"/>
                <a:gd name="connsiteY1" fmla="*/ 0 h 448444"/>
                <a:gd name="connsiteX2" fmla="*/ 5784111 w 5784111"/>
                <a:gd name="connsiteY2" fmla="*/ 448444 h 448444"/>
                <a:gd name="connsiteX3" fmla="*/ 0 w 5784111"/>
                <a:gd name="connsiteY3" fmla="*/ 448444 h 448444"/>
                <a:gd name="connsiteX4" fmla="*/ 0 w 5784111"/>
                <a:gd name="connsiteY4" fmla="*/ 0 h 448444"/>
                <a:gd name="connsiteX0" fmla="*/ 335989 w 6120100"/>
                <a:gd name="connsiteY0" fmla="*/ 0 h 448444"/>
                <a:gd name="connsiteX1" fmla="*/ 6120100 w 6120100"/>
                <a:gd name="connsiteY1" fmla="*/ 0 h 448444"/>
                <a:gd name="connsiteX2" fmla="*/ 6120100 w 6120100"/>
                <a:gd name="connsiteY2" fmla="*/ 448444 h 448444"/>
                <a:gd name="connsiteX3" fmla="*/ 0 w 6120100"/>
                <a:gd name="connsiteY3" fmla="*/ 448444 h 448444"/>
                <a:gd name="connsiteX4" fmla="*/ 335989 w 6120100"/>
                <a:gd name="connsiteY4" fmla="*/ 0 h 448444"/>
                <a:gd name="connsiteX0" fmla="*/ 370495 w 6154606"/>
                <a:gd name="connsiteY0" fmla="*/ 0 h 448444"/>
                <a:gd name="connsiteX1" fmla="*/ 6154606 w 6154606"/>
                <a:gd name="connsiteY1" fmla="*/ 0 h 448444"/>
                <a:gd name="connsiteX2" fmla="*/ 6154606 w 6154606"/>
                <a:gd name="connsiteY2" fmla="*/ 448444 h 448444"/>
                <a:gd name="connsiteX3" fmla="*/ 0 w 6154606"/>
                <a:gd name="connsiteY3" fmla="*/ 448444 h 448444"/>
                <a:gd name="connsiteX4" fmla="*/ 370495 w 6154606"/>
                <a:gd name="connsiteY4" fmla="*/ 0 h 448444"/>
                <a:gd name="connsiteX0" fmla="*/ 439509 w 6223620"/>
                <a:gd name="connsiteY0" fmla="*/ 0 h 448444"/>
                <a:gd name="connsiteX1" fmla="*/ 6223620 w 6223620"/>
                <a:gd name="connsiteY1" fmla="*/ 0 h 448444"/>
                <a:gd name="connsiteX2" fmla="*/ 6223620 w 6223620"/>
                <a:gd name="connsiteY2" fmla="*/ 448444 h 448444"/>
                <a:gd name="connsiteX3" fmla="*/ 0 w 6223620"/>
                <a:gd name="connsiteY3" fmla="*/ 448444 h 448444"/>
                <a:gd name="connsiteX4" fmla="*/ 439509 w 6223620"/>
                <a:gd name="connsiteY4" fmla="*/ 0 h 4484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3620" h="448444">
                  <a:moveTo>
                    <a:pt x="439509" y="0"/>
                  </a:moveTo>
                  <a:lnTo>
                    <a:pt x="6223620" y="0"/>
                  </a:lnTo>
                  <a:lnTo>
                    <a:pt x="6223620" y="448444"/>
                  </a:lnTo>
                  <a:lnTo>
                    <a:pt x="0" y="448444"/>
                  </a:lnTo>
                  <a:lnTo>
                    <a:pt x="439509"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8" name="Groupe 37">
            <a:extLst>
              <a:ext uri="{FF2B5EF4-FFF2-40B4-BE49-F238E27FC236}">
                <a16:creationId xmlns:a16="http://schemas.microsoft.com/office/drawing/2014/main" id="{65E2DFFD-937D-4ADB-9992-A122C3EF1C2C}"/>
              </a:ext>
            </a:extLst>
          </p:cNvPr>
          <p:cNvGrpSpPr/>
          <p:nvPr userDrawn="1"/>
        </p:nvGrpSpPr>
        <p:grpSpPr>
          <a:xfrm>
            <a:off x="5001994" y="399516"/>
            <a:ext cx="444186" cy="6361044"/>
            <a:chOff x="5001994" y="399516"/>
            <a:chExt cx="444186" cy="6361044"/>
          </a:xfrm>
        </p:grpSpPr>
        <p:sp>
          <p:nvSpPr>
            <p:cNvPr id="11" name="Rectangle 115">
              <a:extLst>
                <a:ext uri="{FF2B5EF4-FFF2-40B4-BE49-F238E27FC236}">
                  <a16:creationId xmlns:a16="http://schemas.microsoft.com/office/drawing/2014/main" id="{6461F0FD-B715-446E-9E00-E25C7EA7694D}"/>
                </a:ext>
              </a:extLst>
            </p:cNvPr>
            <p:cNvSpPr/>
            <p:nvPr/>
          </p:nvSpPr>
          <p:spPr>
            <a:xfrm>
              <a:off x="5001994" y="399516"/>
              <a:ext cx="370520" cy="6361044"/>
            </a:xfrm>
            <a:custGeom>
              <a:avLst/>
              <a:gdLst>
                <a:gd name="connsiteX0" fmla="*/ 0 w 228600"/>
                <a:gd name="connsiteY0" fmla="*/ 0 h 8782050"/>
                <a:gd name="connsiteX1" fmla="*/ 228600 w 228600"/>
                <a:gd name="connsiteY1" fmla="*/ 0 h 8782050"/>
                <a:gd name="connsiteX2" fmla="*/ 228600 w 228600"/>
                <a:gd name="connsiteY2" fmla="*/ 8782050 h 8782050"/>
                <a:gd name="connsiteX3" fmla="*/ 0 w 228600"/>
                <a:gd name="connsiteY3" fmla="*/ 8782050 h 8782050"/>
                <a:gd name="connsiteX4" fmla="*/ 0 w 228600"/>
                <a:gd name="connsiteY4" fmla="*/ 0 h 8782050"/>
                <a:gd name="connsiteX0" fmla="*/ 0 w 232576"/>
                <a:gd name="connsiteY0" fmla="*/ 0 h 8917222"/>
                <a:gd name="connsiteX1" fmla="*/ 228600 w 232576"/>
                <a:gd name="connsiteY1" fmla="*/ 0 h 8917222"/>
                <a:gd name="connsiteX2" fmla="*/ 232576 w 232576"/>
                <a:gd name="connsiteY2" fmla="*/ 8917222 h 8917222"/>
                <a:gd name="connsiteX3" fmla="*/ 0 w 232576"/>
                <a:gd name="connsiteY3" fmla="*/ 8782050 h 8917222"/>
                <a:gd name="connsiteX4" fmla="*/ 0 w 232576"/>
                <a:gd name="connsiteY4" fmla="*/ 0 h 8917222"/>
                <a:gd name="connsiteX0" fmla="*/ 0 w 228920"/>
                <a:gd name="connsiteY0" fmla="*/ 0 h 8963111"/>
                <a:gd name="connsiteX1" fmla="*/ 228600 w 228920"/>
                <a:gd name="connsiteY1" fmla="*/ 0 h 8963111"/>
                <a:gd name="connsiteX2" fmla="*/ 227948 w 228920"/>
                <a:gd name="connsiteY2" fmla="*/ 8963111 h 8963111"/>
                <a:gd name="connsiteX3" fmla="*/ 0 w 228920"/>
                <a:gd name="connsiteY3" fmla="*/ 8782050 h 8963111"/>
                <a:gd name="connsiteX4" fmla="*/ 0 w 228920"/>
                <a:gd name="connsiteY4" fmla="*/ 0 h 8963111"/>
                <a:gd name="connsiteX0" fmla="*/ 0 w 227948"/>
                <a:gd name="connsiteY0" fmla="*/ 91048 h 9054159"/>
                <a:gd name="connsiteX1" fmla="*/ 226287 w 227948"/>
                <a:gd name="connsiteY1" fmla="*/ 0 h 9054159"/>
                <a:gd name="connsiteX2" fmla="*/ 227948 w 227948"/>
                <a:gd name="connsiteY2" fmla="*/ 9054159 h 9054159"/>
                <a:gd name="connsiteX3" fmla="*/ 0 w 227948"/>
                <a:gd name="connsiteY3" fmla="*/ 8873098 h 9054159"/>
                <a:gd name="connsiteX4" fmla="*/ 0 w 227948"/>
                <a:gd name="connsiteY4" fmla="*/ 91048 h 9054159"/>
                <a:gd name="connsiteX0" fmla="*/ 0 w 227948"/>
                <a:gd name="connsiteY0" fmla="*/ 91048 h 9022763"/>
                <a:gd name="connsiteX1" fmla="*/ 226287 w 227948"/>
                <a:gd name="connsiteY1" fmla="*/ 0 h 9022763"/>
                <a:gd name="connsiteX2" fmla="*/ 227948 w 227948"/>
                <a:gd name="connsiteY2" fmla="*/ 9022763 h 9022763"/>
                <a:gd name="connsiteX3" fmla="*/ 0 w 227948"/>
                <a:gd name="connsiteY3" fmla="*/ 8873098 h 9022763"/>
                <a:gd name="connsiteX4" fmla="*/ 0 w 227948"/>
                <a:gd name="connsiteY4" fmla="*/ 91048 h 9022763"/>
                <a:gd name="connsiteX0" fmla="*/ 0 w 226489"/>
                <a:gd name="connsiteY0" fmla="*/ 91048 h 8996077"/>
                <a:gd name="connsiteX1" fmla="*/ 226287 w 226489"/>
                <a:gd name="connsiteY1" fmla="*/ 0 h 8996077"/>
                <a:gd name="connsiteX2" fmla="*/ 223304 w 226489"/>
                <a:gd name="connsiteY2" fmla="*/ 8996077 h 8996077"/>
                <a:gd name="connsiteX3" fmla="*/ 0 w 226489"/>
                <a:gd name="connsiteY3" fmla="*/ 8873098 h 8996077"/>
                <a:gd name="connsiteX4" fmla="*/ 0 w 226489"/>
                <a:gd name="connsiteY4" fmla="*/ 91048 h 8996077"/>
                <a:gd name="connsiteX0" fmla="*/ 0 w 226490"/>
                <a:gd name="connsiteY0" fmla="*/ 91048 h 8978810"/>
                <a:gd name="connsiteX1" fmla="*/ 226287 w 226490"/>
                <a:gd name="connsiteY1" fmla="*/ 0 h 8978810"/>
                <a:gd name="connsiteX2" fmla="*/ 223305 w 226490"/>
                <a:gd name="connsiteY2" fmla="*/ 8978810 h 8978810"/>
                <a:gd name="connsiteX3" fmla="*/ 0 w 226490"/>
                <a:gd name="connsiteY3" fmla="*/ 8873098 h 8978810"/>
                <a:gd name="connsiteX4" fmla="*/ 0 w 226490"/>
                <a:gd name="connsiteY4" fmla="*/ 91048 h 8978810"/>
                <a:gd name="connsiteX0" fmla="*/ 0 w 226490"/>
                <a:gd name="connsiteY0" fmla="*/ 91048 h 8966252"/>
                <a:gd name="connsiteX1" fmla="*/ 226287 w 226490"/>
                <a:gd name="connsiteY1" fmla="*/ 0 h 8966252"/>
                <a:gd name="connsiteX2" fmla="*/ 223306 w 226490"/>
                <a:gd name="connsiteY2" fmla="*/ 8966252 h 8966252"/>
                <a:gd name="connsiteX3" fmla="*/ 0 w 226490"/>
                <a:gd name="connsiteY3" fmla="*/ 8873098 h 8966252"/>
                <a:gd name="connsiteX4" fmla="*/ 0 w 226490"/>
                <a:gd name="connsiteY4" fmla="*/ 91048 h 8966252"/>
                <a:gd name="connsiteX0" fmla="*/ 0 w 226490"/>
                <a:gd name="connsiteY0" fmla="*/ 91048 h 8953694"/>
                <a:gd name="connsiteX1" fmla="*/ 226287 w 226490"/>
                <a:gd name="connsiteY1" fmla="*/ 0 h 8953694"/>
                <a:gd name="connsiteX2" fmla="*/ 223306 w 226490"/>
                <a:gd name="connsiteY2" fmla="*/ 8953694 h 8953694"/>
                <a:gd name="connsiteX3" fmla="*/ 0 w 226490"/>
                <a:gd name="connsiteY3" fmla="*/ 8873098 h 8953694"/>
                <a:gd name="connsiteX4" fmla="*/ 0 w 226490"/>
                <a:gd name="connsiteY4" fmla="*/ 91048 h 8953694"/>
                <a:gd name="connsiteX0" fmla="*/ 0 w 226428"/>
                <a:gd name="connsiteY0" fmla="*/ 91048 h 8970161"/>
                <a:gd name="connsiteX1" fmla="*/ 226287 w 226428"/>
                <a:gd name="connsiteY1" fmla="*/ 0 h 8970161"/>
                <a:gd name="connsiteX2" fmla="*/ 220513 w 226428"/>
                <a:gd name="connsiteY2" fmla="*/ 8970161 h 8970161"/>
                <a:gd name="connsiteX3" fmla="*/ 0 w 226428"/>
                <a:gd name="connsiteY3" fmla="*/ 8873098 h 8970161"/>
                <a:gd name="connsiteX4" fmla="*/ 0 w 226428"/>
                <a:gd name="connsiteY4" fmla="*/ 91048 h 8970161"/>
                <a:gd name="connsiteX0" fmla="*/ 0 w 226428"/>
                <a:gd name="connsiteY0" fmla="*/ 91048 h 8976749"/>
                <a:gd name="connsiteX1" fmla="*/ 226287 w 226428"/>
                <a:gd name="connsiteY1" fmla="*/ 0 h 8976749"/>
                <a:gd name="connsiteX2" fmla="*/ 220513 w 226428"/>
                <a:gd name="connsiteY2" fmla="*/ 8976749 h 8976749"/>
                <a:gd name="connsiteX3" fmla="*/ 0 w 226428"/>
                <a:gd name="connsiteY3" fmla="*/ 8873098 h 8976749"/>
                <a:gd name="connsiteX4" fmla="*/ 0 w 226428"/>
                <a:gd name="connsiteY4" fmla="*/ 91048 h 89767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428" h="8976749">
                  <a:moveTo>
                    <a:pt x="0" y="91048"/>
                  </a:moveTo>
                  <a:lnTo>
                    <a:pt x="226287" y="0"/>
                  </a:lnTo>
                  <a:cubicBezTo>
                    <a:pt x="227612" y="2972407"/>
                    <a:pt x="219188" y="6004342"/>
                    <a:pt x="220513" y="8976749"/>
                  </a:cubicBezTo>
                  <a:lnTo>
                    <a:pt x="0" y="8873098"/>
                  </a:lnTo>
                  <a:lnTo>
                    <a:pt x="0" y="91048"/>
                  </a:lnTo>
                  <a:close/>
                </a:path>
              </a:pathLst>
            </a:custGeom>
            <a:solidFill>
              <a:srgbClr val="EE740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fr-FR"/>
            </a:p>
          </p:txBody>
        </p:sp>
        <p:sp>
          <p:nvSpPr>
            <p:cNvPr id="12" name="Rectangle 115">
              <a:extLst>
                <a:ext uri="{FF2B5EF4-FFF2-40B4-BE49-F238E27FC236}">
                  <a16:creationId xmlns:a16="http://schemas.microsoft.com/office/drawing/2014/main" id="{5BA19053-E1EB-47B7-8BBF-7EF29F3F342D}"/>
                </a:ext>
              </a:extLst>
            </p:cNvPr>
            <p:cNvSpPr/>
            <p:nvPr/>
          </p:nvSpPr>
          <p:spPr>
            <a:xfrm>
              <a:off x="5129839" y="445485"/>
              <a:ext cx="316341" cy="6268767"/>
            </a:xfrm>
            <a:custGeom>
              <a:avLst/>
              <a:gdLst>
                <a:gd name="connsiteX0" fmla="*/ 0 w 228600"/>
                <a:gd name="connsiteY0" fmla="*/ 0 h 8782050"/>
                <a:gd name="connsiteX1" fmla="*/ 228600 w 228600"/>
                <a:gd name="connsiteY1" fmla="*/ 0 h 8782050"/>
                <a:gd name="connsiteX2" fmla="*/ 228600 w 228600"/>
                <a:gd name="connsiteY2" fmla="*/ 8782050 h 8782050"/>
                <a:gd name="connsiteX3" fmla="*/ 0 w 228600"/>
                <a:gd name="connsiteY3" fmla="*/ 8782050 h 8782050"/>
                <a:gd name="connsiteX4" fmla="*/ 0 w 228600"/>
                <a:gd name="connsiteY4" fmla="*/ 0 h 8782050"/>
                <a:gd name="connsiteX0" fmla="*/ 0 w 232576"/>
                <a:gd name="connsiteY0" fmla="*/ 0 h 8917222"/>
                <a:gd name="connsiteX1" fmla="*/ 228600 w 232576"/>
                <a:gd name="connsiteY1" fmla="*/ 0 h 8917222"/>
                <a:gd name="connsiteX2" fmla="*/ 232576 w 232576"/>
                <a:gd name="connsiteY2" fmla="*/ 8917222 h 8917222"/>
                <a:gd name="connsiteX3" fmla="*/ 0 w 232576"/>
                <a:gd name="connsiteY3" fmla="*/ 8782050 h 8917222"/>
                <a:gd name="connsiteX4" fmla="*/ 0 w 232576"/>
                <a:gd name="connsiteY4" fmla="*/ 0 h 8917222"/>
                <a:gd name="connsiteX0" fmla="*/ 0 w 232576"/>
                <a:gd name="connsiteY0" fmla="*/ 112473 h 9029695"/>
                <a:gd name="connsiteX1" fmla="*/ 226969 w 232576"/>
                <a:gd name="connsiteY1" fmla="*/ 0 h 9029695"/>
                <a:gd name="connsiteX2" fmla="*/ 232576 w 232576"/>
                <a:gd name="connsiteY2" fmla="*/ 9029695 h 9029695"/>
                <a:gd name="connsiteX3" fmla="*/ 0 w 232576"/>
                <a:gd name="connsiteY3" fmla="*/ 8894523 h 9029695"/>
                <a:gd name="connsiteX4" fmla="*/ 0 w 232576"/>
                <a:gd name="connsiteY4" fmla="*/ 112473 h 90296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576" h="9029695">
                  <a:moveTo>
                    <a:pt x="0" y="112473"/>
                  </a:moveTo>
                  <a:lnTo>
                    <a:pt x="226969" y="0"/>
                  </a:lnTo>
                  <a:cubicBezTo>
                    <a:pt x="228294" y="2972407"/>
                    <a:pt x="231251" y="6057288"/>
                    <a:pt x="232576" y="9029695"/>
                  </a:cubicBezTo>
                  <a:lnTo>
                    <a:pt x="0" y="8894523"/>
                  </a:lnTo>
                  <a:lnTo>
                    <a:pt x="0" y="112473"/>
                  </a:lnTo>
                  <a:close/>
                </a:path>
              </a:pathLst>
            </a:custGeom>
            <a:solidFill>
              <a:schemeClr val="bg2"/>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fr-FR"/>
            </a:p>
          </p:txBody>
        </p:sp>
      </p:grpSp>
      <p:sp>
        <p:nvSpPr>
          <p:cNvPr id="33" name="Rectangle 32">
            <a:extLst>
              <a:ext uri="{FF2B5EF4-FFF2-40B4-BE49-F238E27FC236}">
                <a16:creationId xmlns:a16="http://schemas.microsoft.com/office/drawing/2014/main" id="{CC2048EA-E5AA-46AE-853D-702ED3509C0C}"/>
              </a:ext>
            </a:extLst>
          </p:cNvPr>
          <p:cNvSpPr/>
          <p:nvPr/>
        </p:nvSpPr>
        <p:spPr>
          <a:xfrm>
            <a:off x="12168093" y="0"/>
            <a:ext cx="131482" cy="6911788"/>
          </a:xfrm>
          <a:prstGeom prst="rect">
            <a:avLst/>
          </a:prstGeom>
          <a:solidFill>
            <a:srgbClr val="E7E6E6"/>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0621658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age vierge">
    <p:spTree>
      <p:nvGrpSpPr>
        <p:cNvPr id="1" name=""/>
        <p:cNvGrpSpPr/>
        <p:nvPr/>
      </p:nvGrpSpPr>
      <p:grpSpPr>
        <a:xfrm>
          <a:off x="0" y="0"/>
          <a:ext cx="0" cy="0"/>
          <a:chOff x="0" y="0"/>
          <a:chExt cx="0" cy="0"/>
        </a:xfrm>
      </p:grpSpPr>
      <p:grpSp>
        <p:nvGrpSpPr>
          <p:cNvPr id="7" name="Groupe 6">
            <a:extLst>
              <a:ext uri="{FF2B5EF4-FFF2-40B4-BE49-F238E27FC236}">
                <a16:creationId xmlns:a16="http://schemas.microsoft.com/office/drawing/2014/main" id="{504C3D61-DE27-4199-80F1-0A07031D08DF}"/>
              </a:ext>
              <a:ext uri="{C183D7F6-B498-43B3-948B-1728B52AA6E4}">
                <adec:decorative xmlns:adec="http://schemas.microsoft.com/office/drawing/2017/decorative" val="1"/>
              </a:ext>
            </a:extLst>
          </p:cNvPr>
          <p:cNvGrpSpPr/>
          <p:nvPr userDrawn="1"/>
        </p:nvGrpSpPr>
        <p:grpSpPr>
          <a:xfrm rot="5400000">
            <a:off x="2407869" y="-3175"/>
            <a:ext cx="6856730" cy="6863080"/>
            <a:chOff x="0" y="0"/>
            <a:chExt cx="8352674" cy="8360757"/>
          </a:xfrm>
        </p:grpSpPr>
        <p:sp>
          <p:nvSpPr>
            <p:cNvPr id="8" name="Ovale 9">
              <a:extLst>
                <a:ext uri="{FF2B5EF4-FFF2-40B4-BE49-F238E27FC236}">
                  <a16:creationId xmlns:a16="http://schemas.microsoft.com/office/drawing/2014/main" id="{47935488-BF42-4033-86D3-4AF160A937FB}"/>
                </a:ext>
              </a:extLst>
            </p:cNvPr>
            <p:cNvSpPr/>
            <p:nvPr/>
          </p:nvSpPr>
          <p:spPr>
            <a:xfrm>
              <a:off x="1427018" y="1371600"/>
              <a:ext cx="5935980" cy="5038725"/>
            </a:xfrm>
            <a:prstGeom prst="hexagon">
              <a:avLst/>
            </a:prstGeom>
            <a:noFill/>
            <a:ln w="3175">
              <a:solidFill>
                <a:schemeClr val="tx1">
                  <a:alpha val="10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lnSpc>
                  <a:spcPct val="120000"/>
                </a:lnSpc>
                <a:spcBef>
                  <a:spcPts val="200"/>
                </a:spcBef>
              </a:pPr>
              <a:r>
                <a:rPr lang="fr-FR" sz="1000" kern="1000">
                  <a:solidFill>
                    <a:srgbClr val="595959">
                      <a:alpha val="50000"/>
                    </a:srgbClr>
                  </a:solidFill>
                  <a:effectLst/>
                  <a:ea typeface="Calibri" panose="020F0502020204030204" pitchFamily="34" charset="0"/>
                  <a:cs typeface="Times New Roman" panose="02020603050405020304" pitchFamily="18" charset="0"/>
                </a:rPr>
                <a:t> </a:t>
              </a:r>
              <a:endParaRPr lang="fr-FR" sz="1000" kern="1000">
                <a:solidFill>
                  <a:srgbClr val="595959"/>
                </a:solidFill>
                <a:effectLst/>
                <a:ea typeface="Calibri" panose="020F0502020204030204" pitchFamily="34" charset="0"/>
                <a:cs typeface="Times New Roman" panose="02020603050405020304" pitchFamily="18" charset="0"/>
              </a:endParaRPr>
            </a:p>
          </p:txBody>
        </p:sp>
        <p:sp>
          <p:nvSpPr>
            <p:cNvPr id="9" name="Ellipse 11">
              <a:extLst>
                <a:ext uri="{FF2B5EF4-FFF2-40B4-BE49-F238E27FC236}">
                  <a16:creationId xmlns:a16="http://schemas.microsoft.com/office/drawing/2014/main" id="{35A716C5-7E93-474D-AE5F-F140876EE06D}"/>
                </a:ext>
              </a:extLst>
            </p:cNvPr>
            <p:cNvSpPr/>
            <p:nvPr/>
          </p:nvSpPr>
          <p:spPr>
            <a:xfrm>
              <a:off x="0" y="41564"/>
              <a:ext cx="4512945" cy="3830320"/>
            </a:xfrm>
            <a:prstGeom prst="hexagon">
              <a:avLst/>
            </a:prstGeom>
            <a:noFill/>
            <a:ln w="6350">
              <a:solidFill>
                <a:schemeClr val="tx1">
                  <a:alpha val="10000"/>
                </a:schemeClr>
              </a:solidFill>
              <a:prstDash val="sysDot"/>
            </a:ln>
          </p:spPr>
          <p:style>
            <a:lnRef idx="0">
              <a:scrgbClr r="0" g="0" b="0"/>
            </a:lnRef>
            <a:fillRef idx="0">
              <a:scrgbClr r="0" g="0" b="0"/>
            </a:fillRef>
            <a:effectRef idx="0">
              <a:scrgbClr r="0" g="0" b="0"/>
            </a:effectRef>
            <a:fontRef idx="minor">
              <a:schemeClr val="lt1"/>
            </a:fontRef>
          </p:style>
          <p:txBody>
            <a:bodyPr rtlCol="0" anchor="ctr"/>
            <a:lstStyle/>
            <a:p>
              <a:endParaRPr lang="fr-FR"/>
            </a:p>
          </p:txBody>
        </p:sp>
        <p:sp>
          <p:nvSpPr>
            <p:cNvPr id="10" name="Ellipse 11">
              <a:extLst>
                <a:ext uri="{FF2B5EF4-FFF2-40B4-BE49-F238E27FC236}">
                  <a16:creationId xmlns:a16="http://schemas.microsoft.com/office/drawing/2014/main" id="{0E7E167E-FE43-4854-AD0F-F0C36F4247F2}"/>
                </a:ext>
              </a:extLst>
            </p:cNvPr>
            <p:cNvSpPr/>
            <p:nvPr/>
          </p:nvSpPr>
          <p:spPr>
            <a:xfrm>
              <a:off x="4876800" y="5694219"/>
              <a:ext cx="2506980" cy="2127885"/>
            </a:xfrm>
            <a:prstGeom prst="hexagon">
              <a:avLst/>
            </a:prstGeom>
            <a:noFill/>
            <a:ln w="6350">
              <a:solidFill>
                <a:schemeClr val="tx1">
                  <a:alpha val="10000"/>
                </a:schemeClr>
              </a:solidFill>
              <a:prstDash val="sysDot"/>
            </a:ln>
          </p:spPr>
          <p:style>
            <a:lnRef idx="0">
              <a:scrgbClr r="0" g="0" b="0"/>
            </a:lnRef>
            <a:fillRef idx="0">
              <a:scrgbClr r="0" g="0" b="0"/>
            </a:fillRef>
            <a:effectRef idx="0">
              <a:scrgbClr r="0" g="0" b="0"/>
            </a:effectRef>
            <a:fontRef idx="minor">
              <a:schemeClr val="lt1"/>
            </a:fontRef>
          </p:style>
          <p:txBody>
            <a:bodyPr rtlCol="0" anchor="ctr"/>
            <a:lstStyle/>
            <a:p>
              <a:endParaRPr lang="fr-FR"/>
            </a:p>
          </p:txBody>
        </p:sp>
        <p:sp>
          <p:nvSpPr>
            <p:cNvPr id="11" name="Ellipse 11">
              <a:extLst>
                <a:ext uri="{FF2B5EF4-FFF2-40B4-BE49-F238E27FC236}">
                  <a16:creationId xmlns:a16="http://schemas.microsoft.com/office/drawing/2014/main" id="{117E0464-BB3C-4384-B0F2-7D75F87D9300}"/>
                </a:ext>
              </a:extLst>
            </p:cNvPr>
            <p:cNvSpPr/>
            <p:nvPr/>
          </p:nvSpPr>
          <p:spPr>
            <a:xfrm rot="10800000">
              <a:off x="5448513" y="6276114"/>
              <a:ext cx="2264423" cy="1921500"/>
            </a:xfrm>
            <a:prstGeom prst="hexagon">
              <a:avLst/>
            </a:prstGeom>
            <a:solidFill>
              <a:srgbClr val="0B84FF">
                <a:alpha val="10000"/>
              </a:srgbClr>
            </a:solidFill>
            <a:ln w="6350">
              <a:noFill/>
              <a:prstDash val="sysDot"/>
            </a:ln>
          </p:spPr>
          <p:style>
            <a:lnRef idx="0">
              <a:scrgbClr r="0" g="0" b="0"/>
            </a:lnRef>
            <a:fillRef idx="0">
              <a:scrgbClr r="0" g="0" b="0"/>
            </a:fillRef>
            <a:effectRef idx="0">
              <a:scrgbClr r="0" g="0" b="0"/>
            </a:effectRef>
            <a:fontRef idx="minor">
              <a:schemeClr val="lt1"/>
            </a:fontRef>
          </p:style>
          <p:txBody>
            <a:bodyPr rtlCol="0" anchor="ctr"/>
            <a:lstStyle/>
            <a:p>
              <a:endParaRPr lang="fr-FR"/>
            </a:p>
          </p:txBody>
        </p:sp>
        <p:sp>
          <p:nvSpPr>
            <p:cNvPr id="12" name="Ellipse 11">
              <a:extLst>
                <a:ext uri="{FF2B5EF4-FFF2-40B4-BE49-F238E27FC236}">
                  <a16:creationId xmlns:a16="http://schemas.microsoft.com/office/drawing/2014/main" id="{D9947E3A-D818-462A-9011-2DB732F76812}"/>
                </a:ext>
              </a:extLst>
            </p:cNvPr>
            <p:cNvSpPr/>
            <p:nvPr/>
          </p:nvSpPr>
          <p:spPr>
            <a:xfrm>
              <a:off x="3976254" y="0"/>
              <a:ext cx="4376420" cy="3713480"/>
            </a:xfrm>
            <a:prstGeom prst="hexagon">
              <a:avLst/>
            </a:prstGeom>
            <a:solidFill>
              <a:schemeClr val="tx1">
                <a:lumMod val="65000"/>
                <a:lumOff val="35000"/>
                <a:alpha val="1000"/>
              </a:schemeClr>
            </a:solidFill>
            <a:ln w="6350">
              <a:noFill/>
              <a:prstDash val="sysDot"/>
            </a:ln>
          </p:spPr>
          <p:style>
            <a:lnRef idx="0">
              <a:scrgbClr r="0" g="0" b="0"/>
            </a:lnRef>
            <a:fillRef idx="0">
              <a:scrgbClr r="0" g="0" b="0"/>
            </a:fillRef>
            <a:effectRef idx="0">
              <a:scrgbClr r="0" g="0" b="0"/>
            </a:effectRef>
            <a:fontRef idx="minor">
              <a:schemeClr val="lt1"/>
            </a:fontRef>
          </p:style>
          <p:txBody>
            <a:bodyPr rtlCol="0" anchor="ctr"/>
            <a:lstStyle/>
            <a:p>
              <a:endParaRPr lang="fr-FR"/>
            </a:p>
          </p:txBody>
        </p:sp>
        <p:sp>
          <p:nvSpPr>
            <p:cNvPr id="13" name="Ellipse 11">
              <a:extLst>
                <a:ext uri="{FF2B5EF4-FFF2-40B4-BE49-F238E27FC236}">
                  <a16:creationId xmlns:a16="http://schemas.microsoft.com/office/drawing/2014/main" id="{EF3E1D25-F640-4E86-80F4-1B223E5E0C5D}"/>
                </a:ext>
              </a:extLst>
            </p:cNvPr>
            <p:cNvSpPr/>
            <p:nvPr/>
          </p:nvSpPr>
          <p:spPr>
            <a:xfrm>
              <a:off x="235527" y="4530437"/>
              <a:ext cx="4512945" cy="3830320"/>
            </a:xfrm>
            <a:prstGeom prst="hexagon">
              <a:avLst/>
            </a:prstGeom>
            <a:noFill/>
            <a:ln w="6350">
              <a:solidFill>
                <a:schemeClr val="tx1">
                  <a:alpha val="10000"/>
                </a:schemeClr>
              </a:solidFill>
              <a:prstDash val="sysDot"/>
            </a:ln>
          </p:spPr>
          <p:style>
            <a:lnRef idx="0">
              <a:scrgbClr r="0" g="0" b="0"/>
            </a:lnRef>
            <a:fillRef idx="0">
              <a:scrgbClr r="0" g="0" b="0"/>
            </a:fillRef>
            <a:effectRef idx="0">
              <a:scrgbClr r="0" g="0" b="0"/>
            </a:effectRef>
            <a:fontRef idx="minor">
              <a:schemeClr val="lt1"/>
            </a:fontRef>
          </p:style>
          <p:txBody>
            <a:bodyPr rtlCol="0" anchor="ctr"/>
            <a:lstStyle/>
            <a:p>
              <a:endParaRPr lang="fr-FR"/>
            </a:p>
          </p:txBody>
        </p:sp>
        <p:sp>
          <p:nvSpPr>
            <p:cNvPr id="14" name="Ovale 11">
              <a:extLst>
                <a:ext uri="{FF2B5EF4-FFF2-40B4-BE49-F238E27FC236}">
                  <a16:creationId xmlns:a16="http://schemas.microsoft.com/office/drawing/2014/main" id="{BC87DC04-C59C-4258-AF24-0637AF9923FB}"/>
                </a:ext>
              </a:extLst>
            </p:cNvPr>
            <p:cNvSpPr/>
            <p:nvPr/>
          </p:nvSpPr>
          <p:spPr>
            <a:xfrm>
              <a:off x="651164" y="5070764"/>
              <a:ext cx="3096260" cy="2626995"/>
            </a:xfrm>
            <a:prstGeom prst="hexagon">
              <a:avLst/>
            </a:prstGeom>
            <a:solidFill>
              <a:schemeClr val="tx1">
                <a:lumMod val="65000"/>
                <a:lumOff val="35000"/>
                <a:alpha val="1000"/>
              </a:schemeClr>
            </a:solidFill>
            <a:ln w="6350">
              <a:noFill/>
              <a:prstDash val="sysDot"/>
            </a:ln>
          </p:spPr>
          <p:style>
            <a:lnRef idx="0">
              <a:scrgbClr r="0" g="0" b="0"/>
            </a:lnRef>
            <a:fillRef idx="0">
              <a:scrgbClr r="0" g="0" b="0"/>
            </a:fillRef>
            <a:effectRef idx="0">
              <a:scrgbClr r="0" g="0" b="0"/>
            </a:effectRef>
            <a:fontRef idx="minor">
              <a:schemeClr val="lt1"/>
            </a:fontRef>
          </p:style>
          <p:txBody>
            <a:bodyPr rtlCol="0" anchor="ctr"/>
            <a:lstStyle/>
            <a:p>
              <a:endParaRPr lang="fr-FR"/>
            </a:p>
          </p:txBody>
        </p:sp>
      </p:grpSp>
      <p:cxnSp>
        <p:nvCxnSpPr>
          <p:cNvPr id="15" name="Connecteur droit 12">
            <a:extLst>
              <a:ext uri="{FF2B5EF4-FFF2-40B4-BE49-F238E27FC236}">
                <a16:creationId xmlns:a16="http://schemas.microsoft.com/office/drawing/2014/main" id="{BCF9D96E-A8E6-4052-A7A9-944C921383B5}"/>
              </a:ext>
              <a:ext uri="{C183D7F6-B498-43B3-948B-1728B52AA6E4}">
                <adec:decorative xmlns:adec="http://schemas.microsoft.com/office/drawing/2017/decorative" val="1"/>
              </a:ext>
            </a:extLst>
          </p:cNvPr>
          <p:cNvCxnSpPr>
            <a:cxnSpLocks/>
          </p:cNvCxnSpPr>
          <p:nvPr userDrawn="1"/>
        </p:nvCxnSpPr>
        <p:spPr>
          <a:xfrm>
            <a:off x="240908" y="6459681"/>
            <a:ext cx="0" cy="398319"/>
          </a:xfrm>
          <a:prstGeom prst="line">
            <a:avLst/>
          </a:prstGeom>
          <a:ln w="139700">
            <a:solidFill>
              <a:schemeClr val="accent2"/>
            </a:solidFill>
            <a:prstDash val="solid"/>
          </a:ln>
        </p:spPr>
        <p:style>
          <a:lnRef idx="1">
            <a:schemeClr val="accent1"/>
          </a:lnRef>
          <a:fillRef idx="0">
            <a:schemeClr val="accent1"/>
          </a:fillRef>
          <a:effectRef idx="0">
            <a:schemeClr val="accent1"/>
          </a:effectRef>
          <a:fontRef idx="minor">
            <a:schemeClr val="tx1"/>
          </a:fontRef>
        </p:style>
      </p:cxnSp>
      <p:grpSp>
        <p:nvGrpSpPr>
          <p:cNvPr id="16" name="Groupe 15">
            <a:extLst>
              <a:ext uri="{FF2B5EF4-FFF2-40B4-BE49-F238E27FC236}">
                <a16:creationId xmlns:a16="http://schemas.microsoft.com/office/drawing/2014/main" id="{8FD98FA0-8887-4A84-87F2-3F1F46F60C7E}"/>
              </a:ext>
              <a:ext uri="{C183D7F6-B498-43B3-948B-1728B52AA6E4}">
                <adec:decorative xmlns:adec="http://schemas.microsoft.com/office/drawing/2017/decorative" val="1"/>
              </a:ext>
            </a:extLst>
          </p:cNvPr>
          <p:cNvGrpSpPr/>
          <p:nvPr userDrawn="1"/>
        </p:nvGrpSpPr>
        <p:grpSpPr>
          <a:xfrm>
            <a:off x="9233656" y="-30668"/>
            <a:ext cx="2958344" cy="565210"/>
            <a:chOff x="1216702" y="-785818"/>
            <a:chExt cx="6391124" cy="1384729"/>
          </a:xfrm>
        </p:grpSpPr>
        <p:sp>
          <p:nvSpPr>
            <p:cNvPr id="17" name="Rectangle 1">
              <a:extLst>
                <a:ext uri="{FF2B5EF4-FFF2-40B4-BE49-F238E27FC236}">
                  <a16:creationId xmlns:a16="http://schemas.microsoft.com/office/drawing/2014/main" id="{225216C2-C178-4403-96F1-F337C9B78DF6}"/>
                </a:ext>
              </a:extLst>
            </p:cNvPr>
            <p:cNvSpPr/>
            <p:nvPr/>
          </p:nvSpPr>
          <p:spPr>
            <a:xfrm>
              <a:off x="1216702" y="-755745"/>
              <a:ext cx="2792437" cy="728927"/>
            </a:xfrm>
            <a:custGeom>
              <a:avLst/>
              <a:gdLst>
                <a:gd name="connsiteX0" fmla="*/ 0 w 2778276"/>
                <a:gd name="connsiteY0" fmla="*/ 0 h 471777"/>
                <a:gd name="connsiteX1" fmla="*/ 2778276 w 2778276"/>
                <a:gd name="connsiteY1" fmla="*/ 0 h 471777"/>
                <a:gd name="connsiteX2" fmla="*/ 2778276 w 2778276"/>
                <a:gd name="connsiteY2" fmla="*/ 471777 h 471777"/>
                <a:gd name="connsiteX3" fmla="*/ 0 w 2778276"/>
                <a:gd name="connsiteY3" fmla="*/ 471777 h 471777"/>
                <a:gd name="connsiteX4" fmla="*/ 0 w 2778276"/>
                <a:gd name="connsiteY4" fmla="*/ 0 h 471777"/>
                <a:gd name="connsiteX0" fmla="*/ 0 w 2778276"/>
                <a:gd name="connsiteY0" fmla="*/ 0 h 499912"/>
                <a:gd name="connsiteX1" fmla="*/ 2778276 w 2778276"/>
                <a:gd name="connsiteY1" fmla="*/ 0 h 499912"/>
                <a:gd name="connsiteX2" fmla="*/ 2778276 w 2778276"/>
                <a:gd name="connsiteY2" fmla="*/ 471777 h 499912"/>
                <a:gd name="connsiteX3" fmla="*/ 576775 w 2778276"/>
                <a:gd name="connsiteY3" fmla="*/ 499912 h 499912"/>
                <a:gd name="connsiteX4" fmla="*/ 0 w 2778276"/>
                <a:gd name="connsiteY4" fmla="*/ 0 h 499912"/>
                <a:gd name="connsiteX0" fmla="*/ 0 w 2792344"/>
                <a:gd name="connsiteY0" fmla="*/ 0 h 514001"/>
                <a:gd name="connsiteX1" fmla="*/ 2778276 w 2792344"/>
                <a:gd name="connsiteY1" fmla="*/ 0 h 514001"/>
                <a:gd name="connsiteX2" fmla="*/ 2792344 w 2792344"/>
                <a:gd name="connsiteY2" fmla="*/ 514001 h 514001"/>
                <a:gd name="connsiteX3" fmla="*/ 576775 w 2792344"/>
                <a:gd name="connsiteY3" fmla="*/ 499912 h 514001"/>
                <a:gd name="connsiteX4" fmla="*/ 0 w 2792344"/>
                <a:gd name="connsiteY4" fmla="*/ 0 h 514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2344" h="514001">
                  <a:moveTo>
                    <a:pt x="0" y="0"/>
                  </a:moveTo>
                  <a:lnTo>
                    <a:pt x="2778276" y="0"/>
                  </a:lnTo>
                  <a:lnTo>
                    <a:pt x="2792344" y="514001"/>
                  </a:lnTo>
                  <a:lnTo>
                    <a:pt x="576775" y="499912"/>
                  </a:lnTo>
                  <a:lnTo>
                    <a:pt x="0" y="0"/>
                  </a:lnTo>
                  <a:close/>
                </a:path>
              </a:pathLst>
            </a:custGeom>
            <a:solidFill>
              <a:srgbClr val="EE740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fr-FR"/>
            </a:p>
          </p:txBody>
        </p:sp>
        <p:sp>
          <p:nvSpPr>
            <p:cNvPr id="18" name="Rectangle 2">
              <a:extLst>
                <a:ext uri="{FF2B5EF4-FFF2-40B4-BE49-F238E27FC236}">
                  <a16:creationId xmlns:a16="http://schemas.microsoft.com/office/drawing/2014/main" id="{A1999B41-D9E5-453C-9AAF-6CA3FB6DBEAB}"/>
                </a:ext>
              </a:extLst>
            </p:cNvPr>
            <p:cNvSpPr/>
            <p:nvPr/>
          </p:nvSpPr>
          <p:spPr>
            <a:xfrm>
              <a:off x="1968078" y="-785818"/>
              <a:ext cx="5639748" cy="1384729"/>
            </a:xfrm>
            <a:custGeom>
              <a:avLst/>
              <a:gdLst>
                <a:gd name="connsiteX0" fmla="*/ 0 w 4000500"/>
                <a:gd name="connsiteY0" fmla="*/ 0 h 800100"/>
                <a:gd name="connsiteX1" fmla="*/ 4000500 w 4000500"/>
                <a:gd name="connsiteY1" fmla="*/ 0 h 800100"/>
                <a:gd name="connsiteX2" fmla="*/ 4000500 w 4000500"/>
                <a:gd name="connsiteY2" fmla="*/ 800100 h 800100"/>
                <a:gd name="connsiteX3" fmla="*/ 0 w 4000500"/>
                <a:gd name="connsiteY3" fmla="*/ 800100 h 800100"/>
                <a:gd name="connsiteX4" fmla="*/ 0 w 4000500"/>
                <a:gd name="connsiteY4" fmla="*/ 0 h 800100"/>
                <a:gd name="connsiteX0" fmla="*/ 0 w 4000500"/>
                <a:gd name="connsiteY0" fmla="*/ 0 h 800100"/>
                <a:gd name="connsiteX1" fmla="*/ 4000500 w 4000500"/>
                <a:gd name="connsiteY1" fmla="*/ 0 h 800100"/>
                <a:gd name="connsiteX2" fmla="*/ 4000500 w 4000500"/>
                <a:gd name="connsiteY2" fmla="*/ 800100 h 800100"/>
                <a:gd name="connsiteX3" fmla="*/ 792480 w 4000500"/>
                <a:gd name="connsiteY3" fmla="*/ 800100 h 800100"/>
                <a:gd name="connsiteX4" fmla="*/ 0 w 4000500"/>
                <a:gd name="connsiteY4" fmla="*/ 0 h 800100"/>
                <a:gd name="connsiteX0" fmla="*/ 0 w 4428566"/>
                <a:gd name="connsiteY0" fmla="*/ 0 h 806393"/>
                <a:gd name="connsiteX1" fmla="*/ 4000500 w 4428566"/>
                <a:gd name="connsiteY1" fmla="*/ 0 h 806393"/>
                <a:gd name="connsiteX2" fmla="*/ 4428566 w 4428566"/>
                <a:gd name="connsiteY2" fmla="*/ 806393 h 806393"/>
                <a:gd name="connsiteX3" fmla="*/ 792480 w 4428566"/>
                <a:gd name="connsiteY3" fmla="*/ 800100 h 806393"/>
                <a:gd name="connsiteX4" fmla="*/ 0 w 4428566"/>
                <a:gd name="connsiteY4" fmla="*/ 0 h 806393"/>
                <a:gd name="connsiteX0" fmla="*/ 0 w 4428566"/>
                <a:gd name="connsiteY0" fmla="*/ 0 h 806393"/>
                <a:gd name="connsiteX1" fmla="*/ 4428566 w 4428566"/>
                <a:gd name="connsiteY1" fmla="*/ 7035 h 806393"/>
                <a:gd name="connsiteX2" fmla="*/ 4428566 w 4428566"/>
                <a:gd name="connsiteY2" fmla="*/ 806393 h 806393"/>
                <a:gd name="connsiteX3" fmla="*/ 792480 w 4428566"/>
                <a:gd name="connsiteY3" fmla="*/ 800100 h 806393"/>
                <a:gd name="connsiteX4" fmla="*/ 0 w 4428566"/>
                <a:gd name="connsiteY4" fmla="*/ 0 h 8063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28566" h="806393">
                  <a:moveTo>
                    <a:pt x="0" y="0"/>
                  </a:moveTo>
                  <a:lnTo>
                    <a:pt x="4428566" y="7035"/>
                  </a:lnTo>
                  <a:lnTo>
                    <a:pt x="4428566" y="806393"/>
                  </a:lnTo>
                  <a:lnTo>
                    <a:pt x="792480" y="800100"/>
                  </a:lnTo>
                  <a:lnTo>
                    <a:pt x="0" y="0"/>
                  </a:lnTo>
                  <a:close/>
                </a:path>
              </a:pathLst>
            </a:custGeom>
            <a:solidFill>
              <a:srgbClr val="0B84FF"/>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nSpc>
                  <a:spcPct val="120000"/>
                </a:lnSpc>
                <a:spcBef>
                  <a:spcPts val="200"/>
                </a:spcBef>
              </a:pPr>
              <a:r>
                <a:rPr lang="fr-FR" sz="1000" kern="1000">
                  <a:solidFill>
                    <a:srgbClr val="595959"/>
                  </a:solidFill>
                  <a:effectLst/>
                  <a:ea typeface="Calibri" panose="020F0502020204030204" pitchFamily="34" charset="0"/>
                  <a:cs typeface="Times New Roman" panose="02020603050405020304" pitchFamily="18" charset="0"/>
                </a:rPr>
                <a:t> </a:t>
              </a:r>
            </a:p>
          </p:txBody>
        </p:sp>
      </p:grpSp>
      <p:pic>
        <p:nvPicPr>
          <p:cNvPr id="19" name="Graphique 218">
            <a:extLst>
              <a:ext uri="{FF2B5EF4-FFF2-40B4-BE49-F238E27FC236}">
                <a16:creationId xmlns:a16="http://schemas.microsoft.com/office/drawing/2014/main" id="{8E597506-F4FD-42D0-B9E2-AC24130153BB}"/>
              </a:ext>
            </a:extLst>
          </p:cNvPr>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40909" y="193345"/>
            <a:ext cx="1424861" cy="311868"/>
          </a:xfrm>
          <a:prstGeom prst="rect">
            <a:avLst/>
          </a:prstGeom>
        </p:spPr>
      </p:pic>
      <p:sp>
        <p:nvSpPr>
          <p:cNvPr id="20" name="Zone de texte 2">
            <a:extLst>
              <a:ext uri="{FF2B5EF4-FFF2-40B4-BE49-F238E27FC236}">
                <a16:creationId xmlns:a16="http://schemas.microsoft.com/office/drawing/2014/main" id="{6AC5D1C9-CAE9-4F63-8951-890E93FA81AB}"/>
              </a:ext>
            </a:extLst>
          </p:cNvPr>
          <p:cNvSpPr txBox="1">
            <a:spLocks noChangeArrowheads="1"/>
          </p:cNvSpPr>
          <p:nvPr userDrawn="1"/>
        </p:nvSpPr>
        <p:spPr bwMode="auto">
          <a:xfrm>
            <a:off x="10440745" y="130371"/>
            <a:ext cx="18367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ja-JP" sz="1200" b="0" i="1" u="none" strike="noStrike" cap="none" normalizeH="0" baseline="0">
                <a:ln>
                  <a:noFill/>
                </a:ln>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Document interne</a:t>
            </a:r>
            <a:endParaRPr kumimoji="0" lang="fr-FR" altLang="ja-JP" sz="1800" b="0" i="0" u="none" strike="noStrike" cap="none" normalizeH="0" baseline="0">
              <a:ln>
                <a:noFill/>
              </a:ln>
              <a:solidFill>
                <a:schemeClr val="tx1"/>
              </a:solidFill>
              <a:effectLst/>
              <a:latin typeface="Arial" panose="020B0604020202020204" pitchFamily="34" charset="0"/>
            </a:endParaRPr>
          </a:p>
        </p:txBody>
      </p:sp>
      <p:cxnSp>
        <p:nvCxnSpPr>
          <p:cNvPr id="21" name="Connecteur droit 12">
            <a:extLst>
              <a:ext uri="{FF2B5EF4-FFF2-40B4-BE49-F238E27FC236}">
                <a16:creationId xmlns:a16="http://schemas.microsoft.com/office/drawing/2014/main" id="{55DA462C-736B-4143-A47F-DDD0FF073200}"/>
              </a:ext>
              <a:ext uri="{C183D7F6-B498-43B3-948B-1728B52AA6E4}">
                <adec:decorative xmlns:adec="http://schemas.microsoft.com/office/drawing/2017/decorative" val="1"/>
              </a:ext>
            </a:extLst>
          </p:cNvPr>
          <p:cNvCxnSpPr>
            <a:cxnSpLocks/>
          </p:cNvCxnSpPr>
          <p:nvPr userDrawn="1"/>
        </p:nvCxnSpPr>
        <p:spPr>
          <a:xfrm>
            <a:off x="10526228" y="71037"/>
            <a:ext cx="1416204" cy="0"/>
          </a:xfrm>
          <a:prstGeom prst="line">
            <a:avLst/>
          </a:prstGeom>
          <a:ln w="57150">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22" name="Ellipse 11">
            <a:extLst>
              <a:ext uri="{FF2B5EF4-FFF2-40B4-BE49-F238E27FC236}">
                <a16:creationId xmlns:a16="http://schemas.microsoft.com/office/drawing/2014/main" id="{5C106265-8F0C-412E-8F2E-3B371931A6F5}"/>
              </a:ext>
            </a:extLst>
          </p:cNvPr>
          <p:cNvSpPr/>
          <p:nvPr userDrawn="1"/>
        </p:nvSpPr>
        <p:spPr>
          <a:xfrm rot="16200000">
            <a:off x="11645727" y="6364290"/>
            <a:ext cx="483685" cy="410314"/>
          </a:xfrm>
          <a:prstGeom prst="hexagon">
            <a:avLst/>
          </a:prstGeom>
          <a:solidFill>
            <a:srgbClr val="0B84FF"/>
          </a:solidFill>
          <a:ln w="38100">
            <a:solidFill>
              <a:srgbClr val="EE740F"/>
            </a:solidFill>
            <a:prstDash val="solid"/>
          </a:ln>
        </p:spPr>
        <p:style>
          <a:lnRef idx="0">
            <a:scrgbClr r="0" g="0" b="0"/>
          </a:lnRef>
          <a:fillRef idx="0">
            <a:scrgbClr r="0" g="0" b="0"/>
          </a:fillRef>
          <a:effectRef idx="0">
            <a:scrgbClr r="0" g="0" b="0"/>
          </a:effectRef>
          <a:fontRef idx="minor">
            <a:schemeClr val="lt1"/>
          </a:fontRef>
        </p:style>
        <p:txBody>
          <a:bodyPr rtlCol="0" anchor="ctr"/>
          <a:lstStyle/>
          <a:p>
            <a:endParaRPr lang="fr-FR"/>
          </a:p>
        </p:txBody>
      </p:sp>
      <p:sp>
        <p:nvSpPr>
          <p:cNvPr id="24" name="Espace réservé du numéro de diapositive 5">
            <a:extLst>
              <a:ext uri="{FF2B5EF4-FFF2-40B4-BE49-F238E27FC236}">
                <a16:creationId xmlns:a16="http://schemas.microsoft.com/office/drawing/2014/main" id="{29D5E497-9CE7-4DE1-9557-5298BA843D6C}"/>
              </a:ext>
            </a:extLst>
          </p:cNvPr>
          <p:cNvSpPr>
            <a:spLocks noGrp="1"/>
          </p:cNvSpPr>
          <p:nvPr>
            <p:ph type="sldNum" sz="quarter" idx="12"/>
          </p:nvPr>
        </p:nvSpPr>
        <p:spPr>
          <a:xfrm>
            <a:off x="11682411" y="6421838"/>
            <a:ext cx="410316" cy="305791"/>
          </a:xfrm>
        </p:spPr>
        <p:txBody>
          <a:bodyPr/>
          <a:lstStyle>
            <a:lvl1pPr algn="ctr">
              <a:defRPr sz="1000">
                <a:solidFill>
                  <a:schemeClr val="bg1"/>
                </a:solidFill>
              </a:defRPr>
            </a:lvl1pPr>
          </a:lstStyle>
          <a:p>
            <a:fld id="{BC90C2B5-C987-416F-B52E-6B4CB8613489}" type="slidenum">
              <a:rPr lang="fr-FR" smtClean="0"/>
              <a:pPr/>
              <a:t>‹N°›</a:t>
            </a:fld>
            <a:endParaRPr lang="fr-FR"/>
          </a:p>
        </p:txBody>
      </p:sp>
    </p:spTree>
    <p:extLst>
      <p:ext uri="{BB962C8B-B14F-4D97-AF65-F5344CB8AC3E}">
        <p14:creationId xmlns:p14="http://schemas.microsoft.com/office/powerpoint/2010/main" val="195933657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re &amp; Contenu">
    <p:spTree>
      <p:nvGrpSpPr>
        <p:cNvPr id="1" name=""/>
        <p:cNvGrpSpPr/>
        <p:nvPr/>
      </p:nvGrpSpPr>
      <p:grpSpPr>
        <a:xfrm>
          <a:off x="0" y="0"/>
          <a:ext cx="0" cy="0"/>
          <a:chOff x="0" y="0"/>
          <a:chExt cx="0" cy="0"/>
        </a:xfrm>
      </p:grpSpPr>
      <p:grpSp>
        <p:nvGrpSpPr>
          <p:cNvPr id="7" name="Groupe 6">
            <a:extLst>
              <a:ext uri="{FF2B5EF4-FFF2-40B4-BE49-F238E27FC236}">
                <a16:creationId xmlns:a16="http://schemas.microsoft.com/office/drawing/2014/main" id="{504C3D61-DE27-4199-80F1-0A07031D08DF}"/>
              </a:ext>
              <a:ext uri="{C183D7F6-B498-43B3-948B-1728B52AA6E4}">
                <adec:decorative xmlns:adec="http://schemas.microsoft.com/office/drawing/2017/decorative" val="1"/>
              </a:ext>
            </a:extLst>
          </p:cNvPr>
          <p:cNvGrpSpPr/>
          <p:nvPr userDrawn="1"/>
        </p:nvGrpSpPr>
        <p:grpSpPr>
          <a:xfrm rot="5400000">
            <a:off x="2407869" y="-3175"/>
            <a:ext cx="6856730" cy="6863080"/>
            <a:chOff x="0" y="0"/>
            <a:chExt cx="8352674" cy="8360757"/>
          </a:xfrm>
        </p:grpSpPr>
        <p:sp>
          <p:nvSpPr>
            <p:cNvPr id="8" name="Ovale 9">
              <a:extLst>
                <a:ext uri="{FF2B5EF4-FFF2-40B4-BE49-F238E27FC236}">
                  <a16:creationId xmlns:a16="http://schemas.microsoft.com/office/drawing/2014/main" id="{47935488-BF42-4033-86D3-4AF160A937FB}"/>
                </a:ext>
              </a:extLst>
            </p:cNvPr>
            <p:cNvSpPr/>
            <p:nvPr/>
          </p:nvSpPr>
          <p:spPr>
            <a:xfrm>
              <a:off x="1427018" y="1371600"/>
              <a:ext cx="5935980" cy="5038725"/>
            </a:xfrm>
            <a:prstGeom prst="hexagon">
              <a:avLst/>
            </a:prstGeom>
            <a:noFill/>
            <a:ln w="3175">
              <a:solidFill>
                <a:schemeClr val="tx1">
                  <a:alpha val="10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lnSpc>
                  <a:spcPct val="120000"/>
                </a:lnSpc>
                <a:spcBef>
                  <a:spcPts val="200"/>
                </a:spcBef>
              </a:pPr>
              <a:r>
                <a:rPr lang="fr-FR" sz="1000" kern="1000">
                  <a:solidFill>
                    <a:srgbClr val="595959">
                      <a:alpha val="50000"/>
                    </a:srgbClr>
                  </a:solidFill>
                  <a:effectLst/>
                  <a:ea typeface="Calibri" panose="020F0502020204030204" pitchFamily="34" charset="0"/>
                  <a:cs typeface="Times New Roman" panose="02020603050405020304" pitchFamily="18" charset="0"/>
                </a:rPr>
                <a:t> </a:t>
              </a:r>
              <a:endParaRPr lang="fr-FR" sz="1000" kern="1000">
                <a:solidFill>
                  <a:srgbClr val="595959"/>
                </a:solidFill>
                <a:effectLst/>
                <a:ea typeface="Calibri" panose="020F0502020204030204" pitchFamily="34" charset="0"/>
                <a:cs typeface="Times New Roman" panose="02020603050405020304" pitchFamily="18" charset="0"/>
              </a:endParaRPr>
            </a:p>
          </p:txBody>
        </p:sp>
        <p:sp>
          <p:nvSpPr>
            <p:cNvPr id="9" name="Ellipse 11">
              <a:extLst>
                <a:ext uri="{FF2B5EF4-FFF2-40B4-BE49-F238E27FC236}">
                  <a16:creationId xmlns:a16="http://schemas.microsoft.com/office/drawing/2014/main" id="{35A716C5-7E93-474D-AE5F-F140876EE06D}"/>
                </a:ext>
              </a:extLst>
            </p:cNvPr>
            <p:cNvSpPr/>
            <p:nvPr/>
          </p:nvSpPr>
          <p:spPr>
            <a:xfrm>
              <a:off x="0" y="41564"/>
              <a:ext cx="4512945" cy="3830320"/>
            </a:xfrm>
            <a:prstGeom prst="hexagon">
              <a:avLst/>
            </a:prstGeom>
            <a:noFill/>
            <a:ln w="6350">
              <a:solidFill>
                <a:schemeClr val="tx1">
                  <a:alpha val="10000"/>
                </a:schemeClr>
              </a:solidFill>
              <a:prstDash val="sysDot"/>
            </a:ln>
          </p:spPr>
          <p:style>
            <a:lnRef idx="0">
              <a:scrgbClr r="0" g="0" b="0"/>
            </a:lnRef>
            <a:fillRef idx="0">
              <a:scrgbClr r="0" g="0" b="0"/>
            </a:fillRef>
            <a:effectRef idx="0">
              <a:scrgbClr r="0" g="0" b="0"/>
            </a:effectRef>
            <a:fontRef idx="minor">
              <a:schemeClr val="lt1"/>
            </a:fontRef>
          </p:style>
          <p:txBody>
            <a:bodyPr rtlCol="0" anchor="ctr"/>
            <a:lstStyle/>
            <a:p>
              <a:endParaRPr lang="fr-FR"/>
            </a:p>
          </p:txBody>
        </p:sp>
        <p:sp>
          <p:nvSpPr>
            <p:cNvPr id="10" name="Ellipse 11">
              <a:extLst>
                <a:ext uri="{FF2B5EF4-FFF2-40B4-BE49-F238E27FC236}">
                  <a16:creationId xmlns:a16="http://schemas.microsoft.com/office/drawing/2014/main" id="{0E7E167E-FE43-4854-AD0F-F0C36F4247F2}"/>
                </a:ext>
              </a:extLst>
            </p:cNvPr>
            <p:cNvSpPr/>
            <p:nvPr/>
          </p:nvSpPr>
          <p:spPr>
            <a:xfrm>
              <a:off x="4876800" y="5694219"/>
              <a:ext cx="2506980" cy="2127885"/>
            </a:xfrm>
            <a:prstGeom prst="hexagon">
              <a:avLst/>
            </a:prstGeom>
            <a:noFill/>
            <a:ln w="6350">
              <a:solidFill>
                <a:schemeClr val="tx1">
                  <a:alpha val="10000"/>
                </a:schemeClr>
              </a:solidFill>
              <a:prstDash val="sysDot"/>
            </a:ln>
          </p:spPr>
          <p:style>
            <a:lnRef idx="0">
              <a:scrgbClr r="0" g="0" b="0"/>
            </a:lnRef>
            <a:fillRef idx="0">
              <a:scrgbClr r="0" g="0" b="0"/>
            </a:fillRef>
            <a:effectRef idx="0">
              <a:scrgbClr r="0" g="0" b="0"/>
            </a:effectRef>
            <a:fontRef idx="minor">
              <a:schemeClr val="lt1"/>
            </a:fontRef>
          </p:style>
          <p:txBody>
            <a:bodyPr rtlCol="0" anchor="ctr"/>
            <a:lstStyle/>
            <a:p>
              <a:endParaRPr lang="fr-FR"/>
            </a:p>
          </p:txBody>
        </p:sp>
        <p:sp>
          <p:nvSpPr>
            <p:cNvPr id="11" name="Ellipse 11">
              <a:extLst>
                <a:ext uri="{FF2B5EF4-FFF2-40B4-BE49-F238E27FC236}">
                  <a16:creationId xmlns:a16="http://schemas.microsoft.com/office/drawing/2014/main" id="{117E0464-BB3C-4384-B0F2-7D75F87D9300}"/>
                </a:ext>
              </a:extLst>
            </p:cNvPr>
            <p:cNvSpPr/>
            <p:nvPr/>
          </p:nvSpPr>
          <p:spPr>
            <a:xfrm rot="10800000">
              <a:off x="5448513" y="6276114"/>
              <a:ext cx="2264423" cy="1921500"/>
            </a:xfrm>
            <a:prstGeom prst="hexagon">
              <a:avLst/>
            </a:prstGeom>
            <a:solidFill>
              <a:srgbClr val="0B84FF">
                <a:alpha val="10000"/>
              </a:srgbClr>
            </a:solidFill>
            <a:ln w="6350">
              <a:noFill/>
              <a:prstDash val="sysDot"/>
            </a:ln>
          </p:spPr>
          <p:style>
            <a:lnRef idx="0">
              <a:scrgbClr r="0" g="0" b="0"/>
            </a:lnRef>
            <a:fillRef idx="0">
              <a:scrgbClr r="0" g="0" b="0"/>
            </a:fillRef>
            <a:effectRef idx="0">
              <a:scrgbClr r="0" g="0" b="0"/>
            </a:effectRef>
            <a:fontRef idx="minor">
              <a:schemeClr val="lt1"/>
            </a:fontRef>
          </p:style>
          <p:txBody>
            <a:bodyPr rtlCol="0" anchor="ctr"/>
            <a:lstStyle/>
            <a:p>
              <a:endParaRPr lang="fr-FR"/>
            </a:p>
          </p:txBody>
        </p:sp>
        <p:sp>
          <p:nvSpPr>
            <p:cNvPr id="12" name="Ellipse 11">
              <a:extLst>
                <a:ext uri="{FF2B5EF4-FFF2-40B4-BE49-F238E27FC236}">
                  <a16:creationId xmlns:a16="http://schemas.microsoft.com/office/drawing/2014/main" id="{D9947E3A-D818-462A-9011-2DB732F76812}"/>
                </a:ext>
              </a:extLst>
            </p:cNvPr>
            <p:cNvSpPr/>
            <p:nvPr/>
          </p:nvSpPr>
          <p:spPr>
            <a:xfrm>
              <a:off x="3976254" y="0"/>
              <a:ext cx="4376420" cy="3713480"/>
            </a:xfrm>
            <a:prstGeom prst="hexagon">
              <a:avLst/>
            </a:prstGeom>
            <a:solidFill>
              <a:schemeClr val="tx1">
                <a:lumMod val="65000"/>
                <a:lumOff val="35000"/>
                <a:alpha val="1000"/>
              </a:schemeClr>
            </a:solidFill>
            <a:ln w="6350">
              <a:noFill/>
              <a:prstDash val="sysDot"/>
            </a:ln>
          </p:spPr>
          <p:style>
            <a:lnRef idx="0">
              <a:scrgbClr r="0" g="0" b="0"/>
            </a:lnRef>
            <a:fillRef idx="0">
              <a:scrgbClr r="0" g="0" b="0"/>
            </a:fillRef>
            <a:effectRef idx="0">
              <a:scrgbClr r="0" g="0" b="0"/>
            </a:effectRef>
            <a:fontRef idx="minor">
              <a:schemeClr val="lt1"/>
            </a:fontRef>
          </p:style>
          <p:txBody>
            <a:bodyPr rtlCol="0" anchor="ctr"/>
            <a:lstStyle/>
            <a:p>
              <a:endParaRPr lang="fr-FR"/>
            </a:p>
          </p:txBody>
        </p:sp>
        <p:sp>
          <p:nvSpPr>
            <p:cNvPr id="13" name="Ellipse 11">
              <a:extLst>
                <a:ext uri="{FF2B5EF4-FFF2-40B4-BE49-F238E27FC236}">
                  <a16:creationId xmlns:a16="http://schemas.microsoft.com/office/drawing/2014/main" id="{EF3E1D25-F640-4E86-80F4-1B223E5E0C5D}"/>
                </a:ext>
              </a:extLst>
            </p:cNvPr>
            <p:cNvSpPr/>
            <p:nvPr/>
          </p:nvSpPr>
          <p:spPr>
            <a:xfrm>
              <a:off x="235527" y="4530437"/>
              <a:ext cx="4512945" cy="3830320"/>
            </a:xfrm>
            <a:prstGeom prst="hexagon">
              <a:avLst/>
            </a:prstGeom>
            <a:noFill/>
            <a:ln w="6350">
              <a:solidFill>
                <a:schemeClr val="tx1">
                  <a:alpha val="10000"/>
                </a:schemeClr>
              </a:solidFill>
              <a:prstDash val="sysDot"/>
            </a:ln>
          </p:spPr>
          <p:style>
            <a:lnRef idx="0">
              <a:scrgbClr r="0" g="0" b="0"/>
            </a:lnRef>
            <a:fillRef idx="0">
              <a:scrgbClr r="0" g="0" b="0"/>
            </a:fillRef>
            <a:effectRef idx="0">
              <a:scrgbClr r="0" g="0" b="0"/>
            </a:effectRef>
            <a:fontRef idx="minor">
              <a:schemeClr val="lt1"/>
            </a:fontRef>
          </p:style>
          <p:txBody>
            <a:bodyPr rtlCol="0" anchor="ctr"/>
            <a:lstStyle/>
            <a:p>
              <a:endParaRPr lang="fr-FR"/>
            </a:p>
          </p:txBody>
        </p:sp>
        <p:sp>
          <p:nvSpPr>
            <p:cNvPr id="14" name="Ovale 11">
              <a:extLst>
                <a:ext uri="{FF2B5EF4-FFF2-40B4-BE49-F238E27FC236}">
                  <a16:creationId xmlns:a16="http://schemas.microsoft.com/office/drawing/2014/main" id="{BC87DC04-C59C-4258-AF24-0637AF9923FB}"/>
                </a:ext>
              </a:extLst>
            </p:cNvPr>
            <p:cNvSpPr/>
            <p:nvPr/>
          </p:nvSpPr>
          <p:spPr>
            <a:xfrm>
              <a:off x="651164" y="5070764"/>
              <a:ext cx="3096260" cy="2626995"/>
            </a:xfrm>
            <a:prstGeom prst="hexagon">
              <a:avLst/>
            </a:prstGeom>
            <a:solidFill>
              <a:schemeClr val="tx1">
                <a:lumMod val="65000"/>
                <a:lumOff val="35000"/>
                <a:alpha val="1000"/>
              </a:schemeClr>
            </a:solidFill>
            <a:ln w="6350">
              <a:noFill/>
              <a:prstDash val="sysDot"/>
            </a:ln>
          </p:spPr>
          <p:style>
            <a:lnRef idx="0">
              <a:scrgbClr r="0" g="0" b="0"/>
            </a:lnRef>
            <a:fillRef idx="0">
              <a:scrgbClr r="0" g="0" b="0"/>
            </a:fillRef>
            <a:effectRef idx="0">
              <a:scrgbClr r="0" g="0" b="0"/>
            </a:effectRef>
            <a:fontRef idx="minor">
              <a:schemeClr val="lt1"/>
            </a:fontRef>
          </p:style>
          <p:txBody>
            <a:bodyPr rtlCol="0" anchor="ctr"/>
            <a:lstStyle/>
            <a:p>
              <a:endParaRPr lang="fr-FR"/>
            </a:p>
          </p:txBody>
        </p:sp>
      </p:grpSp>
      <p:cxnSp>
        <p:nvCxnSpPr>
          <p:cNvPr id="15" name="Connecteur droit 12">
            <a:extLst>
              <a:ext uri="{FF2B5EF4-FFF2-40B4-BE49-F238E27FC236}">
                <a16:creationId xmlns:a16="http://schemas.microsoft.com/office/drawing/2014/main" id="{BCF9D96E-A8E6-4052-A7A9-944C921383B5}"/>
              </a:ext>
              <a:ext uri="{C183D7F6-B498-43B3-948B-1728B52AA6E4}">
                <adec:decorative xmlns:adec="http://schemas.microsoft.com/office/drawing/2017/decorative" val="1"/>
              </a:ext>
            </a:extLst>
          </p:cNvPr>
          <p:cNvCxnSpPr>
            <a:cxnSpLocks/>
          </p:cNvCxnSpPr>
          <p:nvPr userDrawn="1"/>
        </p:nvCxnSpPr>
        <p:spPr>
          <a:xfrm>
            <a:off x="240908" y="6459681"/>
            <a:ext cx="0" cy="398319"/>
          </a:xfrm>
          <a:prstGeom prst="line">
            <a:avLst/>
          </a:prstGeom>
          <a:ln w="139700">
            <a:solidFill>
              <a:schemeClr val="accent2"/>
            </a:solidFill>
            <a:prstDash val="solid"/>
          </a:ln>
        </p:spPr>
        <p:style>
          <a:lnRef idx="1">
            <a:schemeClr val="accent1"/>
          </a:lnRef>
          <a:fillRef idx="0">
            <a:schemeClr val="accent1"/>
          </a:fillRef>
          <a:effectRef idx="0">
            <a:schemeClr val="accent1"/>
          </a:effectRef>
          <a:fontRef idx="minor">
            <a:schemeClr val="tx1"/>
          </a:fontRef>
        </p:style>
      </p:cxnSp>
      <p:grpSp>
        <p:nvGrpSpPr>
          <p:cNvPr id="16" name="Groupe 15">
            <a:extLst>
              <a:ext uri="{FF2B5EF4-FFF2-40B4-BE49-F238E27FC236}">
                <a16:creationId xmlns:a16="http://schemas.microsoft.com/office/drawing/2014/main" id="{8FD98FA0-8887-4A84-87F2-3F1F46F60C7E}"/>
              </a:ext>
              <a:ext uri="{C183D7F6-B498-43B3-948B-1728B52AA6E4}">
                <adec:decorative xmlns:adec="http://schemas.microsoft.com/office/drawing/2017/decorative" val="1"/>
              </a:ext>
            </a:extLst>
          </p:cNvPr>
          <p:cNvGrpSpPr/>
          <p:nvPr userDrawn="1"/>
        </p:nvGrpSpPr>
        <p:grpSpPr>
          <a:xfrm>
            <a:off x="9233656" y="-30668"/>
            <a:ext cx="2958344" cy="565210"/>
            <a:chOff x="1216702" y="-785818"/>
            <a:chExt cx="6391124" cy="1384729"/>
          </a:xfrm>
        </p:grpSpPr>
        <p:sp>
          <p:nvSpPr>
            <p:cNvPr id="17" name="Rectangle 1">
              <a:extLst>
                <a:ext uri="{FF2B5EF4-FFF2-40B4-BE49-F238E27FC236}">
                  <a16:creationId xmlns:a16="http://schemas.microsoft.com/office/drawing/2014/main" id="{225216C2-C178-4403-96F1-F337C9B78DF6}"/>
                </a:ext>
              </a:extLst>
            </p:cNvPr>
            <p:cNvSpPr/>
            <p:nvPr/>
          </p:nvSpPr>
          <p:spPr>
            <a:xfrm>
              <a:off x="1216702" y="-755745"/>
              <a:ext cx="2792437" cy="728927"/>
            </a:xfrm>
            <a:custGeom>
              <a:avLst/>
              <a:gdLst>
                <a:gd name="connsiteX0" fmla="*/ 0 w 2778276"/>
                <a:gd name="connsiteY0" fmla="*/ 0 h 471777"/>
                <a:gd name="connsiteX1" fmla="*/ 2778276 w 2778276"/>
                <a:gd name="connsiteY1" fmla="*/ 0 h 471777"/>
                <a:gd name="connsiteX2" fmla="*/ 2778276 w 2778276"/>
                <a:gd name="connsiteY2" fmla="*/ 471777 h 471777"/>
                <a:gd name="connsiteX3" fmla="*/ 0 w 2778276"/>
                <a:gd name="connsiteY3" fmla="*/ 471777 h 471777"/>
                <a:gd name="connsiteX4" fmla="*/ 0 w 2778276"/>
                <a:gd name="connsiteY4" fmla="*/ 0 h 471777"/>
                <a:gd name="connsiteX0" fmla="*/ 0 w 2778276"/>
                <a:gd name="connsiteY0" fmla="*/ 0 h 499912"/>
                <a:gd name="connsiteX1" fmla="*/ 2778276 w 2778276"/>
                <a:gd name="connsiteY1" fmla="*/ 0 h 499912"/>
                <a:gd name="connsiteX2" fmla="*/ 2778276 w 2778276"/>
                <a:gd name="connsiteY2" fmla="*/ 471777 h 499912"/>
                <a:gd name="connsiteX3" fmla="*/ 576775 w 2778276"/>
                <a:gd name="connsiteY3" fmla="*/ 499912 h 499912"/>
                <a:gd name="connsiteX4" fmla="*/ 0 w 2778276"/>
                <a:gd name="connsiteY4" fmla="*/ 0 h 499912"/>
                <a:gd name="connsiteX0" fmla="*/ 0 w 2792344"/>
                <a:gd name="connsiteY0" fmla="*/ 0 h 514001"/>
                <a:gd name="connsiteX1" fmla="*/ 2778276 w 2792344"/>
                <a:gd name="connsiteY1" fmla="*/ 0 h 514001"/>
                <a:gd name="connsiteX2" fmla="*/ 2792344 w 2792344"/>
                <a:gd name="connsiteY2" fmla="*/ 514001 h 514001"/>
                <a:gd name="connsiteX3" fmla="*/ 576775 w 2792344"/>
                <a:gd name="connsiteY3" fmla="*/ 499912 h 514001"/>
                <a:gd name="connsiteX4" fmla="*/ 0 w 2792344"/>
                <a:gd name="connsiteY4" fmla="*/ 0 h 514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2344" h="514001">
                  <a:moveTo>
                    <a:pt x="0" y="0"/>
                  </a:moveTo>
                  <a:lnTo>
                    <a:pt x="2778276" y="0"/>
                  </a:lnTo>
                  <a:lnTo>
                    <a:pt x="2792344" y="514001"/>
                  </a:lnTo>
                  <a:lnTo>
                    <a:pt x="576775" y="499912"/>
                  </a:lnTo>
                  <a:lnTo>
                    <a:pt x="0" y="0"/>
                  </a:lnTo>
                  <a:close/>
                </a:path>
              </a:pathLst>
            </a:custGeom>
            <a:solidFill>
              <a:srgbClr val="EE740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fr-FR"/>
            </a:p>
          </p:txBody>
        </p:sp>
        <p:sp>
          <p:nvSpPr>
            <p:cNvPr id="18" name="Rectangle 2">
              <a:extLst>
                <a:ext uri="{FF2B5EF4-FFF2-40B4-BE49-F238E27FC236}">
                  <a16:creationId xmlns:a16="http://schemas.microsoft.com/office/drawing/2014/main" id="{A1999B41-D9E5-453C-9AAF-6CA3FB6DBEAB}"/>
                </a:ext>
              </a:extLst>
            </p:cNvPr>
            <p:cNvSpPr/>
            <p:nvPr/>
          </p:nvSpPr>
          <p:spPr>
            <a:xfrm>
              <a:off x="1968078" y="-785818"/>
              <a:ext cx="5639748" cy="1384729"/>
            </a:xfrm>
            <a:custGeom>
              <a:avLst/>
              <a:gdLst>
                <a:gd name="connsiteX0" fmla="*/ 0 w 4000500"/>
                <a:gd name="connsiteY0" fmla="*/ 0 h 800100"/>
                <a:gd name="connsiteX1" fmla="*/ 4000500 w 4000500"/>
                <a:gd name="connsiteY1" fmla="*/ 0 h 800100"/>
                <a:gd name="connsiteX2" fmla="*/ 4000500 w 4000500"/>
                <a:gd name="connsiteY2" fmla="*/ 800100 h 800100"/>
                <a:gd name="connsiteX3" fmla="*/ 0 w 4000500"/>
                <a:gd name="connsiteY3" fmla="*/ 800100 h 800100"/>
                <a:gd name="connsiteX4" fmla="*/ 0 w 4000500"/>
                <a:gd name="connsiteY4" fmla="*/ 0 h 800100"/>
                <a:gd name="connsiteX0" fmla="*/ 0 w 4000500"/>
                <a:gd name="connsiteY0" fmla="*/ 0 h 800100"/>
                <a:gd name="connsiteX1" fmla="*/ 4000500 w 4000500"/>
                <a:gd name="connsiteY1" fmla="*/ 0 h 800100"/>
                <a:gd name="connsiteX2" fmla="*/ 4000500 w 4000500"/>
                <a:gd name="connsiteY2" fmla="*/ 800100 h 800100"/>
                <a:gd name="connsiteX3" fmla="*/ 792480 w 4000500"/>
                <a:gd name="connsiteY3" fmla="*/ 800100 h 800100"/>
                <a:gd name="connsiteX4" fmla="*/ 0 w 4000500"/>
                <a:gd name="connsiteY4" fmla="*/ 0 h 800100"/>
                <a:gd name="connsiteX0" fmla="*/ 0 w 4428566"/>
                <a:gd name="connsiteY0" fmla="*/ 0 h 806393"/>
                <a:gd name="connsiteX1" fmla="*/ 4000500 w 4428566"/>
                <a:gd name="connsiteY1" fmla="*/ 0 h 806393"/>
                <a:gd name="connsiteX2" fmla="*/ 4428566 w 4428566"/>
                <a:gd name="connsiteY2" fmla="*/ 806393 h 806393"/>
                <a:gd name="connsiteX3" fmla="*/ 792480 w 4428566"/>
                <a:gd name="connsiteY3" fmla="*/ 800100 h 806393"/>
                <a:gd name="connsiteX4" fmla="*/ 0 w 4428566"/>
                <a:gd name="connsiteY4" fmla="*/ 0 h 806393"/>
                <a:gd name="connsiteX0" fmla="*/ 0 w 4428566"/>
                <a:gd name="connsiteY0" fmla="*/ 0 h 806393"/>
                <a:gd name="connsiteX1" fmla="*/ 4428566 w 4428566"/>
                <a:gd name="connsiteY1" fmla="*/ 7035 h 806393"/>
                <a:gd name="connsiteX2" fmla="*/ 4428566 w 4428566"/>
                <a:gd name="connsiteY2" fmla="*/ 806393 h 806393"/>
                <a:gd name="connsiteX3" fmla="*/ 792480 w 4428566"/>
                <a:gd name="connsiteY3" fmla="*/ 800100 h 806393"/>
                <a:gd name="connsiteX4" fmla="*/ 0 w 4428566"/>
                <a:gd name="connsiteY4" fmla="*/ 0 h 8063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28566" h="806393">
                  <a:moveTo>
                    <a:pt x="0" y="0"/>
                  </a:moveTo>
                  <a:lnTo>
                    <a:pt x="4428566" y="7035"/>
                  </a:lnTo>
                  <a:lnTo>
                    <a:pt x="4428566" y="806393"/>
                  </a:lnTo>
                  <a:lnTo>
                    <a:pt x="792480" y="800100"/>
                  </a:lnTo>
                  <a:lnTo>
                    <a:pt x="0" y="0"/>
                  </a:lnTo>
                  <a:close/>
                </a:path>
              </a:pathLst>
            </a:custGeom>
            <a:solidFill>
              <a:srgbClr val="0B84FF"/>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nSpc>
                  <a:spcPct val="120000"/>
                </a:lnSpc>
                <a:spcBef>
                  <a:spcPts val="200"/>
                </a:spcBef>
              </a:pPr>
              <a:r>
                <a:rPr lang="fr-FR" sz="1000" kern="1000">
                  <a:solidFill>
                    <a:srgbClr val="595959"/>
                  </a:solidFill>
                  <a:effectLst/>
                  <a:ea typeface="Calibri" panose="020F0502020204030204" pitchFamily="34" charset="0"/>
                  <a:cs typeface="Times New Roman" panose="02020603050405020304" pitchFamily="18" charset="0"/>
                </a:rPr>
                <a:t> </a:t>
              </a:r>
            </a:p>
          </p:txBody>
        </p:sp>
      </p:grpSp>
      <p:pic>
        <p:nvPicPr>
          <p:cNvPr id="19" name="Graphique 218">
            <a:extLst>
              <a:ext uri="{FF2B5EF4-FFF2-40B4-BE49-F238E27FC236}">
                <a16:creationId xmlns:a16="http://schemas.microsoft.com/office/drawing/2014/main" id="{8E597506-F4FD-42D0-B9E2-AC24130153BB}"/>
              </a:ext>
            </a:extLst>
          </p:cNvPr>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40909" y="193345"/>
            <a:ext cx="1424861" cy="311868"/>
          </a:xfrm>
          <a:prstGeom prst="rect">
            <a:avLst/>
          </a:prstGeom>
        </p:spPr>
      </p:pic>
      <p:sp>
        <p:nvSpPr>
          <p:cNvPr id="20" name="Zone de texte 2">
            <a:extLst>
              <a:ext uri="{FF2B5EF4-FFF2-40B4-BE49-F238E27FC236}">
                <a16:creationId xmlns:a16="http://schemas.microsoft.com/office/drawing/2014/main" id="{6AC5D1C9-CAE9-4F63-8951-890E93FA81AB}"/>
              </a:ext>
            </a:extLst>
          </p:cNvPr>
          <p:cNvSpPr txBox="1">
            <a:spLocks noChangeArrowheads="1"/>
          </p:cNvSpPr>
          <p:nvPr userDrawn="1"/>
        </p:nvSpPr>
        <p:spPr bwMode="auto">
          <a:xfrm>
            <a:off x="10440745" y="130371"/>
            <a:ext cx="18367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ja-JP" sz="1200" b="0" i="1" u="none" strike="noStrike" cap="none" normalizeH="0" baseline="0">
                <a:ln>
                  <a:noFill/>
                </a:ln>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Document interne</a:t>
            </a:r>
            <a:endParaRPr kumimoji="0" lang="fr-FR" altLang="ja-JP" sz="1800" b="0" i="0" u="none" strike="noStrike" cap="none" normalizeH="0" baseline="0">
              <a:ln>
                <a:noFill/>
              </a:ln>
              <a:solidFill>
                <a:schemeClr val="tx1"/>
              </a:solidFill>
              <a:effectLst/>
              <a:latin typeface="Arial" panose="020B0604020202020204" pitchFamily="34" charset="0"/>
            </a:endParaRPr>
          </a:p>
        </p:txBody>
      </p:sp>
      <p:cxnSp>
        <p:nvCxnSpPr>
          <p:cNvPr id="21" name="Connecteur droit 12">
            <a:extLst>
              <a:ext uri="{FF2B5EF4-FFF2-40B4-BE49-F238E27FC236}">
                <a16:creationId xmlns:a16="http://schemas.microsoft.com/office/drawing/2014/main" id="{55DA462C-736B-4143-A47F-DDD0FF073200}"/>
              </a:ext>
              <a:ext uri="{C183D7F6-B498-43B3-948B-1728B52AA6E4}">
                <adec:decorative xmlns:adec="http://schemas.microsoft.com/office/drawing/2017/decorative" val="1"/>
              </a:ext>
            </a:extLst>
          </p:cNvPr>
          <p:cNvCxnSpPr>
            <a:cxnSpLocks/>
          </p:cNvCxnSpPr>
          <p:nvPr userDrawn="1"/>
        </p:nvCxnSpPr>
        <p:spPr>
          <a:xfrm>
            <a:off x="10526228" y="71037"/>
            <a:ext cx="1416204" cy="0"/>
          </a:xfrm>
          <a:prstGeom prst="line">
            <a:avLst/>
          </a:prstGeom>
          <a:ln w="57150">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22" name="Titre 1">
            <a:extLst>
              <a:ext uri="{FF2B5EF4-FFF2-40B4-BE49-F238E27FC236}">
                <a16:creationId xmlns:a16="http://schemas.microsoft.com/office/drawing/2014/main" id="{F1BE16D4-2D12-466F-A300-10A1C1FF537B}"/>
              </a:ext>
            </a:extLst>
          </p:cNvPr>
          <p:cNvSpPr>
            <a:spLocks noGrp="1"/>
          </p:cNvSpPr>
          <p:nvPr>
            <p:ph type="title"/>
          </p:nvPr>
        </p:nvSpPr>
        <p:spPr>
          <a:xfrm>
            <a:off x="838200" y="365125"/>
            <a:ext cx="10515600" cy="1325563"/>
          </a:xfrm>
        </p:spPr>
        <p:txBody>
          <a:bodyPr/>
          <a:lstStyle>
            <a:lvl1pPr>
              <a:defRPr>
                <a:solidFill>
                  <a:srgbClr val="0B84FF"/>
                </a:solidFill>
                <a:latin typeface="+mn-lt"/>
              </a:defRPr>
            </a:lvl1pPr>
          </a:lstStyle>
          <a:p>
            <a:r>
              <a:rPr lang="fr-FR"/>
              <a:t>Modifiez le style du titre</a:t>
            </a:r>
          </a:p>
        </p:txBody>
      </p:sp>
      <p:sp>
        <p:nvSpPr>
          <p:cNvPr id="23" name="Espace réservé du contenu 2">
            <a:extLst>
              <a:ext uri="{FF2B5EF4-FFF2-40B4-BE49-F238E27FC236}">
                <a16:creationId xmlns:a16="http://schemas.microsoft.com/office/drawing/2014/main" id="{91CCA5F7-06A8-4C63-8D3A-03F2C1B539D5}"/>
              </a:ext>
            </a:extLst>
          </p:cNvPr>
          <p:cNvSpPr>
            <a:spLocks noGrp="1"/>
          </p:cNvSpPr>
          <p:nvPr>
            <p:ph idx="1"/>
          </p:nvPr>
        </p:nvSpPr>
        <p:spPr>
          <a:xfrm>
            <a:off x="838200" y="1825625"/>
            <a:ext cx="10515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26" name="Ellipse 11">
            <a:extLst>
              <a:ext uri="{FF2B5EF4-FFF2-40B4-BE49-F238E27FC236}">
                <a16:creationId xmlns:a16="http://schemas.microsoft.com/office/drawing/2014/main" id="{4C40669A-A76B-4FA4-995B-583D7BCFA93C}"/>
              </a:ext>
            </a:extLst>
          </p:cNvPr>
          <p:cNvSpPr/>
          <p:nvPr userDrawn="1"/>
        </p:nvSpPr>
        <p:spPr>
          <a:xfrm rot="16200000">
            <a:off x="11645727" y="6364290"/>
            <a:ext cx="483685" cy="410314"/>
          </a:xfrm>
          <a:prstGeom prst="hexagon">
            <a:avLst/>
          </a:prstGeom>
          <a:solidFill>
            <a:srgbClr val="0B84FF"/>
          </a:solidFill>
          <a:ln w="38100">
            <a:solidFill>
              <a:srgbClr val="EE740F"/>
            </a:solidFill>
            <a:prstDash val="solid"/>
          </a:ln>
        </p:spPr>
        <p:style>
          <a:lnRef idx="0">
            <a:scrgbClr r="0" g="0" b="0"/>
          </a:lnRef>
          <a:fillRef idx="0">
            <a:scrgbClr r="0" g="0" b="0"/>
          </a:fillRef>
          <a:effectRef idx="0">
            <a:scrgbClr r="0" g="0" b="0"/>
          </a:effectRef>
          <a:fontRef idx="minor">
            <a:schemeClr val="lt1"/>
          </a:fontRef>
        </p:style>
        <p:txBody>
          <a:bodyPr rtlCol="0" anchor="ctr"/>
          <a:lstStyle/>
          <a:p>
            <a:endParaRPr lang="fr-FR"/>
          </a:p>
        </p:txBody>
      </p:sp>
      <p:sp>
        <p:nvSpPr>
          <p:cNvPr id="27" name="Espace réservé du numéro de diapositive 5">
            <a:extLst>
              <a:ext uri="{FF2B5EF4-FFF2-40B4-BE49-F238E27FC236}">
                <a16:creationId xmlns:a16="http://schemas.microsoft.com/office/drawing/2014/main" id="{B705FC9E-0D38-4D83-ABEF-B41C41863587}"/>
              </a:ext>
            </a:extLst>
          </p:cNvPr>
          <p:cNvSpPr>
            <a:spLocks noGrp="1"/>
          </p:cNvSpPr>
          <p:nvPr>
            <p:ph type="sldNum" sz="quarter" idx="12"/>
          </p:nvPr>
        </p:nvSpPr>
        <p:spPr>
          <a:xfrm>
            <a:off x="11682411" y="6421838"/>
            <a:ext cx="410316" cy="305791"/>
          </a:xfrm>
        </p:spPr>
        <p:txBody>
          <a:bodyPr/>
          <a:lstStyle>
            <a:lvl1pPr algn="ctr">
              <a:defRPr sz="1000">
                <a:solidFill>
                  <a:schemeClr val="bg1"/>
                </a:solidFill>
              </a:defRPr>
            </a:lvl1pPr>
          </a:lstStyle>
          <a:p>
            <a:fld id="{BC90C2B5-C987-416F-B52E-6B4CB8613489}" type="slidenum">
              <a:rPr lang="fr-FR" smtClean="0"/>
              <a:pPr/>
              <a:t>‹N°›</a:t>
            </a:fld>
            <a:endParaRPr lang="fr-FR"/>
          </a:p>
        </p:txBody>
      </p:sp>
    </p:spTree>
    <p:extLst>
      <p:ext uri="{BB962C8B-B14F-4D97-AF65-F5344CB8AC3E}">
        <p14:creationId xmlns:p14="http://schemas.microsoft.com/office/powerpoint/2010/main" val="20034995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rtlCol="0"/>
          <a:lstStyle/>
          <a:p>
            <a:pPr rtl="0"/>
            <a:r>
              <a:rPr lang="fr-FR"/>
              <a:t>Modifiez le style du titre</a:t>
            </a:r>
            <a:endParaRPr lang="en-US"/>
          </a:p>
        </p:txBody>
      </p:sp>
      <p:sp>
        <p:nvSpPr>
          <p:cNvPr id="3" name="Espace réservé du contenu 2"/>
          <p:cNvSpPr>
            <a:spLocks noGrp="1"/>
          </p:cNvSpPr>
          <p:nvPr>
            <p:ph idx="1"/>
          </p:nvPr>
        </p:nvSpPr>
        <p:spPr/>
        <p:txBody>
          <a:bodyPr rtlCol="0"/>
          <a:lstStyle/>
          <a:p>
            <a:pPr lvl="0" rtl="0"/>
            <a:r>
              <a:rPr lang="fr-FR"/>
              <a:t>Cliquez pour modifier les styles du texte du masque</a:t>
            </a:r>
          </a:p>
          <a:p>
            <a:pPr lvl="1" rtl="0"/>
            <a:r>
              <a:rPr lang="fr-FR"/>
              <a:t>Deuxième niveau</a:t>
            </a:r>
          </a:p>
          <a:p>
            <a:pPr lvl="2" rtl="0"/>
            <a:r>
              <a:rPr lang="fr-FR"/>
              <a:t>Troisième niveau</a:t>
            </a:r>
          </a:p>
          <a:p>
            <a:pPr lvl="3" rtl="0"/>
            <a:r>
              <a:rPr lang="fr-FR"/>
              <a:t>Quatrième niveau</a:t>
            </a:r>
          </a:p>
          <a:p>
            <a:pPr lvl="4" rtl="0"/>
            <a:r>
              <a:rPr lang="fr-FR"/>
              <a:t>Cinquième niveau</a:t>
            </a:r>
            <a:endParaRPr lang="en-US"/>
          </a:p>
        </p:txBody>
      </p:sp>
      <p:sp>
        <p:nvSpPr>
          <p:cNvPr id="8" name="Espace réservé du pied de page 7">
            <a:extLst>
              <a:ext uri="{FF2B5EF4-FFF2-40B4-BE49-F238E27FC236}">
                <a16:creationId xmlns:a16="http://schemas.microsoft.com/office/drawing/2014/main" id="{062CA021-2578-47CB-822C-BDDFF7223B28}"/>
              </a:ext>
            </a:extLst>
          </p:cNvPr>
          <p:cNvSpPr>
            <a:spLocks noGrp="1"/>
          </p:cNvSpPr>
          <p:nvPr>
            <p:ph type="ftr" sz="quarter" idx="11"/>
          </p:nvPr>
        </p:nvSpPr>
        <p:spPr/>
        <p:txBody>
          <a:bodyPr rtlCol="0"/>
          <a:lstStyle/>
          <a:p>
            <a:r>
              <a:rPr lang="en-US"/>
              <a:t>Nursery – </a:t>
            </a:r>
            <a:r>
              <a:rPr lang="en-US" err="1"/>
              <a:t>Découverte</a:t>
            </a:r>
            <a:r>
              <a:rPr lang="en-US"/>
              <a:t> des métiers du digital</a:t>
            </a:r>
          </a:p>
        </p:txBody>
      </p:sp>
      <p:sp>
        <p:nvSpPr>
          <p:cNvPr id="9" name="Espace réservé du numéro de diapositive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rtlCol="0"/>
          <a:lstStyle/>
          <a:p>
            <a:pPr rtl="0"/>
            <a:fld id="{3A98EE3D-8CD1-4C3F-BD1C-C98C9596463C}" type="slidenum">
              <a:rPr lang="en-US" smtClean="0"/>
              <a:t>‹N°›</a:t>
            </a:fld>
            <a:endParaRPr lang="en-US"/>
          </a:p>
        </p:txBody>
      </p:sp>
    </p:spTree>
    <p:extLst>
      <p:ext uri="{BB962C8B-B14F-4D97-AF65-F5344CB8AC3E}">
        <p14:creationId xmlns:p14="http://schemas.microsoft.com/office/powerpoint/2010/main" val="8926706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En-tête de section">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re 1"/>
          <p:cNvSpPr>
            <a:spLocks noGrp="1"/>
          </p:cNvSpPr>
          <p:nvPr>
            <p:ph type="title" hasCustomPrompt="1"/>
          </p:nvPr>
        </p:nvSpPr>
        <p:spPr>
          <a:xfrm>
            <a:off x="1097280" y="758952"/>
            <a:ext cx="10058400" cy="3566160"/>
          </a:xfrm>
        </p:spPr>
        <p:txBody>
          <a:bodyPr rtlCol="0" anchor="b" anchorCtr="0">
            <a:normAutofit/>
          </a:bodyPr>
          <a:lstStyle>
            <a:lvl1pPr>
              <a:lnSpc>
                <a:spcPct val="90000"/>
              </a:lnSpc>
              <a:defRPr sz="8000" b="0">
                <a:solidFill>
                  <a:schemeClr val="tx1">
                    <a:lumMod val="85000"/>
                    <a:lumOff val="15000"/>
                  </a:schemeClr>
                </a:solidFill>
              </a:defRPr>
            </a:lvl1pPr>
          </a:lstStyle>
          <a:p>
            <a:pPr rtl="0"/>
            <a:r>
              <a:rPr lang="fr"/>
              <a:t>Modifiez le style du titre</a:t>
            </a:r>
            <a:endParaRPr lang="en-US"/>
          </a:p>
        </p:txBody>
      </p:sp>
      <p:sp>
        <p:nvSpPr>
          <p:cNvPr id="3" name="Espace réservé du texte 2"/>
          <p:cNvSpPr>
            <a:spLocks noGrp="1"/>
          </p:cNvSpPr>
          <p:nvPr>
            <p:ph type="body" idx="1"/>
          </p:nvPr>
        </p:nvSpPr>
        <p:spPr>
          <a:xfrm>
            <a:off x="1097280" y="4663440"/>
            <a:ext cx="10058400" cy="1143000"/>
          </a:xfrm>
        </p:spPr>
        <p:txBody>
          <a:bodyPr lIns="91440" rIns="91440" rtlCol="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fr-FR"/>
              <a:t>Cliquez pour modifier les styles du texte du masque</a:t>
            </a:r>
          </a:p>
        </p:txBody>
      </p:sp>
      <p:cxnSp>
        <p:nvCxnSpPr>
          <p:cNvPr id="9" name="Connecteur droit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8" name="Espace réservé du pied de page 7">
            <a:extLst>
              <a:ext uri="{FF2B5EF4-FFF2-40B4-BE49-F238E27FC236}">
                <a16:creationId xmlns:a16="http://schemas.microsoft.com/office/drawing/2014/main" id="{189422CD-6F62-4DD6-89EF-07A60B42D219}"/>
              </a:ext>
            </a:extLst>
          </p:cNvPr>
          <p:cNvSpPr>
            <a:spLocks noGrp="1"/>
          </p:cNvSpPr>
          <p:nvPr>
            <p:ph type="ftr" sz="quarter" idx="11"/>
          </p:nvPr>
        </p:nvSpPr>
        <p:spPr/>
        <p:txBody>
          <a:bodyPr rtlCol="0"/>
          <a:lstStyle/>
          <a:p>
            <a:r>
              <a:rPr lang="en-US"/>
              <a:t>Nursery – </a:t>
            </a:r>
            <a:r>
              <a:rPr lang="en-US" err="1"/>
              <a:t>Découverte</a:t>
            </a:r>
            <a:r>
              <a:rPr lang="en-US"/>
              <a:t> des métiers du digital</a:t>
            </a:r>
          </a:p>
        </p:txBody>
      </p:sp>
      <p:sp>
        <p:nvSpPr>
          <p:cNvPr id="11" name="Espace réservé du numéro de diapositive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rtlCol="0"/>
          <a:lstStyle/>
          <a:p>
            <a:pPr rtl="0"/>
            <a:fld id="{3A98EE3D-8CD1-4C3F-BD1C-C98C9596463C}" type="slidenum">
              <a:rPr lang="en-US" smtClean="0"/>
              <a:t>‹N°›</a:t>
            </a:fld>
            <a:endParaRPr lang="en-US"/>
          </a:p>
        </p:txBody>
      </p:sp>
    </p:spTree>
    <p:extLst>
      <p:ext uri="{BB962C8B-B14F-4D97-AF65-F5344CB8AC3E}">
        <p14:creationId xmlns:p14="http://schemas.microsoft.com/office/powerpoint/2010/main" val="33041625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8" name="Titre 7"/>
          <p:cNvSpPr>
            <a:spLocks noGrp="1"/>
          </p:cNvSpPr>
          <p:nvPr>
            <p:ph type="title" hasCustomPrompt="1"/>
          </p:nvPr>
        </p:nvSpPr>
        <p:spPr>
          <a:xfrm>
            <a:off x="1097280" y="286603"/>
            <a:ext cx="10058400" cy="1450757"/>
          </a:xfrm>
        </p:spPr>
        <p:txBody>
          <a:bodyPr rtlCol="0"/>
          <a:lstStyle>
            <a:lvl1pPr>
              <a:defRPr/>
            </a:lvl1pPr>
          </a:lstStyle>
          <a:p>
            <a:pPr rtl="0"/>
            <a:r>
              <a:rPr lang="fr"/>
              <a:t>Modifiez le style du titre du masque</a:t>
            </a:r>
            <a:endParaRPr lang="en-US"/>
          </a:p>
        </p:txBody>
      </p:sp>
      <p:sp>
        <p:nvSpPr>
          <p:cNvPr id="3" name="Espace réservé du contenu 2"/>
          <p:cNvSpPr>
            <a:spLocks noGrp="1"/>
          </p:cNvSpPr>
          <p:nvPr>
            <p:ph sz="half" idx="1"/>
          </p:nvPr>
        </p:nvSpPr>
        <p:spPr>
          <a:xfrm>
            <a:off x="1097280" y="2120900"/>
            <a:ext cx="4639736" cy="3748193"/>
          </a:xfrm>
        </p:spPr>
        <p:txBody>
          <a:bodyPr rtlCol="0"/>
          <a:lstStyle/>
          <a:p>
            <a:pPr lvl="0" rtl="0"/>
            <a:r>
              <a:rPr lang="fr-FR"/>
              <a:t>Cliquez pour modifier les styles du texte du masque</a:t>
            </a:r>
          </a:p>
          <a:p>
            <a:pPr lvl="1" rtl="0"/>
            <a:r>
              <a:rPr lang="fr-FR"/>
              <a:t>Deuxième niveau</a:t>
            </a:r>
          </a:p>
          <a:p>
            <a:pPr lvl="2" rtl="0"/>
            <a:r>
              <a:rPr lang="fr-FR"/>
              <a:t>Troisième niveau</a:t>
            </a:r>
          </a:p>
          <a:p>
            <a:pPr lvl="3" rtl="0"/>
            <a:r>
              <a:rPr lang="fr-FR"/>
              <a:t>Quatrième niveau</a:t>
            </a:r>
          </a:p>
          <a:p>
            <a:pPr lvl="4" rtl="0"/>
            <a:r>
              <a:rPr lang="fr-FR"/>
              <a:t>Cinquième niveau</a:t>
            </a:r>
            <a:endParaRPr lang="en-US"/>
          </a:p>
        </p:txBody>
      </p:sp>
      <p:sp>
        <p:nvSpPr>
          <p:cNvPr id="4" name="Espace réservé du contenu 3"/>
          <p:cNvSpPr>
            <a:spLocks noGrp="1"/>
          </p:cNvSpPr>
          <p:nvPr>
            <p:ph sz="half" idx="2"/>
          </p:nvPr>
        </p:nvSpPr>
        <p:spPr>
          <a:xfrm>
            <a:off x="6515944" y="2120900"/>
            <a:ext cx="4639736" cy="3748194"/>
          </a:xfrm>
        </p:spPr>
        <p:txBody>
          <a:bodyPr rtlCol="0"/>
          <a:lstStyle/>
          <a:p>
            <a:pPr lvl="0" rtl="0"/>
            <a:r>
              <a:rPr lang="fr-FR"/>
              <a:t>Cliquez pour modifier les styles du texte du masque</a:t>
            </a:r>
          </a:p>
          <a:p>
            <a:pPr lvl="1" rtl="0"/>
            <a:r>
              <a:rPr lang="fr-FR"/>
              <a:t>Deuxième niveau</a:t>
            </a:r>
          </a:p>
          <a:p>
            <a:pPr lvl="2" rtl="0"/>
            <a:r>
              <a:rPr lang="fr-FR"/>
              <a:t>Troisième niveau</a:t>
            </a:r>
          </a:p>
          <a:p>
            <a:pPr lvl="3" rtl="0"/>
            <a:r>
              <a:rPr lang="fr-FR"/>
              <a:t>Quatrième niveau</a:t>
            </a:r>
          </a:p>
          <a:p>
            <a:pPr lvl="4" rtl="0"/>
            <a:r>
              <a:rPr lang="fr-FR"/>
              <a:t>Cinquième niveau</a:t>
            </a:r>
            <a:endParaRPr lang="en-US"/>
          </a:p>
        </p:txBody>
      </p:sp>
      <p:sp>
        <p:nvSpPr>
          <p:cNvPr id="9" name="Espace réservé du pied de page 8">
            <a:extLst>
              <a:ext uri="{FF2B5EF4-FFF2-40B4-BE49-F238E27FC236}">
                <a16:creationId xmlns:a16="http://schemas.microsoft.com/office/drawing/2014/main" id="{4690D34E-7EBD-44B2-83CA-4C126A18D7EF}"/>
              </a:ext>
            </a:extLst>
          </p:cNvPr>
          <p:cNvSpPr>
            <a:spLocks noGrp="1"/>
          </p:cNvSpPr>
          <p:nvPr>
            <p:ph type="ftr" sz="quarter" idx="11"/>
          </p:nvPr>
        </p:nvSpPr>
        <p:spPr/>
        <p:txBody>
          <a:bodyPr rtlCol="0"/>
          <a:lstStyle/>
          <a:p>
            <a:r>
              <a:rPr lang="en-US"/>
              <a:t>Nursery – </a:t>
            </a:r>
            <a:r>
              <a:rPr lang="en-US" err="1"/>
              <a:t>Découverte</a:t>
            </a:r>
            <a:r>
              <a:rPr lang="en-US"/>
              <a:t> des métiers du digital</a:t>
            </a:r>
          </a:p>
        </p:txBody>
      </p:sp>
      <p:sp>
        <p:nvSpPr>
          <p:cNvPr id="10" name="Espace réservé du numéro de diapositive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rtlCol="0"/>
          <a:lstStyle/>
          <a:p>
            <a:pPr rtl="0"/>
            <a:fld id="{3A98EE3D-8CD1-4C3F-BD1C-C98C9596463C}" type="slidenum">
              <a:rPr lang="en-US" smtClean="0"/>
              <a:t>‹N°›</a:t>
            </a:fld>
            <a:endParaRPr lang="en-US"/>
          </a:p>
        </p:txBody>
      </p:sp>
    </p:spTree>
    <p:extLst>
      <p:ext uri="{BB962C8B-B14F-4D97-AF65-F5344CB8AC3E}">
        <p14:creationId xmlns:p14="http://schemas.microsoft.com/office/powerpoint/2010/main" val="42566630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10" name="Titre 9"/>
          <p:cNvSpPr>
            <a:spLocks noGrp="1"/>
          </p:cNvSpPr>
          <p:nvPr>
            <p:ph type="title"/>
          </p:nvPr>
        </p:nvSpPr>
        <p:spPr>
          <a:xfrm>
            <a:off x="1097280" y="286603"/>
            <a:ext cx="10058400" cy="1450757"/>
          </a:xfrm>
        </p:spPr>
        <p:txBody>
          <a:bodyPr rtlCol="0"/>
          <a:lstStyle/>
          <a:p>
            <a:pPr rtl="0"/>
            <a:r>
              <a:rPr lang="fr-FR"/>
              <a:t>Modifiez le style du titre</a:t>
            </a:r>
            <a:endParaRPr lang="en-US"/>
          </a:p>
        </p:txBody>
      </p:sp>
      <p:sp>
        <p:nvSpPr>
          <p:cNvPr id="3" name="Espace réservé du texte 2"/>
          <p:cNvSpPr>
            <a:spLocks noGrp="1"/>
          </p:cNvSpPr>
          <p:nvPr>
            <p:ph type="body" idx="1" hasCustomPrompt="1"/>
          </p:nvPr>
        </p:nvSpPr>
        <p:spPr>
          <a:xfrm>
            <a:off x="1097280" y="2057400"/>
            <a:ext cx="4639736" cy="736282"/>
          </a:xfrm>
        </p:spPr>
        <p:txBody>
          <a:bodyPr lIns="91440" rIns="91440" rtlCol="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
              <a:t>Modifiez les styles du texte du masque</a:t>
            </a:r>
          </a:p>
        </p:txBody>
      </p:sp>
      <p:sp>
        <p:nvSpPr>
          <p:cNvPr id="4" name="Espace réservé du contenu 3"/>
          <p:cNvSpPr>
            <a:spLocks noGrp="1"/>
          </p:cNvSpPr>
          <p:nvPr>
            <p:ph sz="half" idx="2"/>
          </p:nvPr>
        </p:nvSpPr>
        <p:spPr>
          <a:xfrm>
            <a:off x="1097280" y="2958274"/>
            <a:ext cx="4639736" cy="2910821"/>
          </a:xfrm>
        </p:spPr>
        <p:txBody>
          <a:bodyPr rtlCol="0"/>
          <a:lstStyle/>
          <a:p>
            <a:pPr lvl="0" rtl="0"/>
            <a:r>
              <a:rPr lang="fr-FR"/>
              <a:t>Cliquez pour modifier les styles du texte du masque</a:t>
            </a:r>
          </a:p>
          <a:p>
            <a:pPr lvl="1" rtl="0"/>
            <a:r>
              <a:rPr lang="fr-FR"/>
              <a:t>Deuxième niveau</a:t>
            </a:r>
          </a:p>
          <a:p>
            <a:pPr lvl="2" rtl="0"/>
            <a:r>
              <a:rPr lang="fr-FR"/>
              <a:t>Troisième niveau</a:t>
            </a:r>
          </a:p>
          <a:p>
            <a:pPr lvl="3" rtl="0"/>
            <a:r>
              <a:rPr lang="fr-FR"/>
              <a:t>Quatrième niveau</a:t>
            </a:r>
          </a:p>
          <a:p>
            <a:pPr lvl="4" rtl="0"/>
            <a:r>
              <a:rPr lang="fr-FR"/>
              <a:t>Cinquième niveau</a:t>
            </a:r>
            <a:endParaRPr lang="en-US"/>
          </a:p>
        </p:txBody>
      </p:sp>
      <p:sp>
        <p:nvSpPr>
          <p:cNvPr id="5" name="Espace réservé du texte 4"/>
          <p:cNvSpPr>
            <a:spLocks noGrp="1"/>
          </p:cNvSpPr>
          <p:nvPr>
            <p:ph type="body" sz="quarter" idx="3" hasCustomPrompt="1"/>
          </p:nvPr>
        </p:nvSpPr>
        <p:spPr>
          <a:xfrm>
            <a:off x="6515944" y="2057400"/>
            <a:ext cx="4639736" cy="736282"/>
          </a:xfrm>
        </p:spPr>
        <p:txBody>
          <a:bodyPr lIns="91440" rIns="91440" rtlCol="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
              <a:t>Modifiez les styles du texte du masque</a:t>
            </a:r>
          </a:p>
        </p:txBody>
      </p:sp>
      <p:sp>
        <p:nvSpPr>
          <p:cNvPr id="6" name="Espace réservé du contenu 5"/>
          <p:cNvSpPr>
            <a:spLocks noGrp="1"/>
          </p:cNvSpPr>
          <p:nvPr>
            <p:ph sz="quarter" idx="4"/>
          </p:nvPr>
        </p:nvSpPr>
        <p:spPr>
          <a:xfrm>
            <a:off x="6515944" y="2958273"/>
            <a:ext cx="4639736" cy="2910821"/>
          </a:xfrm>
        </p:spPr>
        <p:txBody>
          <a:bodyPr rtlCol="0"/>
          <a:lstStyle/>
          <a:p>
            <a:pPr lvl="0" rtl="0"/>
            <a:r>
              <a:rPr lang="fr-FR"/>
              <a:t>Cliquez pour modifier les styles du texte du masque</a:t>
            </a:r>
          </a:p>
          <a:p>
            <a:pPr lvl="1" rtl="0"/>
            <a:r>
              <a:rPr lang="fr-FR"/>
              <a:t>Deuxième niveau</a:t>
            </a:r>
          </a:p>
          <a:p>
            <a:pPr lvl="2" rtl="0"/>
            <a:r>
              <a:rPr lang="fr-FR"/>
              <a:t>Troisième niveau</a:t>
            </a:r>
          </a:p>
          <a:p>
            <a:pPr lvl="3" rtl="0"/>
            <a:r>
              <a:rPr lang="fr-FR"/>
              <a:t>Quatrième niveau</a:t>
            </a:r>
          </a:p>
          <a:p>
            <a:pPr lvl="4" rtl="0"/>
            <a:r>
              <a:rPr lang="fr-FR"/>
              <a:t>Cinquième niveau</a:t>
            </a:r>
            <a:endParaRPr lang="en-US"/>
          </a:p>
        </p:txBody>
      </p:sp>
      <p:sp>
        <p:nvSpPr>
          <p:cNvPr id="11" name="Espace réservé du pied de page 10">
            <a:extLst>
              <a:ext uri="{FF2B5EF4-FFF2-40B4-BE49-F238E27FC236}">
                <a16:creationId xmlns:a16="http://schemas.microsoft.com/office/drawing/2014/main" id="{D052F5BC-98E0-4D60-AD67-9547738B7DD4}"/>
              </a:ext>
            </a:extLst>
          </p:cNvPr>
          <p:cNvSpPr>
            <a:spLocks noGrp="1"/>
          </p:cNvSpPr>
          <p:nvPr>
            <p:ph type="ftr" sz="quarter" idx="11"/>
          </p:nvPr>
        </p:nvSpPr>
        <p:spPr/>
        <p:txBody>
          <a:bodyPr rtlCol="0"/>
          <a:lstStyle/>
          <a:p>
            <a:r>
              <a:rPr lang="en-US"/>
              <a:t>Nursery – </a:t>
            </a:r>
            <a:r>
              <a:rPr lang="en-US" err="1"/>
              <a:t>Découverte</a:t>
            </a:r>
            <a:r>
              <a:rPr lang="en-US"/>
              <a:t> des métiers du digital</a:t>
            </a:r>
          </a:p>
        </p:txBody>
      </p:sp>
      <p:sp>
        <p:nvSpPr>
          <p:cNvPr id="12" name="Espace réservé au numéro de diapositive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rtlCol="0"/>
          <a:lstStyle/>
          <a:p>
            <a:pPr rtl="0"/>
            <a:fld id="{3A98EE3D-8CD1-4C3F-BD1C-C98C9596463C}" type="slidenum">
              <a:rPr lang="en-US" smtClean="0"/>
              <a:t>‹N°›</a:t>
            </a:fld>
            <a:endParaRPr lang="en-US"/>
          </a:p>
        </p:txBody>
      </p:sp>
    </p:spTree>
    <p:extLst>
      <p:ext uri="{BB962C8B-B14F-4D97-AF65-F5344CB8AC3E}">
        <p14:creationId xmlns:p14="http://schemas.microsoft.com/office/powerpoint/2010/main" val="30681946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uniquement">
    <p:spTree>
      <p:nvGrpSpPr>
        <p:cNvPr id="1" name=""/>
        <p:cNvGrpSpPr/>
        <p:nvPr/>
      </p:nvGrpSpPr>
      <p:grpSpPr>
        <a:xfrm>
          <a:off x="0" y="0"/>
          <a:ext cx="0" cy="0"/>
          <a:chOff x="0" y="0"/>
          <a:chExt cx="0" cy="0"/>
        </a:xfrm>
      </p:grpSpPr>
      <p:sp>
        <p:nvSpPr>
          <p:cNvPr id="2" name="Titre 1"/>
          <p:cNvSpPr>
            <a:spLocks noGrp="1"/>
          </p:cNvSpPr>
          <p:nvPr>
            <p:ph type="title" hasCustomPrompt="1"/>
          </p:nvPr>
        </p:nvSpPr>
        <p:spPr/>
        <p:txBody>
          <a:bodyPr rtlCol="0"/>
          <a:lstStyle>
            <a:lvl1pPr>
              <a:defRPr/>
            </a:lvl1pPr>
          </a:lstStyle>
          <a:p>
            <a:pPr rtl="0"/>
            <a:r>
              <a:rPr lang="fr"/>
              <a:t>Cliquez pour modifier le style du titre du masque</a:t>
            </a:r>
            <a:endParaRPr lang="en-US"/>
          </a:p>
        </p:txBody>
      </p:sp>
      <p:sp>
        <p:nvSpPr>
          <p:cNvPr id="5" name="Espace réservé du pied de page 7">
            <a:extLst>
              <a:ext uri="{FF2B5EF4-FFF2-40B4-BE49-F238E27FC236}">
                <a16:creationId xmlns:a16="http://schemas.microsoft.com/office/drawing/2014/main" id="{CE566285-B6FF-43F0-978A-7C03B3714D6F}"/>
              </a:ext>
            </a:extLst>
          </p:cNvPr>
          <p:cNvSpPr>
            <a:spLocks noGrp="1"/>
          </p:cNvSpPr>
          <p:nvPr>
            <p:ph type="ftr" sz="quarter" idx="11"/>
          </p:nvPr>
        </p:nvSpPr>
        <p:spPr>
          <a:xfrm>
            <a:off x="1097279" y="6446838"/>
            <a:ext cx="6818262" cy="365125"/>
          </a:xfrm>
        </p:spPr>
        <p:txBody>
          <a:bodyPr rtlCol="0"/>
          <a:lstStyle/>
          <a:p>
            <a:r>
              <a:rPr lang="en-US"/>
              <a:t>Nursery – </a:t>
            </a:r>
            <a:r>
              <a:rPr lang="en-US" err="1"/>
              <a:t>Découverte</a:t>
            </a:r>
            <a:r>
              <a:rPr lang="en-US"/>
              <a:t> des métiers du digital</a:t>
            </a:r>
          </a:p>
        </p:txBody>
      </p:sp>
      <p:sp>
        <p:nvSpPr>
          <p:cNvPr id="6" name="Espace réservé du numéro de diapositive 8">
            <a:extLst>
              <a:ext uri="{FF2B5EF4-FFF2-40B4-BE49-F238E27FC236}">
                <a16:creationId xmlns:a16="http://schemas.microsoft.com/office/drawing/2014/main" id="{FE112C0B-8A22-4FC8-850C-1548FED3FE83}"/>
              </a:ext>
            </a:extLst>
          </p:cNvPr>
          <p:cNvSpPr>
            <a:spLocks noGrp="1"/>
          </p:cNvSpPr>
          <p:nvPr>
            <p:ph type="sldNum" sz="quarter" idx="12"/>
          </p:nvPr>
        </p:nvSpPr>
        <p:spPr>
          <a:xfrm>
            <a:off x="10993582" y="6446838"/>
            <a:ext cx="780010" cy="365125"/>
          </a:xfrm>
        </p:spPr>
        <p:txBody>
          <a:bodyPr rtlCol="0"/>
          <a:lstStyle/>
          <a:p>
            <a:pPr rtl="0"/>
            <a:fld id="{3A98EE3D-8CD1-4C3F-BD1C-C98C9596463C}" type="slidenum">
              <a:rPr lang="en-US" smtClean="0"/>
              <a:t>‹N°›</a:t>
            </a:fld>
            <a:endParaRPr lang="en-US"/>
          </a:p>
        </p:txBody>
      </p:sp>
    </p:spTree>
    <p:extLst>
      <p:ext uri="{BB962C8B-B14F-4D97-AF65-F5344CB8AC3E}">
        <p14:creationId xmlns:p14="http://schemas.microsoft.com/office/powerpoint/2010/main" val="8118605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V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Espace réservé du pied de page 2">
            <a:extLst>
              <a:ext uri="{FF2B5EF4-FFF2-40B4-BE49-F238E27FC236}">
                <a16:creationId xmlns:a16="http://schemas.microsoft.com/office/drawing/2014/main" id="{05915714-6BBA-4593-8591-4E26F7D58D9F}"/>
              </a:ext>
            </a:extLst>
          </p:cNvPr>
          <p:cNvSpPr>
            <a:spLocks noGrp="1"/>
          </p:cNvSpPr>
          <p:nvPr>
            <p:ph type="ftr" sz="quarter" idx="11"/>
          </p:nvPr>
        </p:nvSpPr>
        <p:spPr/>
        <p:txBody>
          <a:bodyPr rtlCol="0"/>
          <a:lstStyle/>
          <a:p>
            <a:r>
              <a:rPr lang="en-US"/>
              <a:t>Nursery – </a:t>
            </a:r>
            <a:r>
              <a:rPr lang="en-US" err="1"/>
              <a:t>Découverte</a:t>
            </a:r>
            <a:r>
              <a:rPr lang="en-US"/>
              <a:t> des métiers du digital</a:t>
            </a:r>
          </a:p>
        </p:txBody>
      </p:sp>
      <p:sp>
        <p:nvSpPr>
          <p:cNvPr id="4" name="Espace réservé du numéro de diapositive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rtlCol="0"/>
          <a:lstStyle/>
          <a:p>
            <a:pPr rtl="0"/>
            <a:fld id="{3A98EE3D-8CD1-4C3F-BD1C-C98C9596463C}" type="slidenum">
              <a:rPr lang="en-US" smtClean="0"/>
              <a:t>‹N°›</a:t>
            </a:fld>
            <a:endParaRPr lang="en-US"/>
          </a:p>
        </p:txBody>
      </p:sp>
    </p:spTree>
    <p:extLst>
      <p:ext uri="{BB962C8B-B14F-4D97-AF65-F5344CB8AC3E}">
        <p14:creationId xmlns:p14="http://schemas.microsoft.com/office/powerpoint/2010/main" val="20014226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u avec légend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re 1"/>
          <p:cNvSpPr>
            <a:spLocks noGrp="1"/>
          </p:cNvSpPr>
          <p:nvPr>
            <p:ph type="title"/>
          </p:nvPr>
        </p:nvSpPr>
        <p:spPr>
          <a:xfrm>
            <a:off x="643466" y="786383"/>
            <a:ext cx="3517567" cy="2093975"/>
          </a:xfrm>
        </p:spPr>
        <p:txBody>
          <a:bodyPr rtlCol="0" anchor="b">
            <a:normAutofit/>
          </a:bodyPr>
          <a:lstStyle>
            <a:lvl1pPr>
              <a:lnSpc>
                <a:spcPct val="90000"/>
              </a:lnSpc>
              <a:defRPr sz="3600" b="0">
                <a:solidFill>
                  <a:srgbClr val="FFFFFF"/>
                </a:solidFill>
              </a:defRPr>
            </a:lvl1pPr>
          </a:lstStyle>
          <a:p>
            <a:pPr rtl="0"/>
            <a:r>
              <a:rPr lang="fr-FR"/>
              <a:t>Modifiez le style du titre</a:t>
            </a:r>
            <a:endParaRPr lang="en-US"/>
          </a:p>
        </p:txBody>
      </p:sp>
      <p:sp>
        <p:nvSpPr>
          <p:cNvPr id="3" name="Espace réservé du contenu 2"/>
          <p:cNvSpPr>
            <a:spLocks noGrp="1"/>
          </p:cNvSpPr>
          <p:nvPr>
            <p:ph idx="1"/>
          </p:nvPr>
        </p:nvSpPr>
        <p:spPr>
          <a:xfrm>
            <a:off x="5458984" y="812799"/>
            <a:ext cx="5928344" cy="5294757"/>
          </a:xfrm>
        </p:spPr>
        <p:txBody>
          <a:bodyPr rtlCol="0"/>
          <a:lstStyle/>
          <a:p>
            <a:pPr lvl="0" rtl="0"/>
            <a:r>
              <a:rPr lang="fr-FR"/>
              <a:t>Cliquez pour modifier les styles du texte du masque</a:t>
            </a:r>
          </a:p>
          <a:p>
            <a:pPr lvl="1" rtl="0"/>
            <a:r>
              <a:rPr lang="fr-FR"/>
              <a:t>Deuxième niveau</a:t>
            </a:r>
          </a:p>
          <a:p>
            <a:pPr lvl="2" rtl="0"/>
            <a:r>
              <a:rPr lang="fr-FR"/>
              <a:t>Troisième niveau</a:t>
            </a:r>
          </a:p>
          <a:p>
            <a:pPr lvl="3" rtl="0"/>
            <a:r>
              <a:rPr lang="fr-FR"/>
              <a:t>Quatrième niveau</a:t>
            </a:r>
          </a:p>
          <a:p>
            <a:pPr lvl="4" rtl="0"/>
            <a:r>
              <a:rPr lang="fr-FR"/>
              <a:t>Cinquième niveau</a:t>
            </a:r>
            <a:endParaRPr lang="en-US"/>
          </a:p>
        </p:txBody>
      </p:sp>
      <p:sp>
        <p:nvSpPr>
          <p:cNvPr id="4" name="Espace réservé du texte 3"/>
          <p:cNvSpPr>
            <a:spLocks noGrp="1"/>
          </p:cNvSpPr>
          <p:nvPr>
            <p:ph type="body" sz="half" idx="2" hasCustomPrompt="1"/>
          </p:nvPr>
        </p:nvSpPr>
        <p:spPr>
          <a:xfrm>
            <a:off x="643465" y="3043050"/>
            <a:ext cx="3517567" cy="3064505"/>
          </a:xfrm>
        </p:spPr>
        <p:txBody>
          <a:bodyPr lIns="91440" rIns="91440" rtlCol="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fr"/>
              <a:t>Modifiez les styles du texte du masque</a:t>
            </a:r>
          </a:p>
        </p:txBody>
      </p:sp>
      <p:sp>
        <p:nvSpPr>
          <p:cNvPr id="6" name="Espace réservé du pied de page 5"/>
          <p:cNvSpPr>
            <a:spLocks noGrp="1"/>
          </p:cNvSpPr>
          <p:nvPr>
            <p:ph type="ftr" sz="quarter" idx="11"/>
          </p:nvPr>
        </p:nvSpPr>
        <p:spPr>
          <a:xfrm>
            <a:off x="5458983" y="6446520"/>
            <a:ext cx="5334019" cy="365125"/>
          </a:xfrm>
        </p:spPr>
        <p:txBody>
          <a:bodyPr rtlCol="0"/>
          <a:lstStyle>
            <a:lvl1pPr algn="l">
              <a:defRPr>
                <a:solidFill>
                  <a:schemeClr val="tx2"/>
                </a:solidFill>
              </a:defRPr>
            </a:lvl1pPr>
          </a:lstStyle>
          <a:p>
            <a:r>
              <a:rPr lang="en-US"/>
              <a:t>Nursery – </a:t>
            </a:r>
            <a:r>
              <a:rPr lang="en-US" err="1"/>
              <a:t>Découverte</a:t>
            </a:r>
            <a:r>
              <a:rPr lang="en-US"/>
              <a:t> des métiers du digital</a:t>
            </a:r>
          </a:p>
        </p:txBody>
      </p:sp>
      <p:sp>
        <p:nvSpPr>
          <p:cNvPr id="7" name="Espace réservé au numéro de diapositive 6"/>
          <p:cNvSpPr>
            <a:spLocks noGrp="1"/>
          </p:cNvSpPr>
          <p:nvPr>
            <p:ph type="sldNum" sz="quarter" idx="12"/>
          </p:nvPr>
        </p:nvSpPr>
        <p:spPr/>
        <p:txBody>
          <a:bodyPr rtlCol="0"/>
          <a:lstStyle>
            <a:lvl1pPr>
              <a:defRPr>
                <a:solidFill>
                  <a:schemeClr val="tx2"/>
                </a:solidFill>
              </a:defRPr>
            </a:lvl1pPr>
          </a:lstStyle>
          <a:p>
            <a:pPr rtl="0"/>
            <a:fld id="{3A98EE3D-8CD1-4C3F-BD1C-C98C9596463C}" type="slidenum">
              <a:rPr lang="en-US" smtClean="0"/>
              <a:pPr rtl="0"/>
              <a:t>‹N°›</a:t>
            </a:fld>
            <a:endParaRPr lang="en-US"/>
          </a:p>
        </p:txBody>
      </p:sp>
    </p:spTree>
    <p:extLst>
      <p:ext uri="{BB962C8B-B14F-4D97-AF65-F5344CB8AC3E}">
        <p14:creationId xmlns:p14="http://schemas.microsoft.com/office/powerpoint/2010/main" val="19332822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 avec légend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Espace réservé d’image 2"/>
          <p:cNvSpPr>
            <a:spLocks noGrp="1" noChangeAspect="1"/>
          </p:cNvSpPr>
          <p:nvPr>
            <p:ph type="pic" idx="1"/>
          </p:nvPr>
        </p:nvSpPr>
        <p:spPr>
          <a:xfrm>
            <a:off x="15" y="0"/>
            <a:ext cx="12191985" cy="4578350"/>
          </a:xfrm>
          <a:solidFill>
            <a:schemeClr val="bg1">
              <a:lumMod val="85000"/>
            </a:schemeClr>
          </a:solidFill>
        </p:spPr>
        <p:txBody>
          <a:bodyPr lIns="457200" tIns="457200" rtlCol="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fr-FR"/>
              <a:t>Cliquez sur l'icône pour ajouter une image</a:t>
            </a:r>
            <a:endParaRPr lang="en-US"/>
          </a:p>
        </p:txBody>
      </p:sp>
      <p:sp>
        <p:nvSpPr>
          <p:cNvPr id="2" name="Titre 1"/>
          <p:cNvSpPr>
            <a:spLocks noGrp="1"/>
          </p:cNvSpPr>
          <p:nvPr>
            <p:ph type="title"/>
          </p:nvPr>
        </p:nvSpPr>
        <p:spPr>
          <a:xfrm>
            <a:off x="1097279" y="4799362"/>
            <a:ext cx="10113645" cy="743682"/>
          </a:xfrm>
        </p:spPr>
        <p:txBody>
          <a:bodyPr tIns="0" bIns="0" rtlCol="0" anchor="b">
            <a:noAutofit/>
          </a:bodyPr>
          <a:lstStyle>
            <a:lvl1pPr>
              <a:defRPr sz="3600" b="0">
                <a:solidFill>
                  <a:srgbClr val="FFFFFF"/>
                </a:solidFill>
              </a:defRPr>
            </a:lvl1pPr>
          </a:lstStyle>
          <a:p>
            <a:pPr rtl="0"/>
            <a:r>
              <a:rPr lang="fr-FR"/>
              <a:t>Modifiez le style du titre</a:t>
            </a:r>
            <a:endParaRPr lang="en-US"/>
          </a:p>
        </p:txBody>
      </p:sp>
      <p:sp>
        <p:nvSpPr>
          <p:cNvPr id="4" name="Espace réservé du texte 3"/>
          <p:cNvSpPr>
            <a:spLocks noGrp="1"/>
          </p:cNvSpPr>
          <p:nvPr>
            <p:ph type="body" sz="half" idx="2"/>
          </p:nvPr>
        </p:nvSpPr>
        <p:spPr>
          <a:xfrm>
            <a:off x="1097279" y="5715000"/>
            <a:ext cx="10113264" cy="609600"/>
          </a:xfrm>
        </p:spPr>
        <p:txBody>
          <a:bodyPr lIns="91440" tIns="0" rIns="91440" bIns="0" rtlCol="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fr-FR"/>
              <a:t>Cliquez pour modifier les styles du texte du masque</a:t>
            </a:r>
          </a:p>
        </p:txBody>
      </p:sp>
      <p:sp>
        <p:nvSpPr>
          <p:cNvPr id="6" name="Espace réservé au pied de page 5"/>
          <p:cNvSpPr>
            <a:spLocks noGrp="1"/>
          </p:cNvSpPr>
          <p:nvPr>
            <p:ph type="ftr" sz="quarter" idx="11"/>
          </p:nvPr>
        </p:nvSpPr>
        <p:spPr>
          <a:xfrm>
            <a:off x="1097279" y="6446838"/>
            <a:ext cx="6818262" cy="365125"/>
          </a:xfrm>
        </p:spPr>
        <p:txBody>
          <a:bodyPr rtlCol="0"/>
          <a:lstStyle/>
          <a:p>
            <a:r>
              <a:rPr lang="en-US"/>
              <a:t>Nursery – </a:t>
            </a:r>
            <a:r>
              <a:rPr lang="en-US" err="1"/>
              <a:t>Découverte</a:t>
            </a:r>
            <a:r>
              <a:rPr lang="en-US"/>
              <a:t> des métiers du digital</a:t>
            </a:r>
          </a:p>
        </p:txBody>
      </p:sp>
      <p:sp>
        <p:nvSpPr>
          <p:cNvPr id="7" name="Espace réservé du numéro de diapositive 6"/>
          <p:cNvSpPr>
            <a:spLocks noGrp="1"/>
          </p:cNvSpPr>
          <p:nvPr>
            <p:ph type="sldNum" sz="quarter" idx="12"/>
          </p:nvPr>
        </p:nvSpPr>
        <p:spPr/>
        <p:txBody>
          <a:bodyPr rtlCol="0"/>
          <a:lstStyle/>
          <a:p>
            <a:pPr rtl="0"/>
            <a:fld id="{3A98EE3D-8CD1-4C3F-BD1C-C98C9596463C}" type="slidenum">
              <a:rPr lang="en-US" smtClean="0"/>
              <a:t>‹N°›</a:t>
            </a:fld>
            <a:endParaRPr lang="en-US"/>
          </a:p>
        </p:txBody>
      </p:sp>
    </p:spTree>
    <p:extLst>
      <p:ext uri="{BB962C8B-B14F-4D97-AF65-F5344CB8AC3E}">
        <p14:creationId xmlns:p14="http://schemas.microsoft.com/office/powerpoint/2010/main" val="5232677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slideLayout" Target="../slideLayouts/slideLayout13.xml"/><Relationship Id="rId1" Type="http://schemas.openxmlformats.org/officeDocument/2006/relationships/slideLayout" Target="../slideLayouts/slideLayout12.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Espace réservé du titre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pPr rtl="0"/>
            <a:r>
              <a:rPr lang="fr"/>
              <a:t>Modifiez le style du titre</a:t>
            </a:r>
            <a:endParaRPr lang="en-US"/>
          </a:p>
        </p:txBody>
      </p:sp>
      <p:sp>
        <p:nvSpPr>
          <p:cNvPr id="3" name="Espace réservé du texte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rtl="0"/>
            <a:r>
              <a:rPr lang="fr"/>
              <a:t>Modifiez les styles du texte du masque</a:t>
            </a:r>
          </a:p>
          <a:p>
            <a:pPr lvl="1" rtl="0"/>
            <a:r>
              <a:rPr lang="fr"/>
              <a:t>Deuxième niveau</a:t>
            </a:r>
          </a:p>
          <a:p>
            <a:pPr lvl="2" rtl="0"/>
            <a:r>
              <a:rPr lang="fr"/>
              <a:t>Troisième niveau</a:t>
            </a:r>
          </a:p>
          <a:p>
            <a:pPr lvl="3" rtl="0"/>
            <a:r>
              <a:rPr lang="fr"/>
              <a:t>Quatrième niveau</a:t>
            </a:r>
          </a:p>
          <a:p>
            <a:pPr lvl="4" rtl="0"/>
            <a:r>
              <a:rPr lang="fr"/>
              <a:t>Cinquième niveau</a:t>
            </a:r>
            <a:endParaRPr lang="en-US"/>
          </a:p>
        </p:txBody>
      </p:sp>
      <p:sp>
        <p:nvSpPr>
          <p:cNvPr id="5" name="Espace réservé du pied de page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r>
              <a:rPr lang="en-US"/>
              <a:t>Nursery – </a:t>
            </a:r>
            <a:r>
              <a:rPr lang="en-US" err="1"/>
              <a:t>Découverte</a:t>
            </a:r>
            <a:r>
              <a:rPr lang="en-US"/>
              <a:t> des métiers du digital</a:t>
            </a:r>
          </a:p>
        </p:txBody>
      </p:sp>
      <p:sp>
        <p:nvSpPr>
          <p:cNvPr id="6" name="Espace réservé du numéro de diapositive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pPr rtl="0"/>
            <a:fld id="{3A98EE3D-8CD1-4C3F-BD1C-C98C9596463C}" type="slidenum">
              <a:rPr lang="en-US" smtClean="0"/>
              <a:t>‹N°›</a:t>
            </a:fld>
            <a:endParaRPr lang="en-US"/>
          </a:p>
        </p:txBody>
      </p:sp>
      <p:cxnSp>
        <p:nvCxnSpPr>
          <p:cNvPr id="10" name="Connecteur droit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4982234"/>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47" r:id="rId3"/>
    <p:sldLayoutId id="2147483743" r:id="rId4"/>
    <p:sldLayoutId id="2147483738" r:id="rId5"/>
    <p:sldLayoutId id="2147483732" r:id="rId6"/>
    <p:sldLayoutId id="2147483733" r:id="rId7"/>
    <p:sldLayoutId id="2147483734" r:id="rId8"/>
    <p:sldLayoutId id="2147483735" r:id="rId9"/>
    <p:sldLayoutId id="2147483736" r:id="rId10"/>
    <p:sldLayoutId id="2147483737" r:id="rId11"/>
  </p:sldLayoutIdLst>
  <p:hf sldNum="0" hdr="0" ftr="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B160A4E2-7223-40E2-B390-84948F786EE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A3D07DDF-A1ED-48EC-96D9-4C56BC31CBC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592CB623-AF60-4F30-A527-0842B5E3A4A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fr-FR"/>
          </a:p>
        </p:txBody>
      </p:sp>
      <p:sp>
        <p:nvSpPr>
          <p:cNvPr id="5" name="Espace réservé du pied de page 4">
            <a:extLst>
              <a:ext uri="{FF2B5EF4-FFF2-40B4-BE49-F238E27FC236}">
                <a16:creationId xmlns:a16="http://schemas.microsoft.com/office/drawing/2014/main" id="{97DF9C94-48B4-4D47-83D9-BAE53F81152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a:extLst>
              <a:ext uri="{FF2B5EF4-FFF2-40B4-BE49-F238E27FC236}">
                <a16:creationId xmlns:a16="http://schemas.microsoft.com/office/drawing/2014/main" id="{B0183664-E3FA-4B30-AAC4-51EC5FF1F9D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C90C2B5-C987-416F-B52E-6B4CB8613489}" type="slidenum">
              <a:rPr lang="fr-FR" smtClean="0"/>
              <a:t>‹N°›</a:t>
            </a:fld>
            <a:endParaRPr lang="fr-FR"/>
          </a:p>
        </p:txBody>
      </p:sp>
    </p:spTree>
    <p:extLst>
      <p:ext uri="{BB962C8B-B14F-4D97-AF65-F5344CB8AC3E}">
        <p14:creationId xmlns:p14="http://schemas.microsoft.com/office/powerpoint/2010/main" val="23785026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svg"/><Relationship Id="rId7" Type="http://schemas.openxmlformats.org/officeDocument/2006/relationships/image" Target="../media/image19.png"/><Relationship Id="rId2" Type="http://schemas.openxmlformats.org/officeDocument/2006/relationships/image" Target="../media/image4.png"/><Relationship Id="rId1" Type="http://schemas.openxmlformats.org/officeDocument/2006/relationships/slideLayout" Target="../slideLayouts/slideLayout13.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13.xml"/><Relationship Id="rId4" Type="http://schemas.openxmlformats.org/officeDocument/2006/relationships/image" Target="../media/image20.gif"/></Relationships>
</file>

<file path=ppt/slides/_rels/slide1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13.xml"/><Relationship Id="rId4" Type="http://schemas.openxmlformats.org/officeDocument/2006/relationships/image" Target="../media/image21.jpeg"/></Relationships>
</file>

<file path=ppt/slides/_rels/slide21.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13.xml"/><Relationship Id="rId4" Type="http://schemas.openxmlformats.org/officeDocument/2006/relationships/image" Target="../media/image22.png"/></Relationships>
</file>

<file path=ppt/slides/_rels/slide29.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13.xml"/><Relationship Id="rId4" Type="http://schemas.openxmlformats.org/officeDocument/2006/relationships/image" Target="../media/image23.png"/></Relationships>
</file>

<file path=ppt/slides/_rels/slide3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13.xml"/><Relationship Id="rId4" Type="http://schemas.openxmlformats.org/officeDocument/2006/relationships/hyperlink" Target="https://developer.mozilla.org/fr/docs/Web/HTML/Element#formulaires" TargetMode="External"/></Relationships>
</file>

<file path=ppt/slides/_rels/slide3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13.xml"/><Relationship Id="rId4" Type="http://schemas.openxmlformats.org/officeDocument/2006/relationships/hyperlink" Target="https://developer.mozilla.org/fr/docs/Web/HTML/Element/input"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13.xml"/><Relationship Id="rId4" Type="http://schemas.openxmlformats.org/officeDocument/2006/relationships/image" Target="../media/image24.png"/></Relationships>
</file>

<file path=ppt/slides/_rels/slide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13.xml"/><Relationship Id="rId4" Type="http://schemas.openxmlformats.org/officeDocument/2006/relationships/hyperlink" Target="http://info.cern.ch/hypertext/WWW/TheProject.html"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13.xml"/><Relationship Id="rId4" Type="http://schemas.openxmlformats.org/officeDocument/2006/relationships/image" Target="../media/image25.jpeg"/></Relationships>
</file>

<file path=ppt/slides/_rels/slide41.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13.xml"/><Relationship Id="rId4" Type="http://schemas.openxmlformats.org/officeDocument/2006/relationships/image" Target="../media/image26.jpeg"/></Relationships>
</file>

<file path=ppt/slides/_rels/slide4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13.xml"/><Relationship Id="rId5" Type="http://schemas.openxmlformats.org/officeDocument/2006/relationships/hyperlink" Target="https://www.aurone.com/les-nouveautes-apportees-par-html-5" TargetMode="External"/><Relationship Id="rId4" Type="http://schemas.openxmlformats.org/officeDocument/2006/relationships/hyperlink" Target="https://fr.wikipedia.org/wiki/HTML5" TargetMode="External"/></Relationships>
</file>

<file path=ppt/slides/_rels/slide4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13.xml"/><Relationship Id="rId5" Type="http://schemas.openxmlformats.org/officeDocument/2006/relationships/image" Target="../media/image28.png"/><Relationship Id="rId4" Type="http://schemas.openxmlformats.org/officeDocument/2006/relationships/image" Target="../media/image27.jpeg"/></Relationships>
</file>

<file path=ppt/slides/_rels/slide45.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13.xml"/><Relationship Id="rId4" Type="http://schemas.openxmlformats.org/officeDocument/2006/relationships/image" Target="../media/image29.png"/></Relationships>
</file>

<file path=ppt/slides/_rels/slide47.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13.xml"/><Relationship Id="rId4" Type="http://schemas.openxmlformats.org/officeDocument/2006/relationships/image" Target="../media/image30.png"/></Relationships>
</file>

<file path=ppt/slides/_rels/slide5.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png"/><Relationship Id="rId3" Type="http://schemas.openxmlformats.org/officeDocument/2006/relationships/image" Target="../media/image5.svg"/><Relationship Id="rId7" Type="http://schemas.openxmlformats.org/officeDocument/2006/relationships/image" Target="../media/image9.png"/><Relationship Id="rId12" Type="http://schemas.openxmlformats.org/officeDocument/2006/relationships/image" Target="../media/image14.png"/><Relationship Id="rId2" Type="http://schemas.openxmlformats.org/officeDocument/2006/relationships/image" Target="../media/image4.png"/><Relationship Id="rId1" Type="http://schemas.openxmlformats.org/officeDocument/2006/relationships/slideLayout" Target="../slideLayouts/slideLayout13.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s>
</file>

<file path=ppt/slides/_rels/slide50.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13.xml"/><Relationship Id="rId4" Type="http://schemas.openxmlformats.org/officeDocument/2006/relationships/image" Target="../media/image31.png"/></Relationships>
</file>

<file path=ppt/slides/_rels/slide5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13.xml"/><Relationship Id="rId4" Type="http://schemas.openxmlformats.org/officeDocument/2006/relationships/hyperlink" Target="https://flukeout.github.io/" TargetMode="External"/></Relationships>
</file>

<file path=ppt/slides/_rels/slide57.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13.xml"/><Relationship Id="rId4" Type="http://schemas.openxmlformats.org/officeDocument/2006/relationships/image" Target="../media/image32.png"/></Relationships>
</file>

<file path=ppt/slides/_rels/slide58.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13.xml"/><Relationship Id="rId4" Type="http://schemas.openxmlformats.org/officeDocument/2006/relationships/image" Target="../media/image33.jpeg"/></Relationships>
</file>

<file path=ppt/slides/_rels/slide66.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13.xml"/><Relationship Id="rId4" Type="http://schemas.openxmlformats.org/officeDocument/2006/relationships/image" Target="../media/image34.jpeg"/></Relationships>
</file>

<file path=ppt/slides/_rels/slide67.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13.xml"/><Relationship Id="rId4" Type="http://schemas.openxmlformats.org/officeDocument/2006/relationships/hyperlink" Target="https://fonts.google.com/" TargetMode="External"/></Relationships>
</file>

<file path=ppt/slides/_rels/slide7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13.xml"/><Relationship Id="rId4" Type="http://schemas.openxmlformats.org/officeDocument/2006/relationships/image" Target="../media/image21.jpeg"/></Relationships>
</file>

<file path=ppt/slides/_rels/slide7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13.xml"/><Relationship Id="rId4" Type="http://schemas.openxmlformats.org/officeDocument/2006/relationships/image" Target="../media/image35.jpeg"/></Relationships>
</file>

<file path=ppt/slides/_rels/slide76.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13.xml"/><Relationship Id="rId4" Type="http://schemas.openxmlformats.org/officeDocument/2006/relationships/image" Target="../media/image36.png"/></Relationships>
</file>

<file path=ppt/slides/_rels/slide77.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13.xml"/><Relationship Id="rId4" Type="http://schemas.openxmlformats.org/officeDocument/2006/relationships/hyperlink" Target="https://www.w3schools.com/css/css_pseudo_elements.asp" TargetMode="External"/></Relationships>
</file>

<file path=ppt/slides/_rels/slide79.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80.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13.xml"/><Relationship Id="rId4" Type="http://schemas.openxmlformats.org/officeDocument/2006/relationships/image" Target="../media/image37.png"/></Relationships>
</file>

<file path=ppt/slides/_rels/slide81.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13.xml"/><Relationship Id="rId4" Type="http://schemas.openxmlformats.org/officeDocument/2006/relationships/image" Target="../media/image38.png"/></Relationships>
</file>

<file path=ppt/slides/_rels/slide8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13.xml"/><Relationship Id="rId4" Type="http://schemas.openxmlformats.org/officeDocument/2006/relationships/image" Target="../media/image39.png"/></Relationships>
</file>

<file path=ppt/slides/_rels/slide8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8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13.xml"/><Relationship Id="rId4" Type="http://schemas.openxmlformats.org/officeDocument/2006/relationships/image" Target="../media/image40.png"/></Relationships>
</file>

<file path=ppt/slides/_rels/slide85.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86.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13.xml"/><Relationship Id="rId4" Type="http://schemas.openxmlformats.org/officeDocument/2006/relationships/image" Target="../media/image41.png"/></Relationships>
</file>

<file path=ppt/slides/_rels/slide87.xml.rels><?xml version="1.0" encoding="UTF-8" standalone="yes"?>
<Relationships xmlns="http://schemas.openxmlformats.org/package/2006/relationships"><Relationship Id="rId3" Type="http://schemas.openxmlformats.org/officeDocument/2006/relationships/image" Target="../media/image5.svg"/><Relationship Id="rId7" Type="http://schemas.openxmlformats.org/officeDocument/2006/relationships/image" Target="../media/image45.png"/><Relationship Id="rId2" Type="http://schemas.openxmlformats.org/officeDocument/2006/relationships/image" Target="../media/image4.png"/><Relationship Id="rId1" Type="http://schemas.openxmlformats.org/officeDocument/2006/relationships/slideLayout" Target="../slideLayouts/slideLayout13.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88.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89.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13.xml"/><Relationship Id="rId4" Type="http://schemas.openxmlformats.org/officeDocument/2006/relationships/image" Target="../media/image46.png"/></Relationships>
</file>

<file path=ppt/slides/_rels/slide9.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90.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91.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13.xml"/><Relationship Id="rId4" Type="http://schemas.openxmlformats.org/officeDocument/2006/relationships/image" Target="../media/image47.png"/></Relationships>
</file>

<file path=ppt/slides/_rels/slide9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13.xml"/><Relationship Id="rId4" Type="http://schemas.openxmlformats.org/officeDocument/2006/relationships/image" Target="../media/image48.png"/></Relationships>
</file>

<file path=ppt/slides/_rels/slide9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13.xml"/><Relationship Id="rId4" Type="http://schemas.openxmlformats.org/officeDocument/2006/relationships/image" Target="../media/image39.png"/></Relationships>
</file>

<file path=ppt/slides/_rels/slide9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13.xml"/><Relationship Id="rId5" Type="http://schemas.openxmlformats.org/officeDocument/2006/relationships/image" Target="../media/image49.png"/><Relationship Id="rId4" Type="http://schemas.openxmlformats.org/officeDocument/2006/relationships/image" Target="../media/image39.png"/></Relationships>
</file>

<file path=ppt/slides/_rels/slide95.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13.xml"/><Relationship Id="rId4" Type="http://schemas.openxmlformats.org/officeDocument/2006/relationships/image" Target="../media/image50.png"/></Relationships>
</file>

<file path=ppt/slides/_rels/slide96.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13.xml"/><Relationship Id="rId4" Type="http://schemas.openxmlformats.org/officeDocument/2006/relationships/image" Target="../media/image51.png"/></Relationships>
</file>

<file path=ppt/slides/_rels/slide97.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13.xml"/><Relationship Id="rId5" Type="http://schemas.openxmlformats.org/officeDocument/2006/relationships/hyperlink" Target="https://getbootstrap.com/" TargetMode="External"/><Relationship Id="rId4" Type="http://schemas.openxmlformats.org/officeDocument/2006/relationships/image" Target="../media/image52.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Zone de texte 113">
            <a:extLst>
              <a:ext uri="{FF2B5EF4-FFF2-40B4-BE49-F238E27FC236}">
                <a16:creationId xmlns:a16="http://schemas.microsoft.com/office/drawing/2014/main" id="{38ABCA23-F494-41D2-97F4-DB0651D7BAB4}"/>
              </a:ext>
            </a:extLst>
          </p:cNvPr>
          <p:cNvSpPr txBox="1"/>
          <p:nvPr/>
        </p:nvSpPr>
        <p:spPr>
          <a:xfrm>
            <a:off x="6294847" y="2248966"/>
            <a:ext cx="4543768" cy="1236513"/>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0" tIns="0" rIns="0" bIns="0" numCol="1" spcCol="0" rtlCol="0" fromWordArt="0" anchor="b" anchorCtr="0" forceAA="0" compatLnSpc="1">
            <a:prstTxWarp prst="textNoShape">
              <a:avLst/>
            </a:prstTxWarp>
            <a:noAutofit/>
          </a:bodyPr>
          <a:lstStyle/>
          <a:p>
            <a:pPr>
              <a:lnSpc>
                <a:spcPct val="120000"/>
              </a:lnSpc>
              <a:spcBef>
                <a:spcPts val="200"/>
              </a:spcBef>
            </a:pPr>
            <a:r>
              <a:rPr lang="fr-FR" sz="9600" kern="1000">
                <a:solidFill>
                  <a:schemeClr val="bg2"/>
                </a:solidFill>
                <a:ea typeface="Calibri" panose="020F0502020204030204" pitchFamily="34" charset="0"/>
                <a:cs typeface="Times New Roman"/>
              </a:rPr>
              <a:t>N</a:t>
            </a:r>
            <a:r>
              <a:rPr lang="fr-FR" sz="8000" kern="1000">
                <a:solidFill>
                  <a:schemeClr val="bg2"/>
                </a:solidFill>
                <a:ea typeface="Calibri" panose="020F0502020204030204" pitchFamily="34" charset="0"/>
                <a:cs typeface="Times New Roman"/>
              </a:rPr>
              <a:t>URSERIE</a:t>
            </a:r>
            <a:endParaRPr lang="fr-FR" sz="8000" kern="1000">
              <a:solidFill>
                <a:schemeClr val="bg2"/>
              </a:solidFill>
              <a:effectLst/>
              <a:ea typeface="Calibri" panose="020F0502020204030204" pitchFamily="34" charset="0"/>
              <a:cs typeface="Times New Roman" panose="02020603050405020304" pitchFamily="18" charset="0"/>
            </a:endParaRPr>
          </a:p>
        </p:txBody>
      </p:sp>
      <p:sp>
        <p:nvSpPr>
          <p:cNvPr id="13" name="Zone de texte 112">
            <a:extLst>
              <a:ext uri="{FF2B5EF4-FFF2-40B4-BE49-F238E27FC236}">
                <a16:creationId xmlns:a16="http://schemas.microsoft.com/office/drawing/2014/main" id="{3F2F984E-5968-4624-8FF5-B3C6734F4947}"/>
              </a:ext>
            </a:extLst>
          </p:cNvPr>
          <p:cNvSpPr txBox="1"/>
          <p:nvPr/>
        </p:nvSpPr>
        <p:spPr>
          <a:xfrm>
            <a:off x="6294553" y="3690404"/>
            <a:ext cx="5539105" cy="840740"/>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0" tIns="0" rIns="0" bIns="0" numCol="1" spcCol="0" rtlCol="0" fromWordArt="0" anchor="b" anchorCtr="0" forceAA="0" compatLnSpc="1">
            <a:prstTxWarp prst="textNoShape">
              <a:avLst/>
            </a:prstTxWarp>
            <a:noAutofit/>
          </a:bodyPr>
          <a:lstStyle/>
          <a:p>
            <a:pPr>
              <a:lnSpc>
                <a:spcPct val="110000"/>
              </a:lnSpc>
              <a:spcBef>
                <a:spcPts val="1200"/>
              </a:spcBef>
              <a:spcAft>
                <a:spcPts val="200"/>
              </a:spcAft>
            </a:pPr>
            <a:r>
              <a:rPr lang="fr" sz="2000" kern="1000" cap="all">
                <a:solidFill>
                  <a:schemeClr val="bg1"/>
                </a:solidFill>
                <a:ea typeface="+mn-lt"/>
                <a:cs typeface="+mn-lt"/>
              </a:rPr>
              <a:t>A </a:t>
            </a:r>
            <a:r>
              <a:rPr lang="fr" sz="2000" kern="1000" cap="all">
                <a:solidFill>
                  <a:schemeClr val="bg1"/>
                </a:solidFill>
                <a:effectLst/>
                <a:ea typeface="+mn-lt"/>
                <a:cs typeface="+mn-lt"/>
              </a:rPr>
              <a:t>la </a:t>
            </a:r>
            <a:r>
              <a:rPr lang="fr" sz="2000" kern="1000" cap="all">
                <a:solidFill>
                  <a:schemeClr val="bg1"/>
                </a:solidFill>
                <a:ea typeface="+mn-lt"/>
                <a:cs typeface="+mn-lt"/>
              </a:rPr>
              <a:t>découverte</a:t>
            </a:r>
            <a:r>
              <a:rPr lang="fr" kern="1000" cap="all">
                <a:solidFill>
                  <a:schemeClr val="bg1"/>
                </a:solidFill>
                <a:ea typeface="+mn-lt"/>
                <a:cs typeface="+mn-lt"/>
              </a:rPr>
              <a:t> </a:t>
            </a:r>
            <a:r>
              <a:rPr lang="fr" sz="2000" kern="1000" cap="all">
                <a:solidFill>
                  <a:schemeClr val="bg1"/>
                </a:solidFill>
                <a:ea typeface="+mn-lt"/>
                <a:cs typeface="+mn-lt"/>
              </a:rPr>
              <a:t>des métiers du digital</a:t>
            </a:r>
            <a:endParaRPr lang="en-US" sz="2000" kern="1000" cap="all">
              <a:solidFill>
                <a:schemeClr val="bg1"/>
              </a:solidFill>
              <a:ea typeface="+mn-lt"/>
              <a:cs typeface="+mn-lt"/>
            </a:endParaRPr>
          </a:p>
          <a:p>
            <a:pPr algn="r">
              <a:lnSpc>
                <a:spcPct val="120000"/>
              </a:lnSpc>
              <a:spcBef>
                <a:spcPts val="200"/>
              </a:spcBef>
            </a:pPr>
            <a:endParaRPr lang="fr-FR" sz="1400" kern="1000" cap="all">
              <a:solidFill>
                <a:schemeClr val="bg2"/>
              </a:solidFill>
              <a:effectLst/>
              <a:ea typeface="Calibri" panose="020F0502020204030204" pitchFamily="34" charset="0"/>
              <a:cs typeface="Times New Roman" panose="02020603050405020304" pitchFamily="18" charset="0"/>
            </a:endParaRPr>
          </a:p>
          <a:p>
            <a:pPr algn="r">
              <a:lnSpc>
                <a:spcPct val="120000"/>
              </a:lnSpc>
              <a:spcBef>
                <a:spcPts val="200"/>
              </a:spcBef>
            </a:pPr>
            <a:r>
              <a:rPr lang="fr-FR" sz="1000" kern="1000">
                <a:solidFill>
                  <a:schemeClr val="bg2"/>
                </a:solidFill>
                <a:effectLst/>
                <a:ea typeface="Calibri" panose="020F0502020204030204" pitchFamily="34" charset="0"/>
                <a:cs typeface="Times New Roman" panose="02020603050405020304" pitchFamily="18" charset="0"/>
              </a:rPr>
              <a:t> </a:t>
            </a:r>
          </a:p>
        </p:txBody>
      </p:sp>
      <p:pic>
        <p:nvPicPr>
          <p:cNvPr id="15" name="Image 14">
            <a:extLst>
              <a:ext uri="{FF2B5EF4-FFF2-40B4-BE49-F238E27FC236}">
                <a16:creationId xmlns:a16="http://schemas.microsoft.com/office/drawing/2014/main" id="{D927394B-4776-415E-B47E-10AB98F10C62}"/>
              </a:ext>
            </a:extLst>
          </p:cNvPr>
          <p:cNvPicPr/>
          <p:nvPr/>
        </p:nvPicPr>
        <p:blipFill>
          <a:blip r:embed="rId2">
            <a:extLst>
              <a:ext uri="{96DAC541-7B7A-43D3-8B79-37D633B846F1}">
                <asvg:svgBlip xmlns:asvg="http://schemas.microsoft.com/office/drawing/2016/SVG/main" r:embed="rId3"/>
              </a:ext>
            </a:extLst>
          </a:blip>
          <a:srcRect/>
          <a:stretch>
            <a:fillRect/>
          </a:stretch>
        </p:blipFill>
        <p:spPr bwMode="auto">
          <a:xfrm>
            <a:off x="1036952" y="1844621"/>
            <a:ext cx="2936169" cy="2733675"/>
          </a:xfrm>
          <a:prstGeom prst="rect">
            <a:avLst/>
          </a:prstGeom>
          <a:noFill/>
        </p:spPr>
      </p:pic>
      <p:sp>
        <p:nvSpPr>
          <p:cNvPr id="23" name="Zone de texte 111">
            <a:extLst>
              <a:ext uri="{FF2B5EF4-FFF2-40B4-BE49-F238E27FC236}">
                <a16:creationId xmlns:a16="http://schemas.microsoft.com/office/drawing/2014/main" id="{5E5CF5C7-3C47-4CBC-9A1E-0E0F00FF3487}"/>
              </a:ext>
            </a:extLst>
          </p:cNvPr>
          <p:cNvSpPr txBox="1"/>
          <p:nvPr/>
        </p:nvSpPr>
        <p:spPr>
          <a:xfrm>
            <a:off x="6434986" y="441881"/>
            <a:ext cx="5539105" cy="276999"/>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0" tIns="0" rIns="0" bIns="0" numCol="1" spcCol="0" rtlCol="0" fromWordArt="0" anchor="b" anchorCtr="0" forceAA="0" compatLnSpc="1">
            <a:prstTxWarp prst="textNoShape">
              <a:avLst/>
            </a:prstTxWarp>
            <a:spAutoFit/>
          </a:bodyPr>
          <a:lstStyle/>
          <a:p>
            <a:endParaRPr lang="fr-FR">
              <a:cs typeface="Calibri"/>
            </a:endParaRPr>
          </a:p>
        </p:txBody>
      </p:sp>
    </p:spTree>
    <p:extLst>
      <p:ext uri="{BB962C8B-B14F-4D97-AF65-F5344CB8AC3E}">
        <p14:creationId xmlns:p14="http://schemas.microsoft.com/office/powerpoint/2010/main" val="11438426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Connecteur droit 12">
            <a:extLst>
              <a:ext uri="{FF2B5EF4-FFF2-40B4-BE49-F238E27FC236}">
                <a16:creationId xmlns:a16="http://schemas.microsoft.com/office/drawing/2014/main" id="{7F409621-235B-42B7-8C57-C671A5B850E8}"/>
              </a:ext>
              <a:ext uri="{C183D7F6-B498-43B3-948B-1728B52AA6E4}">
                <adec:decorative xmlns:adec="http://schemas.microsoft.com/office/drawing/2017/decorative" val="1"/>
              </a:ext>
            </a:extLst>
          </p:cNvPr>
          <p:cNvCxnSpPr>
            <a:cxnSpLocks/>
          </p:cNvCxnSpPr>
          <p:nvPr/>
        </p:nvCxnSpPr>
        <p:spPr>
          <a:xfrm>
            <a:off x="240908" y="6459681"/>
            <a:ext cx="0" cy="398319"/>
          </a:xfrm>
          <a:prstGeom prst="line">
            <a:avLst/>
          </a:prstGeom>
          <a:ln w="139700">
            <a:solidFill>
              <a:schemeClr val="accent2"/>
            </a:solidFill>
            <a:prstDash val="solid"/>
          </a:ln>
        </p:spPr>
        <p:style>
          <a:lnRef idx="1">
            <a:schemeClr val="accent1"/>
          </a:lnRef>
          <a:fillRef idx="0">
            <a:schemeClr val="accent1"/>
          </a:fillRef>
          <a:effectRef idx="0">
            <a:schemeClr val="accent1"/>
          </a:effectRef>
          <a:fontRef idx="minor">
            <a:schemeClr val="tx1"/>
          </a:fontRef>
        </p:style>
      </p:cxnSp>
      <p:grpSp>
        <p:nvGrpSpPr>
          <p:cNvPr id="13" name="Groupe 12">
            <a:extLst>
              <a:ext uri="{FF2B5EF4-FFF2-40B4-BE49-F238E27FC236}">
                <a16:creationId xmlns:a16="http://schemas.microsoft.com/office/drawing/2014/main" id="{85DCF745-39CA-459B-8ACF-F7DEC90EFF33}"/>
              </a:ext>
              <a:ext uri="{C183D7F6-B498-43B3-948B-1728B52AA6E4}">
                <adec:decorative xmlns:adec="http://schemas.microsoft.com/office/drawing/2017/decorative" val="1"/>
              </a:ext>
            </a:extLst>
          </p:cNvPr>
          <p:cNvGrpSpPr/>
          <p:nvPr/>
        </p:nvGrpSpPr>
        <p:grpSpPr>
          <a:xfrm>
            <a:off x="9233656" y="-30668"/>
            <a:ext cx="2958344" cy="565210"/>
            <a:chOff x="1216702" y="-785818"/>
            <a:chExt cx="6391124" cy="1384729"/>
          </a:xfrm>
        </p:grpSpPr>
        <p:sp>
          <p:nvSpPr>
            <p:cNvPr id="14" name="Rectangle 1">
              <a:extLst>
                <a:ext uri="{FF2B5EF4-FFF2-40B4-BE49-F238E27FC236}">
                  <a16:creationId xmlns:a16="http://schemas.microsoft.com/office/drawing/2014/main" id="{1DD38E9F-DD41-498F-8651-C39F97B54463}"/>
                </a:ext>
              </a:extLst>
            </p:cNvPr>
            <p:cNvSpPr/>
            <p:nvPr/>
          </p:nvSpPr>
          <p:spPr>
            <a:xfrm>
              <a:off x="1216702" y="-755745"/>
              <a:ext cx="2792437" cy="728927"/>
            </a:xfrm>
            <a:custGeom>
              <a:avLst/>
              <a:gdLst>
                <a:gd name="connsiteX0" fmla="*/ 0 w 2778276"/>
                <a:gd name="connsiteY0" fmla="*/ 0 h 471777"/>
                <a:gd name="connsiteX1" fmla="*/ 2778276 w 2778276"/>
                <a:gd name="connsiteY1" fmla="*/ 0 h 471777"/>
                <a:gd name="connsiteX2" fmla="*/ 2778276 w 2778276"/>
                <a:gd name="connsiteY2" fmla="*/ 471777 h 471777"/>
                <a:gd name="connsiteX3" fmla="*/ 0 w 2778276"/>
                <a:gd name="connsiteY3" fmla="*/ 471777 h 471777"/>
                <a:gd name="connsiteX4" fmla="*/ 0 w 2778276"/>
                <a:gd name="connsiteY4" fmla="*/ 0 h 471777"/>
                <a:gd name="connsiteX0" fmla="*/ 0 w 2778276"/>
                <a:gd name="connsiteY0" fmla="*/ 0 h 499912"/>
                <a:gd name="connsiteX1" fmla="*/ 2778276 w 2778276"/>
                <a:gd name="connsiteY1" fmla="*/ 0 h 499912"/>
                <a:gd name="connsiteX2" fmla="*/ 2778276 w 2778276"/>
                <a:gd name="connsiteY2" fmla="*/ 471777 h 499912"/>
                <a:gd name="connsiteX3" fmla="*/ 576775 w 2778276"/>
                <a:gd name="connsiteY3" fmla="*/ 499912 h 499912"/>
                <a:gd name="connsiteX4" fmla="*/ 0 w 2778276"/>
                <a:gd name="connsiteY4" fmla="*/ 0 h 499912"/>
                <a:gd name="connsiteX0" fmla="*/ 0 w 2792344"/>
                <a:gd name="connsiteY0" fmla="*/ 0 h 514001"/>
                <a:gd name="connsiteX1" fmla="*/ 2778276 w 2792344"/>
                <a:gd name="connsiteY1" fmla="*/ 0 h 514001"/>
                <a:gd name="connsiteX2" fmla="*/ 2792344 w 2792344"/>
                <a:gd name="connsiteY2" fmla="*/ 514001 h 514001"/>
                <a:gd name="connsiteX3" fmla="*/ 576775 w 2792344"/>
                <a:gd name="connsiteY3" fmla="*/ 499912 h 514001"/>
                <a:gd name="connsiteX4" fmla="*/ 0 w 2792344"/>
                <a:gd name="connsiteY4" fmla="*/ 0 h 514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2344" h="514001">
                  <a:moveTo>
                    <a:pt x="0" y="0"/>
                  </a:moveTo>
                  <a:lnTo>
                    <a:pt x="2778276" y="0"/>
                  </a:lnTo>
                  <a:lnTo>
                    <a:pt x="2792344" y="514001"/>
                  </a:lnTo>
                  <a:lnTo>
                    <a:pt x="576775" y="499912"/>
                  </a:lnTo>
                  <a:lnTo>
                    <a:pt x="0" y="0"/>
                  </a:lnTo>
                  <a:close/>
                </a:path>
              </a:pathLst>
            </a:custGeom>
            <a:solidFill>
              <a:srgbClr val="EE740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fr-FR">
                <a:solidFill>
                  <a:srgbClr val="00366C"/>
                </a:solidFill>
              </a:endParaRPr>
            </a:p>
          </p:txBody>
        </p:sp>
        <p:sp>
          <p:nvSpPr>
            <p:cNvPr id="15" name="Rectangle 2">
              <a:extLst>
                <a:ext uri="{FF2B5EF4-FFF2-40B4-BE49-F238E27FC236}">
                  <a16:creationId xmlns:a16="http://schemas.microsoft.com/office/drawing/2014/main" id="{ADAB0AEC-795E-4826-A0D6-2720A6B5F17E}"/>
                </a:ext>
              </a:extLst>
            </p:cNvPr>
            <p:cNvSpPr/>
            <p:nvPr/>
          </p:nvSpPr>
          <p:spPr>
            <a:xfrm>
              <a:off x="1968078" y="-785818"/>
              <a:ext cx="5639748" cy="1384729"/>
            </a:xfrm>
            <a:custGeom>
              <a:avLst/>
              <a:gdLst>
                <a:gd name="connsiteX0" fmla="*/ 0 w 4000500"/>
                <a:gd name="connsiteY0" fmla="*/ 0 h 800100"/>
                <a:gd name="connsiteX1" fmla="*/ 4000500 w 4000500"/>
                <a:gd name="connsiteY1" fmla="*/ 0 h 800100"/>
                <a:gd name="connsiteX2" fmla="*/ 4000500 w 4000500"/>
                <a:gd name="connsiteY2" fmla="*/ 800100 h 800100"/>
                <a:gd name="connsiteX3" fmla="*/ 0 w 4000500"/>
                <a:gd name="connsiteY3" fmla="*/ 800100 h 800100"/>
                <a:gd name="connsiteX4" fmla="*/ 0 w 4000500"/>
                <a:gd name="connsiteY4" fmla="*/ 0 h 800100"/>
                <a:gd name="connsiteX0" fmla="*/ 0 w 4000500"/>
                <a:gd name="connsiteY0" fmla="*/ 0 h 800100"/>
                <a:gd name="connsiteX1" fmla="*/ 4000500 w 4000500"/>
                <a:gd name="connsiteY1" fmla="*/ 0 h 800100"/>
                <a:gd name="connsiteX2" fmla="*/ 4000500 w 4000500"/>
                <a:gd name="connsiteY2" fmla="*/ 800100 h 800100"/>
                <a:gd name="connsiteX3" fmla="*/ 792480 w 4000500"/>
                <a:gd name="connsiteY3" fmla="*/ 800100 h 800100"/>
                <a:gd name="connsiteX4" fmla="*/ 0 w 4000500"/>
                <a:gd name="connsiteY4" fmla="*/ 0 h 800100"/>
                <a:gd name="connsiteX0" fmla="*/ 0 w 4428566"/>
                <a:gd name="connsiteY0" fmla="*/ 0 h 806393"/>
                <a:gd name="connsiteX1" fmla="*/ 4000500 w 4428566"/>
                <a:gd name="connsiteY1" fmla="*/ 0 h 806393"/>
                <a:gd name="connsiteX2" fmla="*/ 4428566 w 4428566"/>
                <a:gd name="connsiteY2" fmla="*/ 806393 h 806393"/>
                <a:gd name="connsiteX3" fmla="*/ 792480 w 4428566"/>
                <a:gd name="connsiteY3" fmla="*/ 800100 h 806393"/>
                <a:gd name="connsiteX4" fmla="*/ 0 w 4428566"/>
                <a:gd name="connsiteY4" fmla="*/ 0 h 806393"/>
                <a:gd name="connsiteX0" fmla="*/ 0 w 4428566"/>
                <a:gd name="connsiteY0" fmla="*/ 0 h 806393"/>
                <a:gd name="connsiteX1" fmla="*/ 4428566 w 4428566"/>
                <a:gd name="connsiteY1" fmla="*/ 7035 h 806393"/>
                <a:gd name="connsiteX2" fmla="*/ 4428566 w 4428566"/>
                <a:gd name="connsiteY2" fmla="*/ 806393 h 806393"/>
                <a:gd name="connsiteX3" fmla="*/ 792480 w 4428566"/>
                <a:gd name="connsiteY3" fmla="*/ 800100 h 806393"/>
                <a:gd name="connsiteX4" fmla="*/ 0 w 4428566"/>
                <a:gd name="connsiteY4" fmla="*/ 0 h 8063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28566" h="806393">
                  <a:moveTo>
                    <a:pt x="0" y="0"/>
                  </a:moveTo>
                  <a:lnTo>
                    <a:pt x="4428566" y="7035"/>
                  </a:lnTo>
                  <a:lnTo>
                    <a:pt x="4428566" y="806393"/>
                  </a:lnTo>
                  <a:lnTo>
                    <a:pt x="792480" y="800100"/>
                  </a:lnTo>
                  <a:lnTo>
                    <a:pt x="0" y="0"/>
                  </a:lnTo>
                  <a:close/>
                </a:path>
              </a:pathLst>
            </a:custGeom>
            <a:solidFill>
              <a:srgbClr val="0B84FF"/>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nSpc>
                  <a:spcPct val="120000"/>
                </a:lnSpc>
                <a:spcBef>
                  <a:spcPts val="200"/>
                </a:spcBef>
              </a:pPr>
              <a:r>
                <a:rPr lang="fr-FR" sz="1000" kern="1000">
                  <a:solidFill>
                    <a:srgbClr val="00366C"/>
                  </a:solidFill>
                  <a:effectLst/>
                  <a:ea typeface="Calibri" panose="020F0502020204030204" pitchFamily="34" charset="0"/>
                  <a:cs typeface="Times New Roman" panose="02020603050405020304" pitchFamily="18" charset="0"/>
                </a:rPr>
                <a:t> </a:t>
              </a:r>
            </a:p>
          </p:txBody>
        </p:sp>
      </p:grpSp>
      <p:pic>
        <p:nvPicPr>
          <p:cNvPr id="16" name="Graphique 218">
            <a:extLst>
              <a:ext uri="{FF2B5EF4-FFF2-40B4-BE49-F238E27FC236}">
                <a16:creationId xmlns:a16="http://schemas.microsoft.com/office/drawing/2014/main" id="{797E772C-3E32-4DC4-9154-2641BFB9AA2D}"/>
              </a:ext>
            </a:extLst>
          </p:cNvPr>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40909" y="193345"/>
            <a:ext cx="1424861" cy="311868"/>
          </a:xfrm>
          <a:prstGeom prst="rect">
            <a:avLst/>
          </a:prstGeom>
        </p:spPr>
      </p:pic>
      <p:sp>
        <p:nvSpPr>
          <p:cNvPr id="17" name="Zone de texte 2">
            <a:extLst>
              <a:ext uri="{FF2B5EF4-FFF2-40B4-BE49-F238E27FC236}">
                <a16:creationId xmlns:a16="http://schemas.microsoft.com/office/drawing/2014/main" id="{BB37616C-272E-47F1-863A-B2C92FBE80F3}"/>
              </a:ext>
            </a:extLst>
          </p:cNvPr>
          <p:cNvSpPr txBox="1">
            <a:spLocks noChangeArrowheads="1"/>
          </p:cNvSpPr>
          <p:nvPr/>
        </p:nvSpPr>
        <p:spPr bwMode="auto">
          <a:xfrm>
            <a:off x="10440745" y="130371"/>
            <a:ext cx="18367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spcBef>
                <a:spcPct val="0"/>
              </a:spcBef>
              <a:spcAft>
                <a:spcPct val="0"/>
              </a:spcAft>
            </a:pPr>
            <a:r>
              <a:rPr lang="fr-FR">
                <a:solidFill>
                  <a:schemeClr val="bg1"/>
                </a:solidFill>
                <a:latin typeface="Arial"/>
                <a:cs typeface="Arial"/>
              </a:rPr>
              <a:t>Atelier 2 HTML</a:t>
            </a:r>
            <a:endParaRPr lang="en-US">
              <a:solidFill>
                <a:schemeClr val="bg1"/>
              </a:solidFill>
            </a:endParaRPr>
          </a:p>
        </p:txBody>
      </p:sp>
      <p:cxnSp>
        <p:nvCxnSpPr>
          <p:cNvPr id="21" name="Connecteur droit 12">
            <a:extLst>
              <a:ext uri="{FF2B5EF4-FFF2-40B4-BE49-F238E27FC236}">
                <a16:creationId xmlns:a16="http://schemas.microsoft.com/office/drawing/2014/main" id="{2FD4896E-C3EA-4312-B8B9-061395FD30B9}"/>
              </a:ext>
              <a:ext uri="{C183D7F6-B498-43B3-948B-1728B52AA6E4}">
                <adec:decorative xmlns:adec="http://schemas.microsoft.com/office/drawing/2017/decorative" val="1"/>
              </a:ext>
            </a:extLst>
          </p:cNvPr>
          <p:cNvCxnSpPr>
            <a:cxnSpLocks/>
          </p:cNvCxnSpPr>
          <p:nvPr/>
        </p:nvCxnSpPr>
        <p:spPr>
          <a:xfrm>
            <a:off x="10526228" y="71037"/>
            <a:ext cx="1416204" cy="0"/>
          </a:xfrm>
          <a:prstGeom prst="line">
            <a:avLst/>
          </a:prstGeom>
          <a:ln w="57150">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25" name="Espace réservé du numéro de diapositive 24">
            <a:extLst>
              <a:ext uri="{FF2B5EF4-FFF2-40B4-BE49-F238E27FC236}">
                <a16:creationId xmlns:a16="http://schemas.microsoft.com/office/drawing/2014/main" id="{6BFAE7BC-893E-4B9B-AB04-BFD3DE9B75A1}"/>
              </a:ext>
            </a:extLst>
          </p:cNvPr>
          <p:cNvSpPr>
            <a:spLocks noGrp="1"/>
          </p:cNvSpPr>
          <p:nvPr>
            <p:ph type="sldNum" sz="quarter" idx="12"/>
          </p:nvPr>
        </p:nvSpPr>
        <p:spPr/>
        <p:txBody>
          <a:bodyPr/>
          <a:lstStyle/>
          <a:p>
            <a:r>
              <a:rPr lang="fr-FR">
                <a:cs typeface="Calibri"/>
              </a:rPr>
              <a:t>9</a:t>
            </a:r>
          </a:p>
        </p:txBody>
      </p:sp>
      <p:sp>
        <p:nvSpPr>
          <p:cNvPr id="5" name="Espace réservé du contenu 2">
            <a:extLst>
              <a:ext uri="{FF2B5EF4-FFF2-40B4-BE49-F238E27FC236}">
                <a16:creationId xmlns:a16="http://schemas.microsoft.com/office/drawing/2014/main" id="{C8E843C7-5F82-7C6A-CCE2-7948428D8DB0}"/>
              </a:ext>
            </a:extLst>
          </p:cNvPr>
          <p:cNvSpPr txBox="1">
            <a:spLocks/>
          </p:cNvSpPr>
          <p:nvPr/>
        </p:nvSpPr>
        <p:spPr>
          <a:xfrm>
            <a:off x="1097280" y="2108202"/>
            <a:ext cx="10058400" cy="621486"/>
          </a:xfrm>
          <a:prstGeom prst="rect">
            <a:avLst/>
          </a:prstGeom>
        </p:spPr>
        <p:txBody>
          <a:bodyPr>
            <a:norm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fr-FR" sz="2800"/>
              <a:t>Imbrication des balises : exemple</a:t>
            </a:r>
          </a:p>
        </p:txBody>
      </p:sp>
      <p:sp>
        <p:nvSpPr>
          <p:cNvPr id="7" name="ZoneTexte 15">
            <a:extLst>
              <a:ext uri="{FF2B5EF4-FFF2-40B4-BE49-F238E27FC236}">
                <a16:creationId xmlns:a16="http://schemas.microsoft.com/office/drawing/2014/main" id="{43E93D3A-59DF-B501-C921-FCF7FE538A6D}"/>
              </a:ext>
            </a:extLst>
          </p:cNvPr>
          <p:cNvSpPr txBox="1"/>
          <p:nvPr/>
        </p:nvSpPr>
        <p:spPr>
          <a:xfrm>
            <a:off x="2759416" y="2729688"/>
            <a:ext cx="8677342" cy="3554819"/>
          </a:xfrm>
          <a:prstGeom prst="rect">
            <a:avLst/>
          </a:prstGeom>
          <a:noFill/>
        </p:spPr>
        <p:txBody>
          <a:bodyPr wrap="square">
            <a:spAutoFit/>
          </a:bodyPr>
          <a:lstStyle/>
          <a:p>
            <a:pPr>
              <a:spcBef>
                <a:spcPts val="600"/>
              </a:spcBef>
            </a:pPr>
            <a:r>
              <a:rPr lang="fr-FR" b="0">
                <a:solidFill>
                  <a:schemeClr val="accent2"/>
                </a:solidFill>
                <a:effectLst/>
                <a:latin typeface="Consolas" panose="020B0609020204030204" pitchFamily="49" charset="0"/>
              </a:rPr>
              <a:t>&lt;section&gt;</a:t>
            </a:r>
          </a:p>
          <a:p>
            <a:pPr>
              <a:spcBef>
                <a:spcPts val="600"/>
              </a:spcBef>
            </a:pPr>
            <a:r>
              <a:rPr lang="fr-FR" b="0">
                <a:solidFill>
                  <a:srgbClr val="D4D4D4"/>
                </a:solidFill>
                <a:effectLst/>
                <a:latin typeface="Consolas" panose="020B0609020204030204" pitchFamily="49" charset="0"/>
              </a:rPr>
              <a:t>  	</a:t>
            </a:r>
            <a:r>
              <a:rPr lang="fr-FR" b="0">
                <a:solidFill>
                  <a:schemeClr val="accent3"/>
                </a:solidFill>
                <a:effectLst/>
                <a:latin typeface="Consolas" panose="020B0609020204030204" pitchFamily="49" charset="0"/>
              </a:rPr>
              <a:t>&lt;article&gt;</a:t>
            </a:r>
          </a:p>
          <a:p>
            <a:pPr>
              <a:spcBef>
                <a:spcPts val="600"/>
              </a:spcBef>
            </a:pPr>
            <a:r>
              <a:rPr lang="fr-FR" b="0">
                <a:solidFill>
                  <a:srgbClr val="D4D4D4"/>
                </a:solidFill>
                <a:effectLst/>
                <a:latin typeface="Consolas" panose="020B0609020204030204" pitchFamily="49" charset="0"/>
              </a:rPr>
              <a:t>    		</a:t>
            </a:r>
            <a:r>
              <a:rPr lang="fr-FR" b="0">
                <a:solidFill>
                  <a:schemeClr val="accent4"/>
                </a:solidFill>
                <a:effectLst/>
                <a:latin typeface="Consolas" panose="020B0609020204030204" pitchFamily="49" charset="0"/>
              </a:rPr>
              <a:t>&lt;h2&gt; </a:t>
            </a:r>
            <a:r>
              <a:rPr lang="fr-FR" b="0">
                <a:solidFill>
                  <a:schemeClr val="tx2"/>
                </a:solidFill>
                <a:effectLst/>
                <a:latin typeface="Consolas" panose="020B0609020204030204" pitchFamily="49" charset="0"/>
              </a:rPr>
              <a:t>Titre de mon 1er article </a:t>
            </a:r>
            <a:r>
              <a:rPr lang="fr-FR" b="0">
                <a:solidFill>
                  <a:schemeClr val="accent4"/>
                </a:solidFill>
                <a:effectLst/>
                <a:latin typeface="Consolas" panose="020B0609020204030204" pitchFamily="49" charset="0"/>
              </a:rPr>
              <a:t>&lt;/h2&gt;</a:t>
            </a:r>
          </a:p>
          <a:p>
            <a:pPr>
              <a:spcBef>
                <a:spcPts val="600"/>
              </a:spcBef>
            </a:pPr>
            <a:r>
              <a:rPr lang="fr-FR" b="0">
                <a:solidFill>
                  <a:srgbClr val="D4D4D4"/>
                </a:solidFill>
                <a:effectLst/>
                <a:latin typeface="Consolas" panose="020B0609020204030204" pitchFamily="49" charset="0"/>
              </a:rPr>
              <a:t>    		</a:t>
            </a:r>
            <a:r>
              <a:rPr lang="fr-FR" b="0">
                <a:solidFill>
                  <a:schemeClr val="accent4"/>
                </a:solidFill>
                <a:effectLst/>
                <a:latin typeface="Consolas" panose="020B0609020204030204" pitchFamily="49" charset="0"/>
              </a:rPr>
              <a:t>&lt;p&gt; </a:t>
            </a:r>
            <a:r>
              <a:rPr lang="fr-FR" b="0">
                <a:solidFill>
                  <a:schemeClr val="tx2"/>
                </a:solidFill>
                <a:effectLst/>
                <a:latin typeface="Consolas" panose="020B0609020204030204" pitchFamily="49" charset="0"/>
              </a:rPr>
              <a:t>Texte de mon article </a:t>
            </a:r>
            <a:r>
              <a:rPr lang="fr-FR" b="0">
                <a:solidFill>
                  <a:schemeClr val="accent4"/>
                </a:solidFill>
                <a:effectLst/>
                <a:latin typeface="Consolas" panose="020B0609020204030204" pitchFamily="49" charset="0"/>
              </a:rPr>
              <a:t>&lt;/p&gt;</a:t>
            </a:r>
          </a:p>
          <a:p>
            <a:pPr>
              <a:spcBef>
                <a:spcPts val="600"/>
              </a:spcBef>
            </a:pPr>
            <a:r>
              <a:rPr lang="fr-FR" b="0">
                <a:solidFill>
                  <a:srgbClr val="D4D4D4"/>
                </a:solidFill>
                <a:effectLst/>
                <a:latin typeface="Consolas" panose="020B0609020204030204" pitchFamily="49" charset="0"/>
              </a:rPr>
              <a:t>  	</a:t>
            </a:r>
            <a:r>
              <a:rPr lang="fr-FR" b="0">
                <a:solidFill>
                  <a:schemeClr val="accent3"/>
                </a:solidFill>
                <a:effectLst/>
                <a:latin typeface="Consolas" panose="020B0609020204030204" pitchFamily="49" charset="0"/>
              </a:rPr>
              <a:t>&lt;/article&gt;</a:t>
            </a:r>
          </a:p>
          <a:p>
            <a:pPr>
              <a:spcBef>
                <a:spcPts val="600"/>
              </a:spcBef>
            </a:pPr>
            <a:r>
              <a:rPr lang="fr-FR" b="0">
                <a:solidFill>
                  <a:srgbClr val="D4D4D4"/>
                </a:solidFill>
                <a:effectLst/>
                <a:latin typeface="Consolas" panose="020B0609020204030204" pitchFamily="49" charset="0"/>
              </a:rPr>
              <a:t>  	</a:t>
            </a:r>
            <a:r>
              <a:rPr lang="fr-FR" b="0">
                <a:solidFill>
                  <a:schemeClr val="accent3"/>
                </a:solidFill>
                <a:effectLst/>
                <a:latin typeface="Consolas" panose="020B0609020204030204" pitchFamily="49" charset="0"/>
              </a:rPr>
              <a:t>&lt;article&gt;</a:t>
            </a:r>
          </a:p>
          <a:p>
            <a:pPr>
              <a:spcBef>
                <a:spcPts val="600"/>
              </a:spcBef>
            </a:pPr>
            <a:r>
              <a:rPr lang="fr-FR" b="0">
                <a:solidFill>
                  <a:srgbClr val="D4D4D4"/>
                </a:solidFill>
                <a:effectLst/>
                <a:latin typeface="Consolas" panose="020B0609020204030204" pitchFamily="49" charset="0"/>
              </a:rPr>
              <a:t>    		</a:t>
            </a:r>
            <a:r>
              <a:rPr lang="fr-FR" b="0">
                <a:solidFill>
                  <a:schemeClr val="accent4"/>
                </a:solidFill>
                <a:effectLst/>
                <a:latin typeface="Consolas" panose="020B0609020204030204" pitchFamily="49" charset="0"/>
              </a:rPr>
              <a:t>&lt;h2&gt; </a:t>
            </a:r>
            <a:r>
              <a:rPr lang="fr-FR" b="0">
                <a:solidFill>
                  <a:schemeClr val="tx2"/>
                </a:solidFill>
                <a:effectLst/>
                <a:latin typeface="Consolas" panose="020B0609020204030204" pitchFamily="49" charset="0"/>
              </a:rPr>
              <a:t>Titre de mon 2ème article </a:t>
            </a:r>
            <a:r>
              <a:rPr lang="fr-FR" b="0">
                <a:solidFill>
                  <a:schemeClr val="accent4"/>
                </a:solidFill>
                <a:effectLst/>
                <a:latin typeface="Consolas" panose="020B0609020204030204" pitchFamily="49" charset="0"/>
              </a:rPr>
              <a:t>&lt;/h2&gt;</a:t>
            </a:r>
          </a:p>
          <a:p>
            <a:pPr>
              <a:spcBef>
                <a:spcPts val="600"/>
              </a:spcBef>
            </a:pPr>
            <a:r>
              <a:rPr lang="fr-FR" b="0">
                <a:solidFill>
                  <a:schemeClr val="accent4"/>
                </a:solidFill>
                <a:effectLst/>
                <a:latin typeface="Consolas" panose="020B0609020204030204" pitchFamily="49" charset="0"/>
              </a:rPr>
              <a:t>    		&lt;p&gt; </a:t>
            </a:r>
            <a:r>
              <a:rPr lang="fr-FR" b="0">
                <a:solidFill>
                  <a:schemeClr val="tx2"/>
                </a:solidFill>
                <a:effectLst/>
                <a:latin typeface="Consolas" panose="020B0609020204030204" pitchFamily="49" charset="0"/>
              </a:rPr>
              <a:t>Texte de mon article </a:t>
            </a:r>
            <a:r>
              <a:rPr lang="fr-FR" b="0">
                <a:solidFill>
                  <a:schemeClr val="accent4"/>
                </a:solidFill>
                <a:effectLst/>
                <a:latin typeface="Consolas" panose="020B0609020204030204" pitchFamily="49" charset="0"/>
              </a:rPr>
              <a:t>&lt;/p&gt;</a:t>
            </a:r>
          </a:p>
          <a:p>
            <a:pPr>
              <a:spcBef>
                <a:spcPts val="600"/>
              </a:spcBef>
            </a:pPr>
            <a:r>
              <a:rPr lang="fr-FR" b="0">
                <a:solidFill>
                  <a:srgbClr val="D4D4D4"/>
                </a:solidFill>
                <a:effectLst/>
                <a:latin typeface="Consolas" panose="020B0609020204030204" pitchFamily="49" charset="0"/>
              </a:rPr>
              <a:t>  	</a:t>
            </a:r>
            <a:r>
              <a:rPr lang="fr-FR" b="0">
                <a:solidFill>
                  <a:schemeClr val="accent3"/>
                </a:solidFill>
                <a:effectLst/>
                <a:latin typeface="Consolas" panose="020B0609020204030204" pitchFamily="49" charset="0"/>
              </a:rPr>
              <a:t>&lt;/article&gt;</a:t>
            </a:r>
          </a:p>
          <a:p>
            <a:pPr>
              <a:spcBef>
                <a:spcPts val="600"/>
              </a:spcBef>
            </a:pPr>
            <a:r>
              <a:rPr lang="fr-FR" b="0">
                <a:solidFill>
                  <a:schemeClr val="accent2"/>
                </a:solidFill>
                <a:effectLst/>
                <a:latin typeface="Consolas" panose="020B0609020204030204" pitchFamily="49" charset="0"/>
              </a:rPr>
              <a:t>&lt;/section&gt;</a:t>
            </a:r>
          </a:p>
        </p:txBody>
      </p:sp>
      <p:grpSp>
        <p:nvGrpSpPr>
          <p:cNvPr id="19" name="Groupe 14">
            <a:extLst>
              <a:ext uri="{FF2B5EF4-FFF2-40B4-BE49-F238E27FC236}">
                <a16:creationId xmlns:a16="http://schemas.microsoft.com/office/drawing/2014/main" id="{8C70E590-E49F-00D8-6BD4-2CF4D71E0BDB}"/>
              </a:ext>
            </a:extLst>
          </p:cNvPr>
          <p:cNvGrpSpPr/>
          <p:nvPr/>
        </p:nvGrpSpPr>
        <p:grpSpPr>
          <a:xfrm>
            <a:off x="2178218" y="2932670"/>
            <a:ext cx="535459" cy="1562755"/>
            <a:chOff x="1475527" y="2918000"/>
            <a:chExt cx="535459" cy="1562755"/>
          </a:xfrm>
        </p:grpSpPr>
        <p:cxnSp>
          <p:nvCxnSpPr>
            <p:cNvPr id="10" name="Connecteur droit avec flèche 17">
              <a:extLst>
                <a:ext uri="{FF2B5EF4-FFF2-40B4-BE49-F238E27FC236}">
                  <a16:creationId xmlns:a16="http://schemas.microsoft.com/office/drawing/2014/main" id="{5A1A2FAD-6483-B508-6427-377A0629E3FC}"/>
                </a:ext>
              </a:extLst>
            </p:cNvPr>
            <p:cNvCxnSpPr>
              <a:cxnSpLocks/>
            </p:cNvCxnSpPr>
            <p:nvPr/>
          </p:nvCxnSpPr>
          <p:spPr>
            <a:xfrm>
              <a:off x="1475527" y="2918000"/>
              <a:ext cx="535459" cy="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1" name="Connecteur droit 22">
              <a:extLst>
                <a:ext uri="{FF2B5EF4-FFF2-40B4-BE49-F238E27FC236}">
                  <a16:creationId xmlns:a16="http://schemas.microsoft.com/office/drawing/2014/main" id="{F6E86A82-33B3-2DB3-D456-CE8B784A2638}"/>
                </a:ext>
              </a:extLst>
            </p:cNvPr>
            <p:cNvCxnSpPr>
              <a:cxnSpLocks/>
            </p:cNvCxnSpPr>
            <p:nvPr/>
          </p:nvCxnSpPr>
          <p:spPr>
            <a:xfrm>
              <a:off x="1475527" y="2918000"/>
              <a:ext cx="0" cy="1562755"/>
            </a:xfrm>
            <a:prstGeom prst="line">
              <a:avLst/>
            </a:prstGeom>
          </p:spPr>
          <p:style>
            <a:lnRef idx="1">
              <a:schemeClr val="accent2"/>
            </a:lnRef>
            <a:fillRef idx="0">
              <a:schemeClr val="accent2"/>
            </a:fillRef>
            <a:effectRef idx="0">
              <a:schemeClr val="accent2"/>
            </a:effectRef>
            <a:fontRef idx="minor">
              <a:schemeClr val="tx1"/>
            </a:fontRef>
          </p:style>
        </p:cxnSp>
      </p:grpSp>
      <p:grpSp>
        <p:nvGrpSpPr>
          <p:cNvPr id="29" name="Groupe 25">
            <a:extLst>
              <a:ext uri="{FF2B5EF4-FFF2-40B4-BE49-F238E27FC236}">
                <a16:creationId xmlns:a16="http://schemas.microsoft.com/office/drawing/2014/main" id="{074FECFD-5060-874B-678B-E993D59457CD}"/>
              </a:ext>
            </a:extLst>
          </p:cNvPr>
          <p:cNvGrpSpPr/>
          <p:nvPr/>
        </p:nvGrpSpPr>
        <p:grpSpPr>
          <a:xfrm>
            <a:off x="2178218" y="4432363"/>
            <a:ext cx="535459" cy="1656982"/>
            <a:chOff x="1475527" y="4417693"/>
            <a:chExt cx="535459" cy="1656982"/>
          </a:xfrm>
        </p:grpSpPr>
        <p:cxnSp>
          <p:nvCxnSpPr>
            <p:cNvPr id="24" name="Connecteur droit avec flèche 23">
              <a:extLst>
                <a:ext uri="{FF2B5EF4-FFF2-40B4-BE49-F238E27FC236}">
                  <a16:creationId xmlns:a16="http://schemas.microsoft.com/office/drawing/2014/main" id="{FC7268E7-E8CE-281D-66B4-23D28B0ECECC}"/>
                </a:ext>
              </a:extLst>
            </p:cNvPr>
            <p:cNvCxnSpPr>
              <a:cxnSpLocks/>
            </p:cNvCxnSpPr>
            <p:nvPr/>
          </p:nvCxnSpPr>
          <p:spPr>
            <a:xfrm>
              <a:off x="1475527" y="6074675"/>
              <a:ext cx="535459" cy="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27" name="Connecteur droit 24">
              <a:extLst>
                <a:ext uri="{FF2B5EF4-FFF2-40B4-BE49-F238E27FC236}">
                  <a16:creationId xmlns:a16="http://schemas.microsoft.com/office/drawing/2014/main" id="{3B0929AB-8320-2043-F9EC-F7AA42116612}"/>
                </a:ext>
              </a:extLst>
            </p:cNvPr>
            <p:cNvCxnSpPr>
              <a:cxnSpLocks/>
            </p:cNvCxnSpPr>
            <p:nvPr/>
          </p:nvCxnSpPr>
          <p:spPr>
            <a:xfrm>
              <a:off x="1475527" y="4417693"/>
              <a:ext cx="0" cy="1656982"/>
            </a:xfrm>
            <a:prstGeom prst="line">
              <a:avLst/>
            </a:prstGeom>
          </p:spPr>
          <p:style>
            <a:lnRef idx="1">
              <a:schemeClr val="accent2"/>
            </a:lnRef>
            <a:fillRef idx="0">
              <a:schemeClr val="accent2"/>
            </a:fillRef>
            <a:effectRef idx="0">
              <a:schemeClr val="accent2"/>
            </a:effectRef>
            <a:fontRef idx="minor">
              <a:schemeClr val="tx1"/>
            </a:fontRef>
          </p:style>
        </p:cxnSp>
      </p:grpSp>
      <p:grpSp>
        <p:nvGrpSpPr>
          <p:cNvPr id="36" name="Groupe 26">
            <a:extLst>
              <a:ext uri="{FF2B5EF4-FFF2-40B4-BE49-F238E27FC236}">
                <a16:creationId xmlns:a16="http://schemas.microsoft.com/office/drawing/2014/main" id="{5E1D3195-14A9-5394-8F90-3A4D419377C6}"/>
              </a:ext>
            </a:extLst>
          </p:cNvPr>
          <p:cNvGrpSpPr/>
          <p:nvPr/>
        </p:nvGrpSpPr>
        <p:grpSpPr>
          <a:xfrm>
            <a:off x="2934213" y="3312685"/>
            <a:ext cx="535459" cy="992659"/>
            <a:chOff x="1475527" y="2918000"/>
            <a:chExt cx="535459" cy="992659"/>
          </a:xfrm>
        </p:grpSpPr>
        <p:cxnSp>
          <p:nvCxnSpPr>
            <p:cNvPr id="33" name="Connecteur droit avec flèche 27">
              <a:extLst>
                <a:ext uri="{FF2B5EF4-FFF2-40B4-BE49-F238E27FC236}">
                  <a16:creationId xmlns:a16="http://schemas.microsoft.com/office/drawing/2014/main" id="{4D976F36-EAF7-1A1C-5304-BA7378623D15}"/>
                </a:ext>
              </a:extLst>
            </p:cNvPr>
            <p:cNvCxnSpPr>
              <a:cxnSpLocks/>
            </p:cNvCxnSpPr>
            <p:nvPr/>
          </p:nvCxnSpPr>
          <p:spPr>
            <a:xfrm>
              <a:off x="1475527" y="2918000"/>
              <a:ext cx="535459" cy="0"/>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35" name="Connecteur droit 28">
              <a:extLst>
                <a:ext uri="{FF2B5EF4-FFF2-40B4-BE49-F238E27FC236}">
                  <a16:creationId xmlns:a16="http://schemas.microsoft.com/office/drawing/2014/main" id="{E3CCA668-3D91-9FB7-20A0-47A4695CF478}"/>
                </a:ext>
              </a:extLst>
            </p:cNvPr>
            <p:cNvCxnSpPr>
              <a:cxnSpLocks/>
            </p:cNvCxnSpPr>
            <p:nvPr/>
          </p:nvCxnSpPr>
          <p:spPr>
            <a:xfrm>
              <a:off x="1475527" y="2918000"/>
              <a:ext cx="0" cy="992659"/>
            </a:xfrm>
            <a:prstGeom prst="line">
              <a:avLst/>
            </a:prstGeom>
          </p:spPr>
          <p:style>
            <a:lnRef idx="1">
              <a:schemeClr val="accent3"/>
            </a:lnRef>
            <a:fillRef idx="0">
              <a:schemeClr val="accent3"/>
            </a:fillRef>
            <a:effectRef idx="0">
              <a:schemeClr val="accent3"/>
            </a:effectRef>
            <a:fontRef idx="minor">
              <a:schemeClr val="tx1"/>
            </a:fontRef>
          </p:style>
        </p:cxnSp>
      </p:grpSp>
      <p:cxnSp>
        <p:nvCxnSpPr>
          <p:cNvPr id="38" name="Connecteur droit avec flèche 30">
            <a:extLst>
              <a:ext uri="{FF2B5EF4-FFF2-40B4-BE49-F238E27FC236}">
                <a16:creationId xmlns:a16="http://schemas.microsoft.com/office/drawing/2014/main" id="{6D804A25-C423-781D-DFF7-112CC1895881}"/>
              </a:ext>
            </a:extLst>
          </p:cNvPr>
          <p:cNvCxnSpPr>
            <a:cxnSpLocks/>
          </p:cNvCxnSpPr>
          <p:nvPr/>
        </p:nvCxnSpPr>
        <p:spPr>
          <a:xfrm>
            <a:off x="2934213" y="4296331"/>
            <a:ext cx="535459" cy="0"/>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sp>
        <p:nvSpPr>
          <p:cNvPr id="40" name="Rectangle 39">
            <a:extLst>
              <a:ext uri="{FF2B5EF4-FFF2-40B4-BE49-F238E27FC236}">
                <a16:creationId xmlns:a16="http://schemas.microsoft.com/office/drawing/2014/main" id="{C91B2F3D-EF8E-196A-61A4-C639DF92BED1}"/>
              </a:ext>
            </a:extLst>
          </p:cNvPr>
          <p:cNvSpPr/>
          <p:nvPr/>
        </p:nvSpPr>
        <p:spPr>
          <a:xfrm>
            <a:off x="4666594" y="3472497"/>
            <a:ext cx="549540" cy="297293"/>
          </a:xfrm>
          <a:prstGeom prst="rect">
            <a:avLst/>
          </a:prstGeom>
          <a:noFill/>
          <a:ln w="19050"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fr-FR"/>
          </a:p>
        </p:txBody>
      </p:sp>
      <p:sp>
        <p:nvSpPr>
          <p:cNvPr id="42" name="Rectangle 41">
            <a:extLst>
              <a:ext uri="{FF2B5EF4-FFF2-40B4-BE49-F238E27FC236}">
                <a16:creationId xmlns:a16="http://schemas.microsoft.com/office/drawing/2014/main" id="{B9D2CFF6-38B6-400B-2AF8-3A51A9D619A4}"/>
              </a:ext>
            </a:extLst>
          </p:cNvPr>
          <p:cNvSpPr/>
          <p:nvPr/>
        </p:nvSpPr>
        <p:spPr>
          <a:xfrm>
            <a:off x="8427045" y="3472497"/>
            <a:ext cx="658397" cy="297293"/>
          </a:xfrm>
          <a:prstGeom prst="rect">
            <a:avLst/>
          </a:prstGeom>
          <a:noFill/>
          <a:ln w="19050"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fr-FR"/>
          </a:p>
        </p:txBody>
      </p:sp>
      <p:sp>
        <p:nvSpPr>
          <p:cNvPr id="44" name="Rectangle 43">
            <a:extLst>
              <a:ext uri="{FF2B5EF4-FFF2-40B4-BE49-F238E27FC236}">
                <a16:creationId xmlns:a16="http://schemas.microsoft.com/office/drawing/2014/main" id="{1E60FBBD-F89A-B062-0C1B-B48E9ADC6860}"/>
              </a:ext>
            </a:extLst>
          </p:cNvPr>
          <p:cNvSpPr/>
          <p:nvPr/>
        </p:nvSpPr>
        <p:spPr>
          <a:xfrm>
            <a:off x="4595600" y="3838400"/>
            <a:ext cx="549540" cy="297293"/>
          </a:xfrm>
          <a:prstGeom prst="rect">
            <a:avLst/>
          </a:prstGeom>
          <a:noFill/>
          <a:ln w="19050"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fr-FR"/>
          </a:p>
        </p:txBody>
      </p:sp>
      <p:sp>
        <p:nvSpPr>
          <p:cNvPr id="46" name="Rectangle 45">
            <a:extLst>
              <a:ext uri="{FF2B5EF4-FFF2-40B4-BE49-F238E27FC236}">
                <a16:creationId xmlns:a16="http://schemas.microsoft.com/office/drawing/2014/main" id="{A7FE6206-5FE5-DF98-4D46-6E1607E20CA8}"/>
              </a:ext>
            </a:extLst>
          </p:cNvPr>
          <p:cNvSpPr/>
          <p:nvPr/>
        </p:nvSpPr>
        <p:spPr>
          <a:xfrm>
            <a:off x="7738919" y="3838399"/>
            <a:ext cx="658397" cy="297293"/>
          </a:xfrm>
          <a:prstGeom prst="rect">
            <a:avLst/>
          </a:prstGeom>
          <a:noFill/>
          <a:ln w="19050"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fr-FR"/>
          </a:p>
        </p:txBody>
      </p:sp>
      <p:sp>
        <p:nvSpPr>
          <p:cNvPr id="4" name="TextBox 3">
            <a:extLst>
              <a:ext uri="{FF2B5EF4-FFF2-40B4-BE49-F238E27FC236}">
                <a16:creationId xmlns:a16="http://schemas.microsoft.com/office/drawing/2014/main" id="{DAEEE178-BC94-5145-9973-014E97FC4443}"/>
              </a:ext>
            </a:extLst>
          </p:cNvPr>
          <p:cNvSpPr txBox="1"/>
          <p:nvPr/>
        </p:nvSpPr>
        <p:spPr>
          <a:xfrm>
            <a:off x="2311400" y="798317"/>
            <a:ext cx="7569866" cy="41395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lnSpc>
                <a:spcPct val="110000"/>
              </a:lnSpc>
              <a:spcBef>
                <a:spcPts val="1200"/>
              </a:spcBef>
              <a:spcAft>
                <a:spcPts val="200"/>
              </a:spcAft>
            </a:pPr>
            <a:r>
              <a:rPr lang="fr-FR" sz="2000" b="1">
                <a:ea typeface="+mn-lt"/>
                <a:cs typeface="+mn-lt"/>
              </a:rPr>
              <a:t>Présentation du HTML</a:t>
            </a:r>
            <a:endParaRPr lang="en-US" sz="2000" b="1">
              <a:cs typeface="Calibri"/>
            </a:endParaRPr>
          </a:p>
        </p:txBody>
      </p:sp>
    </p:spTree>
    <p:extLst>
      <p:ext uri="{BB962C8B-B14F-4D97-AF65-F5344CB8AC3E}">
        <p14:creationId xmlns:p14="http://schemas.microsoft.com/office/powerpoint/2010/main" val="82694359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6CA4CA9-4612-40D2-BC49-CB23D7886561}"/>
              </a:ext>
            </a:extLst>
          </p:cNvPr>
          <p:cNvSpPr>
            <a:spLocks noGrp="1"/>
          </p:cNvSpPr>
          <p:nvPr>
            <p:ph type="title"/>
          </p:nvPr>
        </p:nvSpPr>
        <p:spPr/>
        <p:txBody>
          <a:bodyPr/>
          <a:lstStyle/>
          <a:p>
            <a:r>
              <a:rPr lang="fr-FR"/>
              <a:t>Espacement du texte</a:t>
            </a:r>
          </a:p>
        </p:txBody>
      </p:sp>
      <p:sp>
        <p:nvSpPr>
          <p:cNvPr id="3" name="Espace réservé du contenu 2">
            <a:extLst>
              <a:ext uri="{FF2B5EF4-FFF2-40B4-BE49-F238E27FC236}">
                <a16:creationId xmlns:a16="http://schemas.microsoft.com/office/drawing/2014/main" id="{42CF0D45-BE26-4107-A1D4-79AB9A50A7F0}"/>
              </a:ext>
            </a:extLst>
          </p:cNvPr>
          <p:cNvSpPr>
            <a:spLocks noGrp="1"/>
          </p:cNvSpPr>
          <p:nvPr>
            <p:ph idx="1"/>
          </p:nvPr>
        </p:nvSpPr>
        <p:spPr>
          <a:xfrm>
            <a:off x="1120026" y="2180989"/>
            <a:ext cx="9998350" cy="3760891"/>
          </a:xfrm>
          <a:solidFill>
            <a:srgbClr val="FF0000"/>
          </a:solidFill>
        </p:spPr>
        <p:txBody>
          <a:bodyPr vert="horz" lIns="0" tIns="45720" rIns="0" bIns="45720" numCol="2" rtlCol="0" anchor="t">
            <a:noAutofit/>
          </a:bodyPr>
          <a:lstStyle/>
          <a:p>
            <a:pPr>
              <a:lnSpc>
                <a:spcPct val="100000"/>
              </a:lnSpc>
              <a:spcBef>
                <a:spcPts val="0"/>
              </a:spcBef>
              <a:spcAft>
                <a:spcPts val="0"/>
              </a:spcAft>
            </a:pPr>
            <a:r>
              <a:rPr lang="fr-FR" sz="1400">
                <a:solidFill>
                  <a:srgbClr val="E45649"/>
                </a:solidFill>
                <a:effectLst/>
                <a:latin typeface="Consolas"/>
                <a:ea typeface="Times New Roman" panose="02020603050405020304" pitchFamily="18" charset="0"/>
                <a:cs typeface="Times New Roman"/>
              </a:rPr>
              <a:t>p</a:t>
            </a:r>
            <a:r>
              <a:rPr lang="fr-FR" sz="1400">
                <a:solidFill>
                  <a:srgbClr val="383A42"/>
                </a:solidFill>
                <a:effectLst/>
                <a:latin typeface="Consolas"/>
                <a:ea typeface="Times New Roman" panose="02020603050405020304" pitchFamily="18" charset="0"/>
                <a:cs typeface="Times New Roman"/>
              </a:rPr>
              <a:t> {</a:t>
            </a:r>
          </a:p>
          <a:p>
            <a:pPr>
              <a:lnSpc>
                <a:spcPct val="100000"/>
              </a:lnSpc>
              <a:spcBef>
                <a:spcPts val="0"/>
              </a:spcBef>
              <a:spcAft>
                <a:spcPts val="0"/>
              </a:spcAft>
            </a:pPr>
            <a:r>
              <a:rPr lang="fr-FR" sz="1400" err="1">
                <a:solidFill>
                  <a:srgbClr val="383A42"/>
                </a:solidFill>
                <a:effectLst/>
                <a:latin typeface="Consolas"/>
                <a:ea typeface="Times New Roman" panose="02020603050405020304" pitchFamily="18" charset="0"/>
                <a:cs typeface="Times New Roman"/>
              </a:rPr>
              <a:t>text-indent</a:t>
            </a:r>
            <a:r>
              <a:rPr lang="fr-FR" sz="1400">
                <a:solidFill>
                  <a:srgbClr val="383A42"/>
                </a:solidFill>
                <a:effectLst/>
                <a:latin typeface="Consolas"/>
                <a:ea typeface="Times New Roman" panose="02020603050405020304" pitchFamily="18" charset="0"/>
                <a:cs typeface="Times New Roman"/>
              </a:rPr>
              <a:t>: </a:t>
            </a:r>
            <a:r>
              <a:rPr lang="fr-FR" sz="1400">
                <a:solidFill>
                  <a:srgbClr val="986801"/>
                </a:solidFill>
                <a:effectLst/>
                <a:latin typeface="Consolas"/>
                <a:ea typeface="Times New Roman" panose="02020603050405020304" pitchFamily="18" charset="0"/>
                <a:cs typeface="Times New Roman"/>
              </a:rPr>
              <a:t>50px</a:t>
            </a:r>
            <a:r>
              <a:rPr lang="fr-FR" sz="1400">
                <a:solidFill>
                  <a:srgbClr val="383A42"/>
                </a:solidFill>
                <a:effectLst/>
                <a:latin typeface="Consolas"/>
                <a:ea typeface="Times New Roman" panose="02020603050405020304" pitchFamily="18" charset="0"/>
                <a:cs typeface="Times New Roman"/>
              </a:rPr>
              <a:t>; </a:t>
            </a:r>
          </a:p>
          <a:p>
            <a:pPr>
              <a:lnSpc>
                <a:spcPct val="100000"/>
              </a:lnSpc>
              <a:spcBef>
                <a:spcPts val="0"/>
              </a:spcBef>
              <a:spcAft>
                <a:spcPts val="0"/>
              </a:spcAft>
            </a:pPr>
            <a:r>
              <a:rPr lang="fr-FR" sz="1400" i="1">
                <a:solidFill>
                  <a:srgbClr val="A0A1A7"/>
                </a:solidFill>
                <a:effectLst/>
                <a:latin typeface="Consolas"/>
                <a:ea typeface="Times New Roman" panose="02020603050405020304" pitchFamily="18" charset="0"/>
                <a:cs typeface="Times New Roman"/>
              </a:rPr>
              <a:t>/* création de </a:t>
            </a:r>
            <a:r>
              <a:rPr lang="fr-FR" sz="1400" i="1" err="1">
                <a:solidFill>
                  <a:srgbClr val="A0A1A7"/>
                </a:solidFill>
                <a:effectLst/>
                <a:latin typeface="Consolas"/>
                <a:ea typeface="Times New Roman" panose="02020603050405020304" pitchFamily="18" charset="0"/>
                <a:cs typeface="Times New Roman"/>
              </a:rPr>
              <a:t>padding</a:t>
            </a:r>
            <a:r>
              <a:rPr lang="fr-FR" sz="1400" i="1">
                <a:solidFill>
                  <a:srgbClr val="A0A1A7"/>
                </a:solidFill>
                <a:effectLst/>
                <a:latin typeface="Consolas"/>
                <a:ea typeface="Times New Roman" panose="02020603050405020304" pitchFamily="18" charset="0"/>
                <a:cs typeface="Times New Roman"/>
              </a:rPr>
              <a:t> sur </a:t>
            </a:r>
            <a:br>
              <a:rPr lang="fr-FR" sz="1400" i="1">
                <a:effectLst/>
                <a:latin typeface="Consolas" panose="020B0609020204030204" pitchFamily="49" charset="0"/>
                <a:ea typeface="Times New Roman" panose="02020603050405020304" pitchFamily="18" charset="0"/>
                <a:cs typeface="Times New Roman" panose="02020603050405020304" pitchFamily="18" charset="0"/>
              </a:rPr>
            </a:br>
            <a:r>
              <a:rPr lang="fr-FR" sz="1400" i="1">
                <a:solidFill>
                  <a:srgbClr val="A0A1A7"/>
                </a:solidFill>
                <a:effectLst/>
                <a:latin typeface="Consolas"/>
                <a:ea typeface="Times New Roman" panose="02020603050405020304" pitchFamily="18" charset="0"/>
                <a:cs typeface="Times New Roman"/>
              </a:rPr>
              <a:t>la 1ere </a:t>
            </a:r>
            <a:r>
              <a:rPr lang="fr-FR" sz="1400" i="1">
                <a:solidFill>
                  <a:srgbClr val="A0A1A7"/>
                </a:solidFill>
                <a:latin typeface="Consolas"/>
                <a:ea typeface="Times New Roman" panose="02020603050405020304" pitchFamily="18" charset="0"/>
                <a:cs typeface="Times New Roman"/>
              </a:rPr>
              <a:t>ligne </a:t>
            </a:r>
            <a:r>
              <a:rPr lang="fr-FR" sz="1400" i="1">
                <a:solidFill>
                  <a:srgbClr val="A0A1A7"/>
                </a:solidFill>
                <a:effectLst/>
                <a:latin typeface="Consolas"/>
                <a:ea typeface="Times New Roman" panose="02020603050405020304" pitchFamily="18" charset="0"/>
                <a:cs typeface="Times New Roman"/>
              </a:rPr>
              <a:t>du</a:t>
            </a:r>
            <a:r>
              <a:rPr lang="fr-FR" sz="1400" i="1">
                <a:solidFill>
                  <a:srgbClr val="A0A1A7"/>
                </a:solidFill>
                <a:latin typeface="Consolas"/>
                <a:ea typeface="Times New Roman" panose="02020603050405020304" pitchFamily="18" charset="0"/>
                <a:cs typeface="Times New Roman"/>
              </a:rPr>
              <a:t> paragraphe  </a:t>
            </a:r>
            <a:r>
              <a:rPr lang="fr-FR" sz="1400" i="1">
                <a:solidFill>
                  <a:srgbClr val="A0A1A7"/>
                </a:solidFill>
                <a:effectLst/>
                <a:latin typeface="Consolas"/>
                <a:ea typeface="Times New Roman" panose="02020603050405020304" pitchFamily="18" charset="0"/>
                <a:cs typeface="Times New Roman"/>
              </a:rPr>
              <a:t> */</a:t>
            </a:r>
            <a:endParaRPr lang="fr-FR" sz="1400">
              <a:effectLst/>
              <a:latin typeface="Consolas"/>
              <a:ea typeface="Times New Roman" panose="02020603050405020304" pitchFamily="18" charset="0"/>
              <a:cs typeface="Times New Roman"/>
            </a:endParaRPr>
          </a:p>
          <a:p>
            <a:pPr>
              <a:lnSpc>
                <a:spcPct val="100000"/>
              </a:lnSpc>
              <a:spcBef>
                <a:spcPts val="0"/>
              </a:spcBef>
              <a:spcAft>
                <a:spcPts val="0"/>
              </a:spcAft>
            </a:pPr>
            <a:r>
              <a:rPr lang="fr-FR" sz="1400">
                <a:solidFill>
                  <a:srgbClr val="383A42"/>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fr-FR" sz="140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0000"/>
              </a:lnSpc>
              <a:spcBef>
                <a:spcPts val="0"/>
              </a:spcBef>
              <a:spcAft>
                <a:spcPts val="0"/>
              </a:spcAft>
            </a:pPr>
            <a:endParaRPr lang="fr-FR" sz="140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0000"/>
              </a:lnSpc>
              <a:spcBef>
                <a:spcPts val="0"/>
              </a:spcBef>
              <a:spcAft>
                <a:spcPts val="0"/>
              </a:spcAft>
            </a:pPr>
            <a:r>
              <a:rPr lang="fr-FR" sz="1400" b="1">
                <a:effectLst/>
                <a:latin typeface="Calibri"/>
                <a:ea typeface="Times New Roman" panose="02020603050405020304" pitchFamily="18" charset="0"/>
                <a:cs typeface="Calibri"/>
              </a:rPr>
              <a:t>L'espacement des lettres </a:t>
            </a:r>
            <a:br>
              <a:rPr lang="fr-FR" sz="1400" b="1">
                <a:effectLst/>
                <a:latin typeface="Calibri" panose="020F0502020204030204" pitchFamily="34" charset="0"/>
                <a:ea typeface="Times New Roman" panose="02020603050405020304" pitchFamily="18" charset="0"/>
                <a:cs typeface="Calibri" panose="020F0502020204030204" pitchFamily="34" charset="0"/>
              </a:rPr>
            </a:br>
            <a:r>
              <a:rPr lang="fr-FR" sz="1400" b="1">
                <a:effectLst/>
                <a:latin typeface="Calibri"/>
                <a:ea typeface="Times New Roman" panose="02020603050405020304" pitchFamily="18" charset="0"/>
                <a:cs typeface="Calibri"/>
              </a:rPr>
              <a:t>(dans le sens horizontal)</a:t>
            </a:r>
            <a:endParaRPr lang="fr-FR" sz="1400">
              <a:effectLst/>
              <a:latin typeface="Calibri"/>
              <a:ea typeface="Times New Roman" panose="02020603050405020304" pitchFamily="18" charset="0"/>
              <a:cs typeface="Calibri"/>
            </a:endParaRPr>
          </a:p>
          <a:p>
            <a:pPr>
              <a:lnSpc>
                <a:spcPct val="100000"/>
              </a:lnSpc>
              <a:spcBef>
                <a:spcPts val="0"/>
              </a:spcBef>
              <a:spcAft>
                <a:spcPts val="0"/>
              </a:spcAft>
            </a:pPr>
            <a:r>
              <a:rPr lang="fr-FR" sz="1400">
                <a:solidFill>
                  <a:srgbClr val="E45649"/>
                </a:solidFill>
                <a:effectLst/>
                <a:latin typeface="Consolas"/>
                <a:ea typeface="Times New Roman" panose="02020603050405020304" pitchFamily="18" charset="0"/>
                <a:cs typeface="Times New Roman"/>
              </a:rPr>
              <a:t>p</a:t>
            </a:r>
            <a:r>
              <a:rPr lang="fr-FR" sz="1400">
                <a:solidFill>
                  <a:srgbClr val="383A42"/>
                </a:solidFill>
                <a:effectLst/>
                <a:latin typeface="Consolas"/>
                <a:ea typeface="Times New Roman" panose="02020603050405020304" pitchFamily="18" charset="0"/>
                <a:cs typeface="Times New Roman"/>
              </a:rPr>
              <a:t> {</a:t>
            </a:r>
            <a:endParaRPr lang="fr-FR" sz="1400">
              <a:effectLst/>
              <a:latin typeface="Consolas"/>
              <a:ea typeface="Times New Roman" panose="02020603050405020304" pitchFamily="18" charset="0"/>
              <a:cs typeface="Times New Roman"/>
            </a:endParaRPr>
          </a:p>
          <a:p>
            <a:pPr>
              <a:lnSpc>
                <a:spcPct val="100000"/>
              </a:lnSpc>
              <a:spcBef>
                <a:spcPts val="0"/>
              </a:spcBef>
              <a:spcAft>
                <a:spcPts val="0"/>
              </a:spcAft>
            </a:pPr>
            <a:r>
              <a:rPr lang="fr-FR" sz="1400">
                <a:solidFill>
                  <a:srgbClr val="383A42"/>
                </a:solidFill>
                <a:effectLst/>
                <a:latin typeface="Consolas"/>
                <a:ea typeface="Times New Roman" panose="02020603050405020304" pitchFamily="18" charset="0"/>
                <a:cs typeface="Times New Roman"/>
              </a:rPr>
              <a:t>  </a:t>
            </a:r>
            <a:r>
              <a:rPr lang="fr-FR" sz="1400" err="1">
                <a:solidFill>
                  <a:srgbClr val="383A42"/>
                </a:solidFill>
                <a:effectLst/>
                <a:latin typeface="Consolas"/>
                <a:ea typeface="Times New Roman" panose="02020603050405020304" pitchFamily="18" charset="0"/>
                <a:cs typeface="Times New Roman"/>
              </a:rPr>
              <a:t>letter-spacing</a:t>
            </a:r>
            <a:r>
              <a:rPr lang="fr-FR" sz="1400">
                <a:solidFill>
                  <a:srgbClr val="383A42"/>
                </a:solidFill>
                <a:effectLst/>
                <a:latin typeface="Consolas"/>
                <a:ea typeface="Times New Roman" panose="02020603050405020304" pitchFamily="18" charset="0"/>
                <a:cs typeface="Times New Roman"/>
              </a:rPr>
              <a:t>: </a:t>
            </a:r>
            <a:r>
              <a:rPr lang="fr-FR" sz="1400">
                <a:solidFill>
                  <a:srgbClr val="986801"/>
                </a:solidFill>
                <a:effectLst/>
                <a:latin typeface="Consolas"/>
                <a:ea typeface="Times New Roman" panose="02020603050405020304" pitchFamily="18" charset="0"/>
                <a:cs typeface="Times New Roman"/>
              </a:rPr>
              <a:t>3px</a:t>
            </a:r>
            <a:r>
              <a:rPr lang="fr-FR" sz="1400">
                <a:solidFill>
                  <a:srgbClr val="383A42"/>
                </a:solidFill>
                <a:effectLst/>
                <a:latin typeface="Consolas"/>
                <a:ea typeface="Times New Roman" panose="02020603050405020304" pitchFamily="18" charset="0"/>
                <a:cs typeface="Times New Roman"/>
              </a:rPr>
              <a:t>; </a:t>
            </a:r>
            <a:endParaRPr lang="fr-FR" sz="1400">
              <a:effectLst/>
              <a:latin typeface="Consolas"/>
              <a:ea typeface="Times New Roman" panose="02020603050405020304" pitchFamily="18" charset="0"/>
              <a:cs typeface="Times New Roman"/>
            </a:endParaRPr>
          </a:p>
          <a:p>
            <a:pPr>
              <a:lnSpc>
                <a:spcPct val="100000"/>
              </a:lnSpc>
              <a:spcBef>
                <a:spcPts val="0"/>
              </a:spcBef>
              <a:spcAft>
                <a:spcPts val="0"/>
              </a:spcAft>
            </a:pPr>
            <a:r>
              <a:rPr lang="fr-FR" sz="1400">
                <a:solidFill>
                  <a:srgbClr val="383A42"/>
                </a:solidFill>
                <a:effectLst/>
                <a:latin typeface="Consolas"/>
                <a:ea typeface="Times New Roman" panose="02020603050405020304" pitchFamily="18" charset="0"/>
                <a:cs typeface="Times New Roman"/>
              </a:rPr>
              <a:t>  </a:t>
            </a:r>
            <a:r>
              <a:rPr lang="fr-FR" sz="1400" err="1">
                <a:solidFill>
                  <a:srgbClr val="383A42"/>
                </a:solidFill>
                <a:effectLst/>
                <a:latin typeface="Consolas"/>
                <a:ea typeface="Times New Roman" panose="02020603050405020304" pitchFamily="18" charset="0"/>
                <a:cs typeface="Times New Roman"/>
              </a:rPr>
              <a:t>letter-spacing</a:t>
            </a:r>
            <a:r>
              <a:rPr lang="fr-FR" sz="1400">
                <a:solidFill>
                  <a:srgbClr val="383A42"/>
                </a:solidFill>
                <a:effectLst/>
                <a:latin typeface="Consolas"/>
                <a:ea typeface="Times New Roman" panose="02020603050405020304" pitchFamily="18" charset="0"/>
                <a:cs typeface="Times New Roman"/>
              </a:rPr>
              <a:t>: </a:t>
            </a:r>
            <a:r>
              <a:rPr lang="fr-FR" sz="1400">
                <a:solidFill>
                  <a:srgbClr val="986801"/>
                </a:solidFill>
                <a:effectLst/>
                <a:latin typeface="Consolas"/>
                <a:ea typeface="Times New Roman" panose="02020603050405020304" pitchFamily="18" charset="0"/>
                <a:cs typeface="Times New Roman"/>
              </a:rPr>
              <a:t>-3px</a:t>
            </a:r>
            <a:r>
              <a:rPr lang="fr-FR" sz="1400">
                <a:solidFill>
                  <a:srgbClr val="383A42"/>
                </a:solidFill>
                <a:effectLst/>
                <a:latin typeface="Consolas"/>
                <a:ea typeface="Times New Roman" panose="02020603050405020304" pitchFamily="18" charset="0"/>
                <a:cs typeface="Times New Roman"/>
              </a:rPr>
              <a:t>; </a:t>
            </a:r>
            <a:r>
              <a:rPr lang="fr-FR" sz="1200" i="1">
                <a:solidFill>
                  <a:srgbClr val="A0A1A7"/>
                </a:solidFill>
                <a:effectLst/>
                <a:latin typeface="Consolas"/>
                <a:ea typeface="Times New Roman" panose="02020603050405020304" pitchFamily="18" charset="0"/>
                <a:cs typeface="Times New Roman"/>
              </a:rPr>
              <a:t>/*  chevauchement des lettres */</a:t>
            </a:r>
            <a:endParaRPr lang="fr-FR" sz="1400">
              <a:effectLst/>
              <a:latin typeface="Consolas"/>
              <a:ea typeface="Times New Roman" panose="02020603050405020304" pitchFamily="18" charset="0"/>
              <a:cs typeface="Times New Roman"/>
            </a:endParaRPr>
          </a:p>
          <a:p>
            <a:pPr>
              <a:lnSpc>
                <a:spcPct val="100000"/>
              </a:lnSpc>
              <a:spcBef>
                <a:spcPts val="0"/>
              </a:spcBef>
              <a:spcAft>
                <a:spcPts val="0"/>
              </a:spcAft>
            </a:pPr>
            <a:r>
              <a:rPr lang="fr-FR" sz="1400">
                <a:solidFill>
                  <a:srgbClr val="383A42"/>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fr-FR" sz="140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0000"/>
              </a:lnSpc>
              <a:spcBef>
                <a:spcPts val="0"/>
              </a:spcBef>
              <a:spcAft>
                <a:spcPts val="0"/>
              </a:spcAft>
            </a:pPr>
            <a:endParaRPr lang="fr-FR" sz="140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0000"/>
              </a:lnSpc>
              <a:spcBef>
                <a:spcPts val="0"/>
              </a:spcBef>
              <a:spcAft>
                <a:spcPts val="0"/>
              </a:spcAft>
            </a:pPr>
            <a:r>
              <a:rPr lang="fr-FR" sz="1400" b="1">
                <a:effectLst/>
                <a:latin typeface="Calibri"/>
                <a:ea typeface="Times New Roman" panose="02020603050405020304" pitchFamily="18" charset="0"/>
                <a:cs typeface="Calibri"/>
              </a:rPr>
              <a:t>Hauteur de la ligne</a:t>
            </a:r>
            <a:endParaRPr lang="fr-FR" sz="1400">
              <a:effectLst/>
              <a:latin typeface="Calibri"/>
              <a:ea typeface="Times New Roman" panose="02020603050405020304" pitchFamily="18" charset="0"/>
              <a:cs typeface="Calibri"/>
            </a:endParaRPr>
          </a:p>
          <a:p>
            <a:pPr>
              <a:lnSpc>
                <a:spcPct val="100000"/>
              </a:lnSpc>
              <a:spcBef>
                <a:spcPts val="0"/>
              </a:spcBef>
              <a:spcAft>
                <a:spcPts val="0"/>
              </a:spcAft>
            </a:pPr>
            <a:r>
              <a:rPr lang="fr-FR" sz="1400">
                <a:solidFill>
                  <a:srgbClr val="E45649"/>
                </a:solidFill>
                <a:effectLst/>
                <a:latin typeface="Consolas"/>
                <a:ea typeface="Times New Roman" panose="02020603050405020304" pitchFamily="18" charset="0"/>
                <a:cs typeface="Times New Roman"/>
              </a:rPr>
              <a:t>p</a:t>
            </a:r>
            <a:r>
              <a:rPr lang="fr-FR" sz="1400">
                <a:solidFill>
                  <a:srgbClr val="383A42"/>
                </a:solidFill>
                <a:effectLst/>
                <a:latin typeface="Consolas"/>
                <a:ea typeface="Times New Roman" panose="02020603050405020304" pitchFamily="18" charset="0"/>
                <a:cs typeface="Times New Roman"/>
              </a:rPr>
              <a:t> {</a:t>
            </a:r>
          </a:p>
          <a:p>
            <a:pPr>
              <a:lnSpc>
                <a:spcPct val="100000"/>
              </a:lnSpc>
              <a:spcBef>
                <a:spcPts val="0"/>
              </a:spcBef>
              <a:spcAft>
                <a:spcPts val="0"/>
              </a:spcAft>
            </a:pPr>
            <a:r>
              <a:rPr lang="fr-FR" sz="1400">
                <a:solidFill>
                  <a:srgbClr val="383A42"/>
                </a:solidFill>
                <a:effectLst/>
                <a:latin typeface="Consolas"/>
                <a:ea typeface="Times New Roman" panose="02020603050405020304" pitchFamily="18" charset="0"/>
                <a:cs typeface="Times New Roman"/>
              </a:rPr>
              <a:t>line-</a:t>
            </a:r>
            <a:r>
              <a:rPr lang="fr-FR" sz="1400" err="1">
                <a:solidFill>
                  <a:srgbClr val="383A42"/>
                </a:solidFill>
                <a:effectLst/>
                <a:latin typeface="Consolas"/>
                <a:ea typeface="Times New Roman" panose="02020603050405020304" pitchFamily="18" charset="0"/>
                <a:cs typeface="Times New Roman"/>
              </a:rPr>
              <a:t>height</a:t>
            </a:r>
            <a:r>
              <a:rPr lang="fr-FR" sz="1400">
                <a:solidFill>
                  <a:srgbClr val="383A42"/>
                </a:solidFill>
                <a:effectLst/>
                <a:latin typeface="Consolas"/>
                <a:ea typeface="Times New Roman" panose="02020603050405020304" pitchFamily="18" charset="0"/>
                <a:cs typeface="Times New Roman"/>
              </a:rPr>
              <a:t>: </a:t>
            </a:r>
            <a:r>
              <a:rPr lang="fr-FR" sz="1400">
                <a:solidFill>
                  <a:srgbClr val="986801"/>
                </a:solidFill>
                <a:effectLst/>
                <a:latin typeface="Consolas"/>
                <a:ea typeface="Times New Roman" panose="02020603050405020304" pitchFamily="18" charset="0"/>
                <a:cs typeface="Times New Roman"/>
              </a:rPr>
              <a:t>0.8</a:t>
            </a:r>
            <a:r>
              <a:rPr lang="fr-FR" sz="1400">
                <a:solidFill>
                  <a:srgbClr val="383A42"/>
                </a:solidFill>
                <a:effectLst/>
                <a:latin typeface="Consolas"/>
                <a:ea typeface="Times New Roman" panose="02020603050405020304" pitchFamily="18" charset="0"/>
                <a:cs typeface="Times New Roman"/>
              </a:rPr>
              <a:t>;</a:t>
            </a:r>
            <a:endParaRPr lang="fr-FR" sz="1400">
              <a:effectLst/>
              <a:latin typeface="Consolas"/>
              <a:ea typeface="Times New Roman" panose="02020603050405020304" pitchFamily="18" charset="0"/>
              <a:cs typeface="Times New Roman"/>
            </a:endParaRPr>
          </a:p>
          <a:p>
            <a:pPr>
              <a:lnSpc>
                <a:spcPct val="100000"/>
              </a:lnSpc>
              <a:spcBef>
                <a:spcPts val="0"/>
              </a:spcBef>
              <a:spcAft>
                <a:spcPts val="0"/>
              </a:spcAft>
            </a:pPr>
            <a:r>
              <a:rPr lang="fr-FR" sz="1400">
                <a:solidFill>
                  <a:srgbClr val="383A42"/>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fr-FR" sz="140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0000"/>
              </a:lnSpc>
              <a:spcBef>
                <a:spcPts val="0"/>
              </a:spcBef>
              <a:spcAft>
                <a:spcPts val="0"/>
              </a:spcAft>
            </a:pPr>
            <a:endParaRPr lang="fr-FR" sz="140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0000"/>
              </a:lnSpc>
              <a:spcBef>
                <a:spcPts val="0"/>
              </a:spcBef>
              <a:spcAft>
                <a:spcPts val="0"/>
              </a:spcAft>
            </a:pPr>
            <a:r>
              <a:rPr lang="fr-FR" sz="1400" b="1">
                <a:effectLst/>
                <a:latin typeface="Calibri"/>
                <a:ea typeface="Times New Roman" panose="02020603050405020304" pitchFamily="18" charset="0"/>
                <a:cs typeface="Calibri"/>
              </a:rPr>
              <a:t>Espacement des mots</a:t>
            </a:r>
            <a:endParaRPr lang="fr-FR" sz="1400">
              <a:effectLst/>
              <a:latin typeface="Calibri"/>
              <a:ea typeface="Times New Roman" panose="02020603050405020304" pitchFamily="18" charset="0"/>
              <a:cs typeface="Calibri"/>
            </a:endParaRPr>
          </a:p>
          <a:p>
            <a:pPr>
              <a:lnSpc>
                <a:spcPct val="100000"/>
              </a:lnSpc>
              <a:spcBef>
                <a:spcPts val="0"/>
              </a:spcBef>
              <a:spcAft>
                <a:spcPts val="0"/>
              </a:spcAft>
            </a:pPr>
            <a:r>
              <a:rPr lang="fr-FR" sz="1400">
                <a:solidFill>
                  <a:srgbClr val="E45649"/>
                </a:solidFill>
                <a:effectLst/>
                <a:latin typeface="Consolas"/>
                <a:ea typeface="Times New Roman" panose="02020603050405020304" pitchFamily="18" charset="0"/>
                <a:cs typeface="Times New Roman"/>
              </a:rPr>
              <a:t>p</a:t>
            </a:r>
            <a:r>
              <a:rPr lang="fr-FR" sz="1400">
                <a:solidFill>
                  <a:srgbClr val="383A42"/>
                </a:solidFill>
                <a:effectLst/>
                <a:latin typeface="Consolas"/>
                <a:ea typeface="Times New Roman" panose="02020603050405020304" pitchFamily="18" charset="0"/>
                <a:cs typeface="Times New Roman"/>
              </a:rPr>
              <a:t> {</a:t>
            </a:r>
            <a:endParaRPr lang="fr-FR" sz="1400">
              <a:effectLst/>
              <a:latin typeface="Consolas"/>
              <a:ea typeface="Times New Roman" panose="02020603050405020304" pitchFamily="18" charset="0"/>
              <a:cs typeface="Times New Roman"/>
            </a:endParaRPr>
          </a:p>
          <a:p>
            <a:pPr>
              <a:lnSpc>
                <a:spcPct val="100000"/>
              </a:lnSpc>
              <a:spcBef>
                <a:spcPts val="0"/>
              </a:spcBef>
              <a:spcAft>
                <a:spcPts val="0"/>
              </a:spcAft>
            </a:pPr>
            <a:r>
              <a:rPr lang="fr-FR" sz="1400">
                <a:solidFill>
                  <a:srgbClr val="383A42"/>
                </a:solidFill>
                <a:effectLst/>
                <a:latin typeface="Consolas"/>
                <a:ea typeface="Times New Roman" panose="02020603050405020304" pitchFamily="18" charset="0"/>
                <a:cs typeface="Times New Roman"/>
              </a:rPr>
              <a:t>  </a:t>
            </a:r>
            <a:r>
              <a:rPr lang="fr-FR" sz="1400" err="1">
                <a:solidFill>
                  <a:srgbClr val="383A42"/>
                </a:solidFill>
                <a:effectLst/>
                <a:latin typeface="Consolas"/>
                <a:ea typeface="Times New Roman" panose="02020603050405020304" pitchFamily="18" charset="0"/>
                <a:cs typeface="Times New Roman"/>
              </a:rPr>
              <a:t>word-spacing</a:t>
            </a:r>
            <a:r>
              <a:rPr lang="fr-FR" sz="1400">
                <a:solidFill>
                  <a:srgbClr val="383A42"/>
                </a:solidFill>
                <a:effectLst/>
                <a:latin typeface="Consolas"/>
                <a:ea typeface="Times New Roman" panose="02020603050405020304" pitchFamily="18" charset="0"/>
                <a:cs typeface="Times New Roman"/>
              </a:rPr>
              <a:t>: </a:t>
            </a:r>
            <a:r>
              <a:rPr lang="fr-FR" sz="1400">
                <a:solidFill>
                  <a:srgbClr val="986801"/>
                </a:solidFill>
                <a:effectLst/>
                <a:latin typeface="Consolas"/>
                <a:ea typeface="Times New Roman" panose="02020603050405020304" pitchFamily="18" charset="0"/>
                <a:cs typeface="Times New Roman"/>
              </a:rPr>
              <a:t>10px</a:t>
            </a:r>
            <a:r>
              <a:rPr lang="fr-FR" sz="1400">
                <a:solidFill>
                  <a:srgbClr val="383A42"/>
                </a:solidFill>
                <a:effectLst/>
                <a:latin typeface="Consolas"/>
                <a:ea typeface="Times New Roman" panose="02020603050405020304" pitchFamily="18" charset="0"/>
                <a:cs typeface="Times New Roman"/>
              </a:rPr>
              <a:t>;</a:t>
            </a:r>
            <a:endParaRPr lang="fr-FR" sz="1400">
              <a:effectLst/>
              <a:latin typeface="Consolas"/>
              <a:ea typeface="Times New Roman" panose="02020603050405020304" pitchFamily="18" charset="0"/>
              <a:cs typeface="Times New Roman"/>
            </a:endParaRPr>
          </a:p>
          <a:p>
            <a:pPr>
              <a:lnSpc>
                <a:spcPct val="100000"/>
              </a:lnSpc>
              <a:spcBef>
                <a:spcPts val="0"/>
              </a:spcBef>
              <a:spcAft>
                <a:spcPts val="0"/>
              </a:spcAft>
            </a:pPr>
            <a:r>
              <a:rPr lang="fr-FR" sz="1400">
                <a:solidFill>
                  <a:srgbClr val="383A42"/>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fr-FR" sz="140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0000"/>
              </a:lnSpc>
              <a:spcBef>
                <a:spcPts val="0"/>
              </a:spcBef>
              <a:spcAft>
                <a:spcPts val="0"/>
              </a:spcAft>
            </a:pPr>
            <a:r>
              <a:rPr lang="fr-FR" sz="1400" b="1">
                <a:effectLst/>
                <a:latin typeface="Calibri"/>
                <a:ea typeface="Times New Roman" panose="02020603050405020304" pitchFamily="18" charset="0"/>
                <a:cs typeface="Calibri"/>
              </a:rPr>
              <a:t>Ombre de texte</a:t>
            </a:r>
            <a:endParaRPr lang="fr-FR" sz="1400">
              <a:effectLst/>
              <a:latin typeface="Calibri"/>
              <a:ea typeface="Times New Roman" panose="02020603050405020304" pitchFamily="18" charset="0"/>
              <a:cs typeface="Calibri"/>
            </a:endParaRPr>
          </a:p>
          <a:p>
            <a:pPr>
              <a:lnSpc>
                <a:spcPct val="100000"/>
              </a:lnSpc>
              <a:spcBef>
                <a:spcPts val="0"/>
              </a:spcBef>
              <a:spcAft>
                <a:spcPts val="0"/>
              </a:spcAft>
            </a:pPr>
            <a:r>
              <a:rPr lang="fr-FR" sz="1400">
                <a:solidFill>
                  <a:srgbClr val="E45649"/>
                </a:solidFill>
                <a:effectLst/>
                <a:latin typeface="Consolas"/>
                <a:ea typeface="Times New Roman" panose="02020603050405020304" pitchFamily="18" charset="0"/>
                <a:cs typeface="Times New Roman"/>
              </a:rPr>
              <a:t>p</a:t>
            </a:r>
            <a:r>
              <a:rPr lang="fr-FR" sz="1400">
                <a:solidFill>
                  <a:srgbClr val="383A42"/>
                </a:solidFill>
                <a:effectLst/>
                <a:latin typeface="Consolas"/>
                <a:ea typeface="Times New Roman" panose="02020603050405020304" pitchFamily="18" charset="0"/>
                <a:cs typeface="Times New Roman"/>
              </a:rPr>
              <a:t> {</a:t>
            </a:r>
            <a:endParaRPr lang="fr-FR" sz="1400">
              <a:effectLst/>
              <a:latin typeface="Consolas"/>
              <a:ea typeface="Times New Roman" panose="02020603050405020304" pitchFamily="18" charset="0"/>
              <a:cs typeface="Times New Roman"/>
            </a:endParaRPr>
          </a:p>
          <a:p>
            <a:pPr>
              <a:lnSpc>
                <a:spcPct val="100000"/>
              </a:lnSpc>
              <a:spcBef>
                <a:spcPts val="0"/>
              </a:spcBef>
              <a:spcAft>
                <a:spcPts val="0"/>
              </a:spcAft>
            </a:pPr>
            <a:r>
              <a:rPr lang="fr-FR" sz="1400">
                <a:solidFill>
                  <a:srgbClr val="383A42"/>
                </a:solidFill>
                <a:effectLst/>
                <a:latin typeface="Consolas"/>
                <a:ea typeface="Times New Roman" panose="02020603050405020304" pitchFamily="18" charset="0"/>
                <a:cs typeface="Times New Roman"/>
              </a:rPr>
              <a:t>  </a:t>
            </a:r>
            <a:r>
              <a:rPr lang="fr-FR" sz="1400" err="1">
                <a:solidFill>
                  <a:srgbClr val="383A42"/>
                </a:solidFill>
                <a:effectLst/>
                <a:latin typeface="Consolas"/>
                <a:ea typeface="Times New Roman" panose="02020603050405020304" pitchFamily="18" charset="0"/>
                <a:cs typeface="Times New Roman"/>
              </a:rPr>
              <a:t>text-shadow</a:t>
            </a:r>
            <a:r>
              <a:rPr lang="fr-FR" sz="1400">
                <a:solidFill>
                  <a:srgbClr val="383A42"/>
                </a:solidFill>
                <a:effectLst/>
                <a:latin typeface="Consolas"/>
                <a:ea typeface="Times New Roman" panose="02020603050405020304" pitchFamily="18" charset="0"/>
                <a:cs typeface="Times New Roman"/>
              </a:rPr>
              <a:t>: </a:t>
            </a:r>
            <a:r>
              <a:rPr lang="fr-FR" sz="1400">
                <a:solidFill>
                  <a:srgbClr val="986801"/>
                </a:solidFill>
                <a:effectLst/>
                <a:latin typeface="Consolas"/>
                <a:ea typeface="Times New Roman" panose="02020603050405020304" pitchFamily="18" charset="0"/>
                <a:cs typeface="Times New Roman"/>
              </a:rPr>
              <a:t>2px</a:t>
            </a:r>
            <a:r>
              <a:rPr lang="fr-FR" sz="1400">
                <a:solidFill>
                  <a:srgbClr val="383A42"/>
                </a:solidFill>
                <a:effectLst/>
                <a:latin typeface="Consolas"/>
                <a:ea typeface="Times New Roman" panose="02020603050405020304" pitchFamily="18" charset="0"/>
                <a:cs typeface="Times New Roman"/>
              </a:rPr>
              <a:t> </a:t>
            </a:r>
            <a:r>
              <a:rPr lang="fr-FR" sz="1400" err="1">
                <a:solidFill>
                  <a:srgbClr val="986801"/>
                </a:solidFill>
                <a:effectLst/>
                <a:latin typeface="Consolas"/>
                <a:ea typeface="Times New Roman" panose="02020603050405020304" pitchFamily="18" charset="0"/>
                <a:cs typeface="Times New Roman"/>
              </a:rPr>
              <a:t>2px</a:t>
            </a:r>
            <a:r>
              <a:rPr lang="fr-FR" sz="1400">
                <a:solidFill>
                  <a:srgbClr val="383A42"/>
                </a:solidFill>
                <a:effectLst/>
                <a:latin typeface="Consolas"/>
                <a:ea typeface="Times New Roman" panose="02020603050405020304" pitchFamily="18" charset="0"/>
                <a:cs typeface="Times New Roman"/>
              </a:rPr>
              <a:t> </a:t>
            </a:r>
            <a:r>
              <a:rPr lang="fr-FR" sz="1400">
                <a:solidFill>
                  <a:srgbClr val="986801"/>
                </a:solidFill>
                <a:effectLst/>
                <a:latin typeface="Consolas"/>
                <a:ea typeface="Times New Roman" panose="02020603050405020304" pitchFamily="18" charset="0"/>
                <a:cs typeface="Times New Roman"/>
              </a:rPr>
              <a:t>5px</a:t>
            </a:r>
            <a:r>
              <a:rPr lang="fr-FR" sz="1400">
                <a:solidFill>
                  <a:srgbClr val="383A42"/>
                </a:solidFill>
                <a:effectLst/>
                <a:latin typeface="Consolas"/>
                <a:ea typeface="Times New Roman" panose="02020603050405020304" pitchFamily="18" charset="0"/>
                <a:cs typeface="Times New Roman"/>
              </a:rPr>
              <a:t> </a:t>
            </a:r>
            <a:r>
              <a:rPr lang="fr-FR" sz="1400" err="1">
                <a:solidFill>
                  <a:srgbClr val="986801"/>
                </a:solidFill>
                <a:effectLst/>
                <a:latin typeface="Consolas"/>
                <a:ea typeface="Times New Roman" panose="02020603050405020304" pitchFamily="18" charset="0"/>
                <a:cs typeface="Times New Roman"/>
              </a:rPr>
              <a:t>red</a:t>
            </a:r>
            <a:r>
              <a:rPr lang="fr-FR" sz="1400">
                <a:solidFill>
                  <a:srgbClr val="383A42"/>
                </a:solidFill>
                <a:effectLst/>
                <a:latin typeface="Consolas"/>
                <a:ea typeface="Times New Roman" panose="02020603050405020304" pitchFamily="18" charset="0"/>
                <a:cs typeface="Times New Roman"/>
              </a:rPr>
              <a:t>;</a:t>
            </a:r>
            <a:endParaRPr lang="fr-FR" sz="1400">
              <a:effectLst/>
              <a:latin typeface="Consolas"/>
              <a:ea typeface="Times New Roman" panose="02020603050405020304" pitchFamily="18" charset="0"/>
              <a:cs typeface="Times New Roman"/>
            </a:endParaRPr>
          </a:p>
          <a:p>
            <a:pPr>
              <a:lnSpc>
                <a:spcPct val="100000"/>
              </a:lnSpc>
              <a:spcBef>
                <a:spcPts val="0"/>
              </a:spcBef>
              <a:spcAft>
                <a:spcPts val="0"/>
              </a:spcAft>
            </a:pPr>
            <a:r>
              <a:rPr lang="fr-FR" sz="1400">
                <a:solidFill>
                  <a:srgbClr val="383A42"/>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fr-FR" sz="140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0000"/>
              </a:lnSpc>
              <a:spcBef>
                <a:spcPts val="0"/>
              </a:spcBef>
              <a:spcAft>
                <a:spcPts val="0"/>
              </a:spcAft>
            </a:pPr>
            <a:endParaRPr lang="fr-FR" sz="140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0000"/>
              </a:lnSpc>
              <a:spcBef>
                <a:spcPts val="0"/>
              </a:spcBef>
              <a:spcAft>
                <a:spcPts val="0"/>
              </a:spcAft>
            </a:pPr>
            <a:endParaRPr lang="fr-FR" sz="140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0000"/>
              </a:lnSpc>
              <a:spcBef>
                <a:spcPts val="0"/>
              </a:spcBef>
              <a:spcAft>
                <a:spcPts val="0"/>
              </a:spcAft>
            </a:pPr>
            <a:r>
              <a:rPr lang="fr-FR" sz="1400" b="1">
                <a:effectLst/>
                <a:latin typeface="Calibri"/>
                <a:ea typeface="Times New Roman" panose="02020603050405020304" pitchFamily="18" charset="0"/>
                <a:cs typeface="Calibri"/>
              </a:rPr>
              <a:t>Taille de la police</a:t>
            </a:r>
            <a:endParaRPr lang="fr-FR" sz="1400">
              <a:effectLst/>
              <a:latin typeface="Calibri"/>
              <a:ea typeface="Times New Roman" panose="02020603050405020304" pitchFamily="18" charset="0"/>
              <a:cs typeface="Calibri"/>
            </a:endParaRPr>
          </a:p>
          <a:p>
            <a:pPr>
              <a:lnSpc>
                <a:spcPct val="100000"/>
              </a:lnSpc>
              <a:spcBef>
                <a:spcPts val="0"/>
              </a:spcBef>
              <a:spcAft>
                <a:spcPts val="0"/>
              </a:spcAft>
            </a:pPr>
            <a:r>
              <a:rPr lang="fr-FR" sz="1400">
                <a:effectLst/>
                <a:latin typeface="Calibri"/>
                <a:ea typeface="Times New Roman" panose="02020603050405020304" pitchFamily="18" charset="0"/>
                <a:cs typeface="Calibri"/>
              </a:rPr>
              <a:t>  </a:t>
            </a:r>
            <a:r>
              <a:rPr lang="fr-FR" sz="1400">
                <a:solidFill>
                  <a:srgbClr val="E45649"/>
                </a:solidFill>
                <a:effectLst/>
                <a:latin typeface="Consolas"/>
                <a:ea typeface="Times New Roman" panose="02020603050405020304" pitchFamily="18" charset="0"/>
                <a:cs typeface="Times New Roman"/>
              </a:rPr>
              <a:t>p</a:t>
            </a:r>
            <a:r>
              <a:rPr lang="fr-FR" sz="1400">
                <a:solidFill>
                  <a:srgbClr val="383A42"/>
                </a:solidFill>
                <a:effectLst/>
                <a:latin typeface="Consolas"/>
                <a:ea typeface="Times New Roman" panose="02020603050405020304" pitchFamily="18" charset="0"/>
                <a:cs typeface="Times New Roman"/>
              </a:rPr>
              <a:t> {</a:t>
            </a:r>
            <a:endParaRPr lang="fr-FR" sz="1400">
              <a:effectLst/>
              <a:latin typeface="Consolas"/>
              <a:ea typeface="Times New Roman" panose="02020603050405020304" pitchFamily="18" charset="0"/>
              <a:cs typeface="Times New Roman"/>
            </a:endParaRPr>
          </a:p>
          <a:p>
            <a:pPr>
              <a:lnSpc>
                <a:spcPct val="100000"/>
              </a:lnSpc>
              <a:spcBef>
                <a:spcPts val="0"/>
              </a:spcBef>
              <a:spcAft>
                <a:spcPts val="0"/>
              </a:spcAft>
            </a:pPr>
            <a:r>
              <a:rPr lang="fr-FR" sz="1400">
                <a:solidFill>
                  <a:srgbClr val="383A42"/>
                </a:solidFill>
                <a:effectLst/>
                <a:latin typeface="Consolas"/>
                <a:ea typeface="Times New Roman" panose="02020603050405020304" pitchFamily="18" charset="0"/>
                <a:cs typeface="Times New Roman"/>
              </a:rPr>
              <a:t>  font-size: </a:t>
            </a:r>
            <a:r>
              <a:rPr lang="fr-FR" sz="1400">
                <a:solidFill>
                  <a:srgbClr val="986801"/>
                </a:solidFill>
                <a:effectLst/>
                <a:latin typeface="Consolas"/>
                <a:ea typeface="Times New Roman" panose="02020603050405020304" pitchFamily="18" charset="0"/>
                <a:cs typeface="Times New Roman"/>
              </a:rPr>
              <a:t>40px</a:t>
            </a:r>
            <a:r>
              <a:rPr lang="fr-FR" sz="1400">
                <a:solidFill>
                  <a:srgbClr val="383A42"/>
                </a:solidFill>
                <a:effectLst/>
                <a:latin typeface="Consolas"/>
                <a:ea typeface="Times New Roman" panose="02020603050405020304" pitchFamily="18" charset="0"/>
                <a:cs typeface="Times New Roman"/>
              </a:rPr>
              <a:t>;</a:t>
            </a:r>
            <a:endParaRPr lang="fr-FR" sz="1400">
              <a:effectLst/>
              <a:latin typeface="Consolas"/>
              <a:ea typeface="Times New Roman" panose="02020603050405020304" pitchFamily="18" charset="0"/>
              <a:cs typeface="Times New Roman"/>
            </a:endParaRPr>
          </a:p>
          <a:p>
            <a:pPr>
              <a:lnSpc>
                <a:spcPct val="100000"/>
              </a:lnSpc>
              <a:spcBef>
                <a:spcPts val="0"/>
              </a:spcBef>
              <a:spcAft>
                <a:spcPts val="0"/>
              </a:spcAft>
            </a:pPr>
            <a:r>
              <a:rPr lang="fr-FR" sz="1400">
                <a:solidFill>
                  <a:srgbClr val="383A42"/>
                </a:solidFill>
                <a:effectLst/>
                <a:latin typeface="Consolas"/>
                <a:ea typeface="Times New Roman" panose="02020603050405020304" pitchFamily="18" charset="0"/>
                <a:cs typeface="Times New Roman"/>
              </a:rPr>
              <a:t>  font-size: </a:t>
            </a:r>
            <a:r>
              <a:rPr lang="fr-FR" sz="1400">
                <a:solidFill>
                  <a:srgbClr val="986801"/>
                </a:solidFill>
                <a:effectLst/>
                <a:latin typeface="Consolas"/>
                <a:ea typeface="Times New Roman" panose="02020603050405020304" pitchFamily="18" charset="0"/>
                <a:cs typeface="Times New Roman"/>
              </a:rPr>
              <a:t>2.5em</a:t>
            </a:r>
            <a:r>
              <a:rPr lang="fr-FR" sz="1400">
                <a:solidFill>
                  <a:srgbClr val="383A42"/>
                </a:solidFill>
                <a:effectLst/>
                <a:latin typeface="Consolas"/>
                <a:ea typeface="Times New Roman" panose="02020603050405020304" pitchFamily="18" charset="0"/>
                <a:cs typeface="Times New Roman"/>
              </a:rPr>
              <a:t>;</a:t>
            </a:r>
            <a:endParaRPr lang="fr-FR" sz="1400">
              <a:effectLst/>
              <a:latin typeface="Consolas"/>
              <a:ea typeface="Times New Roman" panose="02020603050405020304" pitchFamily="18" charset="0"/>
              <a:cs typeface="Times New Roman"/>
            </a:endParaRPr>
          </a:p>
          <a:p>
            <a:pPr>
              <a:lnSpc>
                <a:spcPct val="100000"/>
              </a:lnSpc>
              <a:spcBef>
                <a:spcPts val="0"/>
              </a:spcBef>
              <a:spcAft>
                <a:spcPts val="0"/>
              </a:spcAft>
            </a:pPr>
            <a:r>
              <a:rPr lang="fr-FR" sz="1400">
                <a:solidFill>
                  <a:srgbClr val="383A42"/>
                </a:solidFill>
                <a:effectLst/>
                <a:latin typeface="Consolas"/>
                <a:ea typeface="Times New Roman" panose="02020603050405020304" pitchFamily="18" charset="0"/>
                <a:cs typeface="Times New Roman"/>
              </a:rPr>
              <a:t>  font-size: </a:t>
            </a:r>
            <a:r>
              <a:rPr lang="fr-FR" sz="1400">
                <a:solidFill>
                  <a:srgbClr val="986801"/>
                </a:solidFill>
                <a:effectLst/>
                <a:latin typeface="Consolas"/>
                <a:ea typeface="Times New Roman" panose="02020603050405020304" pitchFamily="18" charset="0"/>
                <a:cs typeface="Times New Roman"/>
              </a:rPr>
              <a:t>2.5rem</a:t>
            </a:r>
            <a:r>
              <a:rPr lang="fr-FR" sz="1400">
                <a:solidFill>
                  <a:srgbClr val="383A42"/>
                </a:solidFill>
                <a:effectLst/>
                <a:latin typeface="Consolas"/>
                <a:ea typeface="Times New Roman" panose="02020603050405020304" pitchFamily="18" charset="0"/>
                <a:cs typeface="Times New Roman"/>
              </a:rPr>
              <a:t>; </a:t>
            </a:r>
            <a:r>
              <a:rPr lang="fr-FR" sz="1400" i="1">
                <a:solidFill>
                  <a:srgbClr val="A0A1A7"/>
                </a:solidFill>
                <a:effectLst/>
                <a:latin typeface="Consolas"/>
                <a:ea typeface="Times New Roman" panose="02020603050405020304" pitchFamily="18" charset="0"/>
                <a:cs typeface="Times New Roman"/>
              </a:rPr>
              <a:t>/* 40px/16=2.5em */</a:t>
            </a:r>
            <a:endParaRPr lang="fr-FR" sz="1400">
              <a:effectLst/>
              <a:latin typeface="Consolas"/>
              <a:ea typeface="Times New Roman" panose="02020603050405020304" pitchFamily="18" charset="0"/>
              <a:cs typeface="Times New Roman"/>
            </a:endParaRPr>
          </a:p>
          <a:p>
            <a:pPr>
              <a:lnSpc>
                <a:spcPct val="100000"/>
              </a:lnSpc>
              <a:spcBef>
                <a:spcPts val="0"/>
              </a:spcBef>
              <a:spcAft>
                <a:spcPts val="0"/>
              </a:spcAft>
            </a:pPr>
            <a:r>
              <a:rPr lang="fr-FR" sz="1400">
                <a:solidFill>
                  <a:srgbClr val="383A42"/>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fr-FR" sz="140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0000"/>
              </a:lnSpc>
              <a:spcBef>
                <a:spcPts val="0"/>
              </a:spcBef>
              <a:spcAft>
                <a:spcPts val="0"/>
              </a:spcAft>
            </a:pPr>
            <a:endParaRPr lang="fr-FR" sz="1400">
              <a:effectLst/>
              <a:latin typeface="Calibri" panose="020F050202020403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3436295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6CA4CA9-4612-40D2-BC49-CB23D7886561}"/>
              </a:ext>
            </a:extLst>
          </p:cNvPr>
          <p:cNvSpPr>
            <a:spLocks noGrp="1"/>
          </p:cNvSpPr>
          <p:nvPr>
            <p:ph type="title"/>
          </p:nvPr>
        </p:nvSpPr>
        <p:spPr/>
        <p:txBody>
          <a:bodyPr/>
          <a:lstStyle/>
          <a:p>
            <a:r>
              <a:rPr lang="fr-FR"/>
              <a:t>Formatage des caractères</a:t>
            </a:r>
          </a:p>
        </p:txBody>
      </p:sp>
      <p:sp>
        <p:nvSpPr>
          <p:cNvPr id="3" name="Espace réservé du contenu 2">
            <a:extLst>
              <a:ext uri="{FF2B5EF4-FFF2-40B4-BE49-F238E27FC236}">
                <a16:creationId xmlns:a16="http://schemas.microsoft.com/office/drawing/2014/main" id="{42CF0D45-BE26-4107-A1D4-79AB9A50A7F0}"/>
              </a:ext>
            </a:extLst>
          </p:cNvPr>
          <p:cNvSpPr>
            <a:spLocks noGrp="1"/>
          </p:cNvSpPr>
          <p:nvPr>
            <p:ph idx="1"/>
          </p:nvPr>
        </p:nvSpPr>
        <p:spPr>
          <a:xfrm>
            <a:off x="1120026" y="2180989"/>
            <a:ext cx="9998350" cy="3760891"/>
          </a:xfrm>
          <a:solidFill>
            <a:srgbClr val="FF0000"/>
          </a:solidFill>
        </p:spPr>
        <p:txBody>
          <a:bodyPr numCol="2">
            <a:noAutofit/>
          </a:bodyPr>
          <a:lstStyle/>
          <a:p>
            <a:pPr marL="0" indent="0">
              <a:lnSpc>
                <a:spcPct val="100000"/>
              </a:lnSpc>
              <a:spcBef>
                <a:spcPts val="0"/>
              </a:spcBef>
              <a:spcAft>
                <a:spcPts val="0"/>
              </a:spcAft>
              <a:buNone/>
            </a:pPr>
            <a:endParaRPr lang="fr-FR" sz="140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0000"/>
              </a:lnSpc>
              <a:spcBef>
                <a:spcPts val="0"/>
              </a:spcBef>
              <a:spcAft>
                <a:spcPts val="0"/>
              </a:spcAft>
            </a:pPr>
            <a:r>
              <a:rPr lang="fr-FR" sz="1400" b="1">
                <a:effectLst/>
                <a:latin typeface="Calibri" panose="020F0502020204030204" pitchFamily="34" charset="0"/>
                <a:ea typeface="Times New Roman" panose="02020603050405020304" pitchFamily="18" charset="0"/>
                <a:cs typeface="Calibri" panose="020F0502020204030204" pitchFamily="34" charset="0"/>
              </a:rPr>
              <a:t>Textes en MAJUSCULES</a:t>
            </a:r>
            <a:endParaRPr lang="fr-FR" sz="140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0000"/>
              </a:lnSpc>
              <a:spcBef>
                <a:spcPts val="0"/>
              </a:spcBef>
              <a:spcAft>
                <a:spcPts val="0"/>
              </a:spcAft>
            </a:pPr>
            <a:r>
              <a:rPr lang="fr-FR" sz="1400">
                <a:solidFill>
                  <a:srgbClr val="E45649"/>
                </a:solidFill>
                <a:effectLst/>
                <a:latin typeface="Consolas" panose="020B0609020204030204" pitchFamily="49" charset="0"/>
                <a:ea typeface="Times New Roman" panose="02020603050405020304" pitchFamily="18" charset="0"/>
                <a:cs typeface="Times New Roman" panose="02020603050405020304" pitchFamily="18" charset="0"/>
              </a:rPr>
              <a:t>p</a:t>
            </a:r>
            <a:r>
              <a:rPr lang="fr-FR" sz="1400">
                <a:solidFill>
                  <a:srgbClr val="383A42"/>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fr-FR" sz="140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0000"/>
              </a:lnSpc>
              <a:spcBef>
                <a:spcPts val="0"/>
              </a:spcBef>
              <a:spcAft>
                <a:spcPts val="0"/>
              </a:spcAft>
            </a:pPr>
            <a:r>
              <a:rPr lang="fr-FR" sz="1400">
                <a:solidFill>
                  <a:srgbClr val="383A4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fr-FR" sz="1400" err="1">
                <a:solidFill>
                  <a:srgbClr val="383A42"/>
                </a:solidFill>
                <a:effectLst/>
                <a:latin typeface="Consolas" panose="020B0609020204030204" pitchFamily="49" charset="0"/>
                <a:ea typeface="Times New Roman" panose="02020603050405020304" pitchFamily="18" charset="0"/>
                <a:cs typeface="Times New Roman" panose="02020603050405020304" pitchFamily="18" charset="0"/>
              </a:rPr>
              <a:t>text-transform</a:t>
            </a:r>
            <a:r>
              <a:rPr lang="fr-FR" sz="1400">
                <a:solidFill>
                  <a:srgbClr val="383A4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fr-FR" sz="1400" err="1">
                <a:solidFill>
                  <a:srgbClr val="986801"/>
                </a:solidFill>
                <a:effectLst/>
                <a:latin typeface="Consolas" panose="020B0609020204030204" pitchFamily="49" charset="0"/>
                <a:ea typeface="Times New Roman" panose="02020603050405020304" pitchFamily="18" charset="0"/>
                <a:cs typeface="Times New Roman" panose="02020603050405020304" pitchFamily="18" charset="0"/>
              </a:rPr>
              <a:t>uppercase</a:t>
            </a:r>
            <a:r>
              <a:rPr lang="fr-FR" sz="1400">
                <a:solidFill>
                  <a:srgbClr val="383A42"/>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fr-FR" sz="140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0000"/>
              </a:lnSpc>
              <a:spcBef>
                <a:spcPts val="0"/>
              </a:spcBef>
              <a:spcAft>
                <a:spcPts val="0"/>
              </a:spcAft>
            </a:pPr>
            <a:r>
              <a:rPr lang="fr-FR" sz="1400">
                <a:solidFill>
                  <a:srgbClr val="383A42"/>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fr-FR" sz="140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0000"/>
              </a:lnSpc>
              <a:spcBef>
                <a:spcPts val="0"/>
              </a:spcBef>
              <a:spcAft>
                <a:spcPts val="0"/>
              </a:spcAft>
            </a:pPr>
            <a:endParaRPr lang="fr-FR" sz="140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0000"/>
              </a:lnSpc>
              <a:spcBef>
                <a:spcPts val="0"/>
              </a:spcBef>
              <a:spcAft>
                <a:spcPts val="0"/>
              </a:spcAft>
            </a:pPr>
            <a:r>
              <a:rPr lang="fr-FR" sz="1400" b="1">
                <a:effectLst/>
                <a:latin typeface="Calibri" panose="020F0502020204030204" pitchFamily="34" charset="0"/>
                <a:ea typeface="Times New Roman" panose="02020603050405020304" pitchFamily="18" charset="0"/>
                <a:cs typeface="Calibri" panose="020F0502020204030204" pitchFamily="34" charset="0"/>
              </a:rPr>
              <a:t>Majuscules En Début De Mot</a:t>
            </a:r>
            <a:endParaRPr lang="fr-FR" sz="140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0000"/>
              </a:lnSpc>
              <a:spcBef>
                <a:spcPts val="0"/>
              </a:spcBef>
              <a:spcAft>
                <a:spcPts val="0"/>
              </a:spcAft>
            </a:pPr>
            <a:r>
              <a:rPr lang="fr-FR" sz="1400">
                <a:solidFill>
                  <a:srgbClr val="E45649"/>
                </a:solidFill>
                <a:effectLst/>
                <a:latin typeface="Consolas" panose="020B0609020204030204" pitchFamily="49" charset="0"/>
                <a:ea typeface="Times New Roman" panose="02020603050405020304" pitchFamily="18" charset="0"/>
                <a:cs typeface="Times New Roman" panose="02020603050405020304" pitchFamily="18" charset="0"/>
              </a:rPr>
              <a:t>p</a:t>
            </a:r>
            <a:r>
              <a:rPr lang="fr-FR" sz="1400">
                <a:solidFill>
                  <a:srgbClr val="383A42"/>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fr-FR" sz="140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0000"/>
              </a:lnSpc>
              <a:spcBef>
                <a:spcPts val="0"/>
              </a:spcBef>
              <a:spcAft>
                <a:spcPts val="0"/>
              </a:spcAft>
            </a:pPr>
            <a:r>
              <a:rPr lang="fr-FR" sz="1400">
                <a:solidFill>
                  <a:srgbClr val="383A4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fr-FR" sz="1400" err="1">
                <a:solidFill>
                  <a:srgbClr val="383A42"/>
                </a:solidFill>
                <a:effectLst/>
                <a:latin typeface="Consolas" panose="020B0609020204030204" pitchFamily="49" charset="0"/>
                <a:ea typeface="Times New Roman" panose="02020603050405020304" pitchFamily="18" charset="0"/>
                <a:cs typeface="Times New Roman" panose="02020603050405020304" pitchFamily="18" charset="0"/>
              </a:rPr>
              <a:t>text-transform</a:t>
            </a:r>
            <a:r>
              <a:rPr lang="fr-FR" sz="1400">
                <a:solidFill>
                  <a:srgbClr val="383A4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fr-FR" sz="1400" err="1">
                <a:solidFill>
                  <a:srgbClr val="986801"/>
                </a:solidFill>
                <a:effectLst/>
                <a:latin typeface="Consolas" panose="020B0609020204030204" pitchFamily="49" charset="0"/>
                <a:ea typeface="Times New Roman" panose="02020603050405020304" pitchFamily="18" charset="0"/>
                <a:cs typeface="Times New Roman" panose="02020603050405020304" pitchFamily="18" charset="0"/>
              </a:rPr>
              <a:t>capitalize</a:t>
            </a:r>
            <a:r>
              <a:rPr lang="fr-FR" sz="1400">
                <a:solidFill>
                  <a:srgbClr val="383A42"/>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fr-FR" sz="140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0000"/>
              </a:lnSpc>
              <a:spcBef>
                <a:spcPts val="0"/>
              </a:spcBef>
              <a:spcAft>
                <a:spcPts val="0"/>
              </a:spcAft>
            </a:pPr>
            <a:r>
              <a:rPr lang="fr-FR" sz="1400">
                <a:solidFill>
                  <a:srgbClr val="383A42"/>
                </a:solidFill>
                <a:effectLst/>
                <a:latin typeface="Consolas" panose="020B0609020204030204" pitchFamily="49" charset="0"/>
                <a:ea typeface="Times New Roman" panose="02020603050405020304" pitchFamily="18" charset="0"/>
                <a:cs typeface="Times New Roman" panose="02020603050405020304" pitchFamily="18" charset="0"/>
              </a:rPr>
              <a:t>}</a:t>
            </a:r>
          </a:p>
          <a:p>
            <a:pPr>
              <a:lnSpc>
                <a:spcPct val="100000"/>
              </a:lnSpc>
              <a:spcBef>
                <a:spcPts val="0"/>
              </a:spcBef>
              <a:spcAft>
                <a:spcPts val="0"/>
              </a:spcAft>
            </a:pPr>
            <a:endParaRPr lang="fr-FR" sz="140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0000"/>
              </a:lnSpc>
              <a:spcBef>
                <a:spcPts val="0"/>
              </a:spcBef>
              <a:spcAft>
                <a:spcPts val="0"/>
              </a:spcAft>
            </a:pPr>
            <a:r>
              <a:rPr lang="fr-FR" sz="1400" b="1">
                <a:effectLst/>
                <a:latin typeface="Calibri" panose="020F0502020204030204" pitchFamily="34" charset="0"/>
                <a:ea typeface="Times New Roman" panose="02020603050405020304" pitchFamily="18" charset="0"/>
                <a:cs typeface="Calibri" panose="020F0502020204030204" pitchFamily="34" charset="0"/>
              </a:rPr>
              <a:t>Textes en </a:t>
            </a:r>
            <a:r>
              <a:rPr lang="fr-FR" sz="1400" b="1" err="1">
                <a:effectLst/>
                <a:latin typeface="Calibri" panose="020F0502020204030204" pitchFamily="34" charset="0"/>
                <a:ea typeface="Times New Roman" panose="02020603050405020304" pitchFamily="18" charset="0"/>
                <a:cs typeface="Calibri" panose="020F0502020204030204" pitchFamily="34" charset="0"/>
              </a:rPr>
              <a:t>miniscules</a:t>
            </a:r>
            <a:endParaRPr lang="fr-FR" sz="140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0000"/>
              </a:lnSpc>
              <a:spcBef>
                <a:spcPts val="0"/>
              </a:spcBef>
              <a:spcAft>
                <a:spcPts val="0"/>
              </a:spcAft>
            </a:pPr>
            <a:r>
              <a:rPr lang="fr-FR" sz="1400">
                <a:solidFill>
                  <a:srgbClr val="E45649"/>
                </a:solidFill>
                <a:effectLst/>
                <a:latin typeface="Consolas" panose="020B0609020204030204" pitchFamily="49" charset="0"/>
                <a:ea typeface="Times New Roman" panose="02020603050405020304" pitchFamily="18" charset="0"/>
                <a:cs typeface="Times New Roman" panose="02020603050405020304" pitchFamily="18" charset="0"/>
              </a:rPr>
              <a:t>p</a:t>
            </a:r>
            <a:r>
              <a:rPr lang="fr-FR" sz="1400">
                <a:solidFill>
                  <a:srgbClr val="383A42"/>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fr-FR" sz="140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0000"/>
              </a:lnSpc>
              <a:spcBef>
                <a:spcPts val="0"/>
              </a:spcBef>
              <a:spcAft>
                <a:spcPts val="0"/>
              </a:spcAft>
            </a:pPr>
            <a:r>
              <a:rPr lang="fr-FR" sz="1400">
                <a:solidFill>
                  <a:srgbClr val="383A4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fr-FR" sz="1400" err="1">
                <a:solidFill>
                  <a:srgbClr val="383A42"/>
                </a:solidFill>
                <a:effectLst/>
                <a:latin typeface="Consolas" panose="020B0609020204030204" pitchFamily="49" charset="0"/>
                <a:ea typeface="Times New Roman" panose="02020603050405020304" pitchFamily="18" charset="0"/>
                <a:cs typeface="Times New Roman" panose="02020603050405020304" pitchFamily="18" charset="0"/>
              </a:rPr>
              <a:t>text-transform</a:t>
            </a:r>
            <a:r>
              <a:rPr lang="fr-FR" sz="1400">
                <a:solidFill>
                  <a:srgbClr val="383A4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fr-FR" sz="1400" err="1">
                <a:solidFill>
                  <a:srgbClr val="986801"/>
                </a:solidFill>
                <a:effectLst/>
                <a:latin typeface="Consolas" panose="020B0609020204030204" pitchFamily="49" charset="0"/>
                <a:ea typeface="Times New Roman" panose="02020603050405020304" pitchFamily="18" charset="0"/>
                <a:cs typeface="Times New Roman" panose="02020603050405020304" pitchFamily="18" charset="0"/>
              </a:rPr>
              <a:t>lowercase</a:t>
            </a:r>
            <a:r>
              <a:rPr lang="fr-FR" sz="1400">
                <a:solidFill>
                  <a:srgbClr val="383A42"/>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fr-FR" sz="140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0000"/>
              </a:lnSpc>
              <a:spcBef>
                <a:spcPts val="0"/>
              </a:spcBef>
              <a:spcAft>
                <a:spcPts val="0"/>
              </a:spcAft>
            </a:pPr>
            <a:r>
              <a:rPr lang="fr-FR" sz="1400">
                <a:solidFill>
                  <a:srgbClr val="383A42"/>
                </a:solidFill>
                <a:effectLst/>
                <a:latin typeface="Consolas" panose="020B0609020204030204" pitchFamily="49" charset="0"/>
                <a:ea typeface="Times New Roman" panose="02020603050405020304" pitchFamily="18" charset="0"/>
                <a:cs typeface="Times New Roman" panose="02020603050405020304" pitchFamily="18" charset="0"/>
              </a:rPr>
              <a:t>}</a:t>
            </a:r>
          </a:p>
          <a:p>
            <a:pPr>
              <a:lnSpc>
                <a:spcPct val="100000"/>
              </a:lnSpc>
              <a:spcBef>
                <a:spcPts val="0"/>
              </a:spcBef>
              <a:spcAft>
                <a:spcPts val="0"/>
              </a:spcAft>
            </a:pPr>
            <a:endParaRPr lang="fr-FR" sz="1400">
              <a:solidFill>
                <a:srgbClr val="383A42"/>
              </a:solidFill>
              <a:latin typeface="Consolas" panose="020B0609020204030204" pitchFamily="49" charset="0"/>
              <a:ea typeface="Times New Roman" panose="02020603050405020304" pitchFamily="18" charset="0"/>
              <a:cs typeface="Times New Roman" panose="02020603050405020304" pitchFamily="18" charset="0"/>
            </a:endParaRPr>
          </a:p>
          <a:p>
            <a:pPr>
              <a:lnSpc>
                <a:spcPct val="100000"/>
              </a:lnSpc>
              <a:spcBef>
                <a:spcPts val="0"/>
              </a:spcBef>
              <a:spcAft>
                <a:spcPts val="0"/>
              </a:spcAft>
            </a:pPr>
            <a:endParaRPr lang="fr-FR" sz="1400">
              <a:solidFill>
                <a:srgbClr val="383A42"/>
              </a:solidFill>
              <a:effectLst/>
              <a:latin typeface="Consolas" panose="020B0609020204030204" pitchFamily="49" charset="0"/>
              <a:ea typeface="Times New Roman" panose="02020603050405020304" pitchFamily="18" charset="0"/>
              <a:cs typeface="Times New Roman" panose="02020603050405020304" pitchFamily="18" charset="0"/>
            </a:endParaRPr>
          </a:p>
          <a:p>
            <a:pPr>
              <a:lnSpc>
                <a:spcPct val="100000"/>
              </a:lnSpc>
              <a:spcBef>
                <a:spcPts val="0"/>
              </a:spcBef>
              <a:spcAft>
                <a:spcPts val="0"/>
              </a:spcAft>
            </a:pPr>
            <a:endParaRPr lang="fr-FR" sz="140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0000"/>
              </a:lnSpc>
              <a:spcBef>
                <a:spcPts val="0"/>
              </a:spcBef>
              <a:spcAft>
                <a:spcPts val="0"/>
              </a:spcAft>
            </a:pPr>
            <a:endParaRPr lang="fr-FR" sz="1400">
              <a:solidFill>
                <a:srgbClr val="E45649"/>
              </a:solidFill>
              <a:effectLst/>
              <a:latin typeface="Consolas" panose="020B0609020204030204" pitchFamily="49" charset="0"/>
              <a:ea typeface="Times New Roman" panose="02020603050405020304" pitchFamily="18" charset="0"/>
              <a:cs typeface="Times New Roman" panose="02020603050405020304" pitchFamily="18" charset="0"/>
            </a:endParaRPr>
          </a:p>
          <a:p>
            <a:pPr>
              <a:lnSpc>
                <a:spcPct val="100000"/>
              </a:lnSpc>
              <a:spcBef>
                <a:spcPts val="0"/>
              </a:spcBef>
              <a:spcAft>
                <a:spcPts val="0"/>
              </a:spcAft>
            </a:pPr>
            <a:r>
              <a:rPr lang="fr-FR" sz="1400">
                <a:solidFill>
                  <a:srgbClr val="E45649"/>
                </a:solidFill>
                <a:effectLst/>
                <a:latin typeface="Consolas" panose="020B0609020204030204" pitchFamily="49" charset="0"/>
                <a:ea typeface="Times New Roman" panose="02020603050405020304" pitchFamily="18" charset="0"/>
                <a:cs typeface="Times New Roman" panose="02020603050405020304" pitchFamily="18" charset="0"/>
              </a:rPr>
              <a:t>p</a:t>
            </a:r>
            <a:r>
              <a:rPr lang="fr-FR" sz="1400">
                <a:solidFill>
                  <a:srgbClr val="383A42"/>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fr-FR" sz="140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0000"/>
              </a:lnSpc>
              <a:spcBef>
                <a:spcPts val="0"/>
              </a:spcBef>
              <a:spcAft>
                <a:spcPts val="0"/>
              </a:spcAft>
            </a:pPr>
            <a:r>
              <a:rPr lang="fr-FR" sz="1400">
                <a:solidFill>
                  <a:srgbClr val="383A42"/>
                </a:solidFill>
                <a:effectLst/>
                <a:latin typeface="Consolas" panose="020B0609020204030204" pitchFamily="49" charset="0"/>
                <a:ea typeface="Times New Roman" panose="02020603050405020304" pitchFamily="18" charset="0"/>
                <a:cs typeface="Times New Roman" panose="02020603050405020304" pitchFamily="18" charset="0"/>
              </a:rPr>
              <a:t>  font-variant: </a:t>
            </a:r>
            <a:r>
              <a:rPr lang="fr-FR" sz="1400" err="1">
                <a:solidFill>
                  <a:srgbClr val="986801"/>
                </a:solidFill>
                <a:effectLst/>
                <a:latin typeface="Consolas" panose="020B0609020204030204" pitchFamily="49" charset="0"/>
                <a:ea typeface="Times New Roman" panose="02020603050405020304" pitchFamily="18" charset="0"/>
                <a:cs typeface="Times New Roman" panose="02020603050405020304" pitchFamily="18" charset="0"/>
              </a:rPr>
              <a:t>small</a:t>
            </a:r>
            <a:r>
              <a:rPr lang="fr-FR" sz="1400">
                <a:solidFill>
                  <a:srgbClr val="986801"/>
                </a:solidFill>
                <a:effectLst/>
                <a:latin typeface="Consolas" panose="020B0609020204030204" pitchFamily="49" charset="0"/>
                <a:ea typeface="Times New Roman" panose="02020603050405020304" pitchFamily="18" charset="0"/>
                <a:cs typeface="Times New Roman" panose="02020603050405020304" pitchFamily="18" charset="0"/>
              </a:rPr>
              <a:t>-caps</a:t>
            </a:r>
            <a:r>
              <a:rPr lang="fr-FR" sz="1400">
                <a:solidFill>
                  <a:srgbClr val="383A42"/>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fr-FR" sz="140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0000"/>
              </a:lnSpc>
              <a:spcBef>
                <a:spcPts val="0"/>
              </a:spcBef>
              <a:spcAft>
                <a:spcPts val="0"/>
              </a:spcAft>
            </a:pPr>
            <a:r>
              <a:rPr lang="fr-FR" sz="1400">
                <a:solidFill>
                  <a:srgbClr val="383A42"/>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fr-FR" sz="140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0000"/>
              </a:lnSpc>
              <a:spcBef>
                <a:spcPts val="0"/>
              </a:spcBef>
              <a:spcAft>
                <a:spcPts val="0"/>
              </a:spcAft>
            </a:pPr>
            <a:endParaRPr lang="fr-FR" sz="140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0000"/>
              </a:lnSpc>
              <a:spcBef>
                <a:spcPts val="0"/>
              </a:spcBef>
              <a:spcAft>
                <a:spcPts val="0"/>
              </a:spcAft>
            </a:pPr>
            <a:endParaRPr lang="fr-FR" sz="140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0000"/>
              </a:lnSpc>
              <a:spcBef>
                <a:spcPts val="0"/>
              </a:spcBef>
              <a:spcAft>
                <a:spcPts val="0"/>
              </a:spcAft>
            </a:pPr>
            <a:endParaRPr lang="fr-FR" sz="1400">
              <a:effectLst/>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5" name="Image 4">
            <a:extLst>
              <a:ext uri="{FF2B5EF4-FFF2-40B4-BE49-F238E27FC236}">
                <a16:creationId xmlns:a16="http://schemas.microsoft.com/office/drawing/2014/main" id="{CD3C274E-761E-4138-94F5-3DB33A6ABCB1}"/>
              </a:ext>
            </a:extLst>
          </p:cNvPr>
          <p:cNvPicPr>
            <a:picLocks noChangeAspect="1"/>
          </p:cNvPicPr>
          <p:nvPr/>
        </p:nvPicPr>
        <p:blipFill>
          <a:blip r:embed="rId2"/>
          <a:stretch>
            <a:fillRect/>
          </a:stretch>
        </p:blipFill>
        <p:spPr>
          <a:xfrm>
            <a:off x="6126480" y="2258214"/>
            <a:ext cx="1839176" cy="320462"/>
          </a:xfrm>
          <a:prstGeom prst="rect">
            <a:avLst/>
          </a:prstGeom>
        </p:spPr>
      </p:pic>
    </p:spTree>
    <p:extLst>
      <p:ext uri="{BB962C8B-B14F-4D97-AF65-F5344CB8AC3E}">
        <p14:creationId xmlns:p14="http://schemas.microsoft.com/office/powerpoint/2010/main" val="325440189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6CA4CA9-4612-40D2-BC49-CB23D7886561}"/>
              </a:ext>
            </a:extLst>
          </p:cNvPr>
          <p:cNvSpPr>
            <a:spLocks noGrp="1"/>
          </p:cNvSpPr>
          <p:nvPr>
            <p:ph type="title"/>
          </p:nvPr>
        </p:nvSpPr>
        <p:spPr/>
        <p:txBody>
          <a:bodyPr/>
          <a:lstStyle/>
          <a:p>
            <a:r>
              <a:rPr lang="fr-FR"/>
              <a:t>Les polices de caractère (fonts)</a:t>
            </a:r>
          </a:p>
        </p:txBody>
      </p:sp>
      <p:sp>
        <p:nvSpPr>
          <p:cNvPr id="3" name="Espace réservé du contenu 2">
            <a:extLst>
              <a:ext uri="{FF2B5EF4-FFF2-40B4-BE49-F238E27FC236}">
                <a16:creationId xmlns:a16="http://schemas.microsoft.com/office/drawing/2014/main" id="{42CF0D45-BE26-4107-A1D4-79AB9A50A7F0}"/>
              </a:ext>
            </a:extLst>
          </p:cNvPr>
          <p:cNvSpPr>
            <a:spLocks noGrp="1"/>
          </p:cNvSpPr>
          <p:nvPr>
            <p:ph idx="1"/>
          </p:nvPr>
        </p:nvSpPr>
        <p:spPr>
          <a:xfrm>
            <a:off x="1120026" y="2180989"/>
            <a:ext cx="9998350" cy="3760891"/>
          </a:xfrm>
          <a:solidFill>
            <a:srgbClr val="FF0000"/>
          </a:solidFill>
        </p:spPr>
        <p:txBody>
          <a:bodyPr vert="horz" lIns="0" tIns="45720" rIns="0" bIns="45720" numCol="1" rtlCol="0" anchor="t">
            <a:noAutofit/>
          </a:bodyPr>
          <a:lstStyle/>
          <a:p>
            <a:pPr>
              <a:lnSpc>
                <a:spcPct val="100000"/>
              </a:lnSpc>
              <a:spcBef>
                <a:spcPts val="0"/>
              </a:spcBef>
              <a:spcAft>
                <a:spcPts val="0"/>
              </a:spcAft>
            </a:pPr>
            <a:r>
              <a:rPr lang="fr-FR" sz="1400" b="1">
                <a:effectLst/>
                <a:latin typeface="Calibri" panose="020F0502020204030204" pitchFamily="34" charset="0"/>
                <a:ea typeface="Times New Roman" panose="02020603050405020304" pitchFamily="18" charset="0"/>
                <a:cs typeface="Calibri" panose="020F0502020204030204" pitchFamily="34" charset="0"/>
              </a:rPr>
              <a:t>Utiliser une police téléchargée sur un site :</a:t>
            </a:r>
          </a:p>
          <a:p>
            <a:pPr>
              <a:lnSpc>
                <a:spcPct val="100000"/>
              </a:lnSpc>
              <a:spcBef>
                <a:spcPts val="0"/>
              </a:spcBef>
              <a:spcAft>
                <a:spcPts val="0"/>
              </a:spcAft>
            </a:pPr>
            <a:endParaRPr lang="fr-FR" sz="1400">
              <a:effectLst/>
              <a:latin typeface="Calibri" panose="020F0502020204030204" pitchFamily="34" charset="0"/>
              <a:ea typeface="Times New Roman" panose="02020603050405020304" pitchFamily="18" charset="0"/>
              <a:cs typeface="Calibri" panose="020F0502020204030204" pitchFamily="34" charset="0"/>
            </a:endParaRPr>
          </a:p>
          <a:p>
            <a:pPr>
              <a:lnSpc>
                <a:spcPct val="100000"/>
              </a:lnSpc>
              <a:spcBef>
                <a:spcPts val="0"/>
              </a:spcBef>
              <a:spcAft>
                <a:spcPts val="0"/>
              </a:spcAft>
            </a:pPr>
            <a:r>
              <a:rPr lang="fr-FR" sz="1400">
                <a:effectLst/>
                <a:latin typeface="Calibri" panose="020F0502020204030204" pitchFamily="34" charset="0"/>
                <a:ea typeface="Times New Roman" panose="02020603050405020304" pitchFamily="18" charset="0"/>
                <a:cs typeface="Calibri" panose="020F0502020204030204" pitchFamily="34" charset="0"/>
              </a:rPr>
              <a:t>Placer d’abord les fichiers de police dans un dossier ‘fonts’ dans le dossier de votre projet.</a:t>
            </a:r>
          </a:p>
          <a:p>
            <a:pPr>
              <a:lnSpc>
                <a:spcPct val="100000"/>
              </a:lnSpc>
              <a:spcBef>
                <a:spcPts val="0"/>
              </a:spcBef>
              <a:spcAft>
                <a:spcPts val="0"/>
              </a:spcAft>
            </a:pPr>
            <a:endParaRPr lang="fr-FR" sz="1400">
              <a:effectLst/>
              <a:latin typeface="Calibri" panose="020F0502020204030204" pitchFamily="34" charset="0"/>
              <a:ea typeface="Times New Roman" panose="02020603050405020304" pitchFamily="18" charset="0"/>
              <a:cs typeface="Calibri" panose="020F0502020204030204" pitchFamily="34" charset="0"/>
            </a:endParaRPr>
          </a:p>
          <a:p>
            <a:pPr>
              <a:lnSpc>
                <a:spcPct val="100000"/>
              </a:lnSpc>
              <a:spcBef>
                <a:spcPts val="0"/>
              </a:spcBef>
              <a:spcAft>
                <a:spcPts val="0"/>
              </a:spcAft>
            </a:pPr>
            <a:r>
              <a:rPr lang="fr-FR" sz="1400">
                <a:effectLst/>
                <a:latin typeface="Calibri" panose="020F0502020204030204" pitchFamily="34" charset="0"/>
                <a:ea typeface="Times New Roman" panose="02020603050405020304" pitchFamily="18" charset="0"/>
                <a:cs typeface="Calibri" panose="020F0502020204030204" pitchFamily="34" charset="0"/>
              </a:rPr>
              <a:t>Puis, en </a:t>
            </a:r>
            <a:r>
              <a:rPr lang="fr-FR" sz="1400" err="1">
                <a:effectLst/>
                <a:latin typeface="Calibri" panose="020F0502020204030204" pitchFamily="34" charset="0"/>
                <a:ea typeface="Times New Roman" panose="02020603050405020304" pitchFamily="18" charset="0"/>
                <a:cs typeface="Calibri" panose="020F0502020204030204" pitchFamily="34" charset="0"/>
              </a:rPr>
              <a:t>css</a:t>
            </a:r>
            <a:r>
              <a:rPr lang="fr-FR" sz="1400">
                <a:effectLst/>
                <a:latin typeface="Calibri" panose="020F0502020204030204" pitchFamily="34" charset="0"/>
                <a:ea typeface="Times New Roman" panose="02020603050405020304" pitchFamily="18" charset="0"/>
                <a:cs typeface="Calibri" panose="020F0502020204030204" pitchFamily="34" charset="0"/>
              </a:rPr>
              <a:t> :</a:t>
            </a:r>
          </a:p>
          <a:p>
            <a:pPr>
              <a:lnSpc>
                <a:spcPct val="100000"/>
              </a:lnSpc>
              <a:spcBef>
                <a:spcPts val="0"/>
              </a:spcBef>
              <a:spcAft>
                <a:spcPts val="0"/>
              </a:spcAft>
            </a:pPr>
            <a:r>
              <a:rPr lang="fr-FR" sz="1400">
                <a:effectLst/>
                <a:latin typeface="Calibri" panose="020F0502020204030204" pitchFamily="34" charset="0"/>
                <a:ea typeface="Times New Roman" panose="02020603050405020304" pitchFamily="18" charset="0"/>
                <a:cs typeface="Calibri" panose="020F0502020204030204" pitchFamily="34" charset="0"/>
              </a:rPr>
              <a:t>En haut du fichier on met :</a:t>
            </a:r>
          </a:p>
          <a:p>
            <a:pPr>
              <a:lnSpc>
                <a:spcPct val="100000"/>
              </a:lnSpc>
              <a:spcBef>
                <a:spcPts val="0"/>
              </a:spcBef>
              <a:spcAft>
                <a:spcPts val="0"/>
              </a:spcAft>
            </a:pPr>
            <a:endParaRPr lang="fr-FR" sz="1400">
              <a:effectLst/>
              <a:latin typeface="Calibri" panose="020F0502020204030204" pitchFamily="34" charset="0"/>
              <a:ea typeface="Times New Roman" panose="02020603050405020304" pitchFamily="18" charset="0"/>
              <a:cs typeface="Calibri" panose="020F0502020204030204" pitchFamily="34" charset="0"/>
            </a:endParaRPr>
          </a:p>
          <a:p>
            <a:pPr>
              <a:lnSpc>
                <a:spcPct val="100000"/>
              </a:lnSpc>
              <a:spcBef>
                <a:spcPts val="0"/>
              </a:spcBef>
              <a:spcAft>
                <a:spcPts val="0"/>
              </a:spcAft>
            </a:pPr>
            <a:r>
              <a:rPr lang="fr-FR" sz="1400">
                <a:effectLst/>
                <a:latin typeface="Calibri" panose="020F0502020204030204" pitchFamily="34" charset="0"/>
                <a:ea typeface="Times New Roman" panose="02020603050405020304" pitchFamily="18" charset="0"/>
                <a:cs typeface="Calibri" panose="020F0502020204030204" pitchFamily="34" charset="0"/>
              </a:rPr>
              <a:t>@font-face {</a:t>
            </a:r>
          </a:p>
          <a:p>
            <a:pPr>
              <a:lnSpc>
                <a:spcPct val="100000"/>
              </a:lnSpc>
              <a:spcBef>
                <a:spcPts val="0"/>
              </a:spcBef>
              <a:spcAft>
                <a:spcPts val="0"/>
              </a:spcAft>
            </a:pPr>
            <a:r>
              <a:rPr lang="fr-FR" sz="1400">
                <a:effectLst/>
                <a:latin typeface="Calibri" panose="020F0502020204030204" pitchFamily="34" charset="0"/>
                <a:ea typeface="Times New Roman" panose="02020603050405020304" pitchFamily="18" charset="0"/>
                <a:cs typeface="Calibri" panose="020F0502020204030204" pitchFamily="34" charset="0"/>
              </a:rPr>
              <a:t> font-</a:t>
            </a:r>
            <a:r>
              <a:rPr lang="fr-FR" sz="1400" err="1">
                <a:effectLst/>
                <a:latin typeface="Calibri" panose="020F0502020204030204" pitchFamily="34" charset="0"/>
                <a:ea typeface="Times New Roman" panose="02020603050405020304" pitchFamily="18" charset="0"/>
                <a:cs typeface="Calibri" panose="020F0502020204030204" pitchFamily="34" charset="0"/>
              </a:rPr>
              <a:t>family</a:t>
            </a:r>
            <a:r>
              <a:rPr lang="fr-FR" sz="1400">
                <a:effectLst/>
                <a:latin typeface="Calibri" panose="020F0502020204030204" pitchFamily="34" charset="0"/>
                <a:ea typeface="Times New Roman" panose="02020603050405020304" pitchFamily="18" charset="0"/>
                <a:cs typeface="Calibri" panose="020F0502020204030204" pitchFamily="34" charset="0"/>
              </a:rPr>
              <a:t>: "Open Sans";</a:t>
            </a:r>
          </a:p>
          <a:p>
            <a:pPr>
              <a:lnSpc>
                <a:spcPct val="100000"/>
              </a:lnSpc>
              <a:spcBef>
                <a:spcPts val="0"/>
              </a:spcBef>
              <a:spcAft>
                <a:spcPts val="0"/>
              </a:spcAft>
            </a:pPr>
            <a:r>
              <a:rPr lang="fr-FR" sz="1400">
                <a:latin typeface="Calibri"/>
                <a:ea typeface="Times New Roman" panose="02020603050405020304" pitchFamily="18" charset="0"/>
                <a:cs typeface="Calibri"/>
              </a:rPr>
              <a:t> </a:t>
            </a:r>
            <a:r>
              <a:rPr lang="fr-FR" sz="1400">
                <a:effectLst/>
                <a:latin typeface="Calibri"/>
                <a:ea typeface="Times New Roman" panose="02020603050405020304" pitchFamily="18" charset="0"/>
                <a:cs typeface="Calibri"/>
              </a:rPr>
              <a:t>src: url("/fonts/ OpenSans-Regular.ttf ") format("</a:t>
            </a:r>
            <a:r>
              <a:rPr lang="fr-FR" sz="1400" err="1">
                <a:latin typeface="Calibri"/>
                <a:ea typeface="Times New Roman" panose="02020603050405020304" pitchFamily="18" charset="0"/>
                <a:cs typeface="Calibri"/>
              </a:rPr>
              <a:t>truetype</a:t>
            </a:r>
            <a:r>
              <a:rPr lang="fr-FR" sz="1400">
                <a:effectLst/>
                <a:latin typeface="Calibri"/>
                <a:ea typeface="Times New Roman" panose="02020603050405020304" pitchFamily="18" charset="0"/>
                <a:cs typeface="Calibri"/>
              </a:rPr>
              <a:t>");</a:t>
            </a:r>
          </a:p>
          <a:p>
            <a:pPr>
              <a:lnSpc>
                <a:spcPct val="100000"/>
              </a:lnSpc>
              <a:spcBef>
                <a:spcPts val="0"/>
              </a:spcBef>
              <a:spcAft>
                <a:spcPts val="0"/>
              </a:spcAft>
            </a:pPr>
            <a:r>
              <a:rPr lang="fr-FR" sz="1400">
                <a:effectLst/>
                <a:latin typeface="Calibri" panose="020F0502020204030204" pitchFamily="34" charset="0"/>
                <a:ea typeface="Times New Roman" panose="02020603050405020304" pitchFamily="18" charset="0"/>
                <a:cs typeface="Calibri" panose="020F0502020204030204" pitchFamily="34" charset="0"/>
              </a:rPr>
              <a:t>}</a:t>
            </a:r>
          </a:p>
          <a:p>
            <a:pPr>
              <a:lnSpc>
                <a:spcPct val="100000"/>
              </a:lnSpc>
              <a:spcBef>
                <a:spcPts val="0"/>
              </a:spcBef>
              <a:spcAft>
                <a:spcPts val="0"/>
              </a:spcAft>
            </a:pPr>
            <a:endParaRPr lang="fr-FR" sz="1400">
              <a:effectLst/>
              <a:latin typeface="Calibri" panose="020F0502020204030204" pitchFamily="34" charset="0"/>
              <a:ea typeface="Times New Roman" panose="02020603050405020304" pitchFamily="18" charset="0"/>
              <a:cs typeface="Calibri" panose="020F0502020204030204" pitchFamily="34" charset="0"/>
            </a:endParaRPr>
          </a:p>
          <a:p>
            <a:pPr>
              <a:lnSpc>
                <a:spcPct val="100000"/>
              </a:lnSpc>
              <a:spcBef>
                <a:spcPts val="0"/>
              </a:spcBef>
              <a:spcAft>
                <a:spcPts val="0"/>
              </a:spcAft>
            </a:pPr>
            <a:r>
              <a:rPr lang="fr-FR" sz="1400">
                <a:latin typeface="Calibri" panose="020F0502020204030204" pitchFamily="34" charset="0"/>
                <a:ea typeface="Times New Roman" panose="02020603050405020304" pitchFamily="18" charset="0"/>
                <a:cs typeface="Calibri" panose="020F0502020204030204" pitchFamily="34" charset="0"/>
              </a:rPr>
              <a:t>Puis on attribue la police à un ou plusieurs éléments :</a:t>
            </a:r>
          </a:p>
          <a:p>
            <a:pPr>
              <a:lnSpc>
                <a:spcPct val="100000"/>
              </a:lnSpc>
              <a:spcBef>
                <a:spcPts val="0"/>
              </a:spcBef>
              <a:spcAft>
                <a:spcPts val="0"/>
              </a:spcAft>
            </a:pPr>
            <a:endParaRPr lang="fr-FR" sz="1400">
              <a:effectLst/>
              <a:latin typeface="Calibri" panose="020F0502020204030204" pitchFamily="34" charset="0"/>
              <a:ea typeface="Times New Roman" panose="02020603050405020304" pitchFamily="18" charset="0"/>
              <a:cs typeface="Calibri" panose="020F0502020204030204" pitchFamily="34" charset="0"/>
            </a:endParaRPr>
          </a:p>
          <a:p>
            <a:pPr>
              <a:lnSpc>
                <a:spcPct val="100000"/>
              </a:lnSpc>
              <a:spcBef>
                <a:spcPts val="0"/>
              </a:spcBef>
              <a:spcAft>
                <a:spcPts val="0"/>
              </a:spcAft>
            </a:pPr>
            <a:r>
              <a:rPr lang="fr-FR" sz="1400">
                <a:latin typeface="Calibri" panose="020F0502020204030204" pitchFamily="34" charset="0"/>
                <a:cs typeface="Calibri" panose="020F0502020204030204" pitchFamily="34" charset="0"/>
              </a:rPr>
              <a:t>body {</a:t>
            </a:r>
          </a:p>
          <a:p>
            <a:pPr>
              <a:lnSpc>
                <a:spcPct val="100000"/>
              </a:lnSpc>
              <a:spcBef>
                <a:spcPts val="0"/>
              </a:spcBef>
              <a:spcAft>
                <a:spcPts val="0"/>
              </a:spcAft>
            </a:pPr>
            <a:r>
              <a:rPr lang="fr-FR" sz="1400">
                <a:latin typeface="Calibri" panose="020F0502020204030204" pitchFamily="34" charset="0"/>
                <a:cs typeface="Calibri" panose="020F0502020204030204" pitchFamily="34" charset="0"/>
              </a:rPr>
              <a:t>  font-</a:t>
            </a:r>
            <a:r>
              <a:rPr lang="fr-FR" sz="1400" err="1">
                <a:latin typeface="Calibri" panose="020F0502020204030204" pitchFamily="34" charset="0"/>
                <a:cs typeface="Calibri" panose="020F0502020204030204" pitchFamily="34" charset="0"/>
              </a:rPr>
              <a:t>family</a:t>
            </a:r>
            <a:r>
              <a:rPr lang="fr-FR" sz="1400">
                <a:latin typeface="Calibri" panose="020F0502020204030204" pitchFamily="34" charset="0"/>
                <a:cs typeface="Calibri" panose="020F0502020204030204" pitchFamily="34" charset="0"/>
              </a:rPr>
              <a:t>: 'Open Sans', sans-</a:t>
            </a:r>
            <a:r>
              <a:rPr lang="fr-FR" sz="1400" err="1">
                <a:latin typeface="Calibri" panose="020F0502020204030204" pitchFamily="34" charset="0"/>
                <a:cs typeface="Calibri" panose="020F0502020204030204" pitchFamily="34" charset="0"/>
              </a:rPr>
              <a:t>serif</a:t>
            </a:r>
            <a:r>
              <a:rPr lang="fr-FR" sz="1400">
                <a:latin typeface="Calibri" panose="020F0502020204030204" pitchFamily="34" charset="0"/>
                <a:cs typeface="Calibri" panose="020F0502020204030204" pitchFamily="34" charset="0"/>
              </a:rPr>
              <a:t>;		/* en attribuant au body cette Font elle sera utilisée par défaut sur tous les textes. */</a:t>
            </a:r>
          </a:p>
          <a:p>
            <a:pPr>
              <a:lnSpc>
                <a:spcPct val="100000"/>
              </a:lnSpc>
              <a:spcBef>
                <a:spcPts val="0"/>
              </a:spcBef>
              <a:spcAft>
                <a:spcPts val="0"/>
              </a:spcAft>
            </a:pPr>
            <a:r>
              <a:rPr lang="fr-FR" sz="1400">
                <a:latin typeface="Calibri" panose="020F0502020204030204" pitchFamily="34" charset="0"/>
                <a:cs typeface="Calibri" panose="020F0502020204030204" pitchFamily="34" charset="0"/>
              </a:rPr>
              <a:t>}</a:t>
            </a:r>
          </a:p>
          <a:p>
            <a:pPr marL="0" indent="0">
              <a:lnSpc>
                <a:spcPct val="100000"/>
              </a:lnSpc>
              <a:spcBef>
                <a:spcPts val="0"/>
              </a:spcBef>
              <a:spcAft>
                <a:spcPts val="0"/>
              </a:spcAft>
              <a:buNone/>
            </a:pPr>
            <a:endParaRPr lang="fr-FR" sz="1400">
              <a:solidFill>
                <a:schemeClr val="tx1"/>
              </a:solidFill>
              <a:latin typeface="Consolas" panose="020B0609020204030204" pitchFamily="49" charset="0"/>
              <a:cs typeface="Times New Roman" panose="02020603050405020304" pitchFamily="18" charset="0"/>
            </a:endParaRPr>
          </a:p>
          <a:p>
            <a:pPr marL="0" indent="0">
              <a:lnSpc>
                <a:spcPct val="100000"/>
              </a:lnSpc>
              <a:spcBef>
                <a:spcPts val="0"/>
              </a:spcBef>
              <a:spcAft>
                <a:spcPts val="0"/>
              </a:spcAft>
              <a:buNone/>
            </a:pPr>
            <a:endParaRPr lang="fr-FR" sz="1400">
              <a:solidFill>
                <a:schemeClr val="tx1"/>
              </a:solidFill>
              <a:latin typeface="Consolas" panose="020B0609020204030204" pitchFamily="49" charset="0"/>
              <a:cs typeface="Times New Roman" panose="02020603050405020304" pitchFamily="18" charset="0"/>
            </a:endParaRPr>
          </a:p>
          <a:p>
            <a:pPr>
              <a:lnSpc>
                <a:spcPct val="100000"/>
              </a:lnSpc>
              <a:spcAft>
                <a:spcPts val="1000"/>
              </a:spcAft>
            </a:pPr>
            <a:endParaRPr lang="fr-FR" sz="140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0000"/>
              </a:lnSpc>
              <a:spcBef>
                <a:spcPts val="0"/>
              </a:spcBef>
              <a:spcAft>
                <a:spcPts val="0"/>
              </a:spcAft>
            </a:pPr>
            <a:endParaRPr lang="fr-FR" sz="140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0000"/>
              </a:lnSpc>
              <a:spcBef>
                <a:spcPts val="0"/>
              </a:spcBef>
              <a:spcAft>
                <a:spcPts val="0"/>
              </a:spcAft>
            </a:pPr>
            <a:endParaRPr lang="fr-FR" sz="1400">
              <a:effectLst/>
              <a:latin typeface="Calibri" panose="020F050202020403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9403702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6CA4CA9-4612-40D2-BC49-CB23D7886561}"/>
              </a:ext>
            </a:extLst>
          </p:cNvPr>
          <p:cNvSpPr>
            <a:spLocks noGrp="1"/>
          </p:cNvSpPr>
          <p:nvPr>
            <p:ph type="title"/>
          </p:nvPr>
        </p:nvSpPr>
        <p:spPr/>
        <p:txBody>
          <a:bodyPr/>
          <a:lstStyle/>
          <a:p>
            <a:r>
              <a:rPr lang="fr-FR"/>
              <a:t>Les media </a:t>
            </a:r>
            <a:r>
              <a:rPr lang="fr-FR" err="1"/>
              <a:t>queries</a:t>
            </a:r>
            <a:endParaRPr lang="fr-FR"/>
          </a:p>
        </p:txBody>
      </p:sp>
      <p:sp>
        <p:nvSpPr>
          <p:cNvPr id="3" name="Espace réservé du contenu 2">
            <a:extLst>
              <a:ext uri="{FF2B5EF4-FFF2-40B4-BE49-F238E27FC236}">
                <a16:creationId xmlns:a16="http://schemas.microsoft.com/office/drawing/2014/main" id="{42CF0D45-BE26-4107-A1D4-79AB9A50A7F0}"/>
              </a:ext>
            </a:extLst>
          </p:cNvPr>
          <p:cNvSpPr>
            <a:spLocks noGrp="1"/>
          </p:cNvSpPr>
          <p:nvPr>
            <p:ph idx="1"/>
          </p:nvPr>
        </p:nvSpPr>
        <p:spPr>
          <a:xfrm>
            <a:off x="1120026" y="2180989"/>
            <a:ext cx="9998350" cy="3760891"/>
          </a:xfrm>
          <a:solidFill>
            <a:srgbClr val="FF0000"/>
          </a:solidFill>
        </p:spPr>
        <p:txBody>
          <a:bodyPr numCol="1">
            <a:noAutofit/>
          </a:bodyPr>
          <a:lstStyle/>
          <a:p>
            <a:pPr>
              <a:lnSpc>
                <a:spcPct val="115000"/>
              </a:lnSpc>
              <a:spcAft>
                <a:spcPts val="1000"/>
              </a:spcAft>
            </a:pPr>
            <a:r>
              <a:rPr lang="fr-FR" sz="1800">
                <a:effectLst/>
                <a:latin typeface="Calibri" panose="020F0502020204030204" pitchFamily="34" charset="0"/>
                <a:ea typeface="Times New Roman" panose="02020603050405020304" pitchFamily="18" charset="0"/>
                <a:cs typeface="Calibri" panose="020F0502020204030204" pitchFamily="34" charset="0"/>
              </a:rPr>
              <a:t>Les requêtes multimédias dans CSS3 ont étendu l'idée des types de médias CSS2 : au lieu de rechercher un type d'appareil, elles examinent la capacité de l'appareil.</a:t>
            </a:r>
            <a:endParaRPr lang="fr-FR" sz="180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15000"/>
              </a:lnSpc>
              <a:spcAft>
                <a:spcPts val="1000"/>
              </a:spcAft>
            </a:pPr>
            <a:r>
              <a:rPr lang="fr-FR" sz="1800">
                <a:effectLst/>
                <a:latin typeface="Calibri" panose="020F0502020204030204" pitchFamily="34" charset="0"/>
                <a:ea typeface="Times New Roman" panose="02020603050405020304" pitchFamily="18" charset="0"/>
                <a:cs typeface="Calibri" panose="020F0502020204030204" pitchFamily="34" charset="0"/>
              </a:rPr>
              <a:t>Les requêtes multimédias peuvent être utilisées pour vérifier de nombreuses choses, telles que :</a:t>
            </a:r>
            <a:endParaRPr lang="fr-FR" sz="180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15000"/>
              </a:lnSpc>
              <a:spcAft>
                <a:spcPts val="1000"/>
              </a:spcAft>
              <a:buSzPts val="1000"/>
              <a:buFont typeface="Wingdings" panose="05000000000000000000" pitchFamily="2" charset="2"/>
              <a:buChar char=""/>
              <a:tabLst>
                <a:tab pos="457200" algn="l"/>
              </a:tabLst>
            </a:pPr>
            <a:r>
              <a:rPr lang="fr-FR" sz="1800">
                <a:effectLst/>
                <a:latin typeface="Calibri" panose="020F0502020204030204" pitchFamily="34" charset="0"/>
                <a:ea typeface="Times New Roman" panose="02020603050405020304" pitchFamily="18" charset="0"/>
                <a:cs typeface="Calibri" panose="020F0502020204030204" pitchFamily="34" charset="0"/>
              </a:rPr>
              <a:t>largeur et hauteur de la fenêtre</a:t>
            </a:r>
            <a:endParaRPr lang="fr-FR" sz="180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15000"/>
              </a:lnSpc>
              <a:spcAft>
                <a:spcPts val="1000"/>
              </a:spcAft>
              <a:buSzPts val="1000"/>
              <a:buFont typeface="Wingdings" panose="05000000000000000000" pitchFamily="2" charset="2"/>
              <a:buChar char=""/>
              <a:tabLst>
                <a:tab pos="457200" algn="l"/>
              </a:tabLst>
            </a:pPr>
            <a:r>
              <a:rPr lang="fr-FR" sz="1800">
                <a:effectLst/>
                <a:latin typeface="Calibri" panose="020F0502020204030204" pitchFamily="34" charset="0"/>
                <a:ea typeface="Times New Roman" panose="02020603050405020304" pitchFamily="18" charset="0"/>
                <a:cs typeface="Calibri" panose="020F0502020204030204" pitchFamily="34" charset="0"/>
              </a:rPr>
              <a:t>largeur et hauteur de l'appareil</a:t>
            </a:r>
            <a:endParaRPr lang="fr-FR" sz="180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15000"/>
              </a:lnSpc>
              <a:spcAft>
                <a:spcPts val="1000"/>
              </a:spcAft>
              <a:buSzPts val="1000"/>
              <a:buFont typeface="Wingdings" panose="05000000000000000000" pitchFamily="2" charset="2"/>
              <a:buChar char=""/>
              <a:tabLst>
                <a:tab pos="457200" algn="l"/>
              </a:tabLst>
            </a:pPr>
            <a:r>
              <a:rPr lang="fr-FR" sz="1800">
                <a:effectLst/>
                <a:latin typeface="Calibri" panose="020F0502020204030204" pitchFamily="34" charset="0"/>
                <a:ea typeface="Times New Roman" panose="02020603050405020304" pitchFamily="18" charset="0"/>
                <a:cs typeface="Calibri" panose="020F0502020204030204" pitchFamily="34" charset="0"/>
              </a:rPr>
              <a:t>orientation (la tablette/le téléphone est-il en mode paysage ou portrait ?)</a:t>
            </a:r>
            <a:endParaRPr lang="fr-FR" sz="180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15000"/>
              </a:lnSpc>
              <a:spcAft>
                <a:spcPts val="1000"/>
              </a:spcAft>
              <a:buSzPts val="1000"/>
              <a:buFont typeface="Wingdings" panose="05000000000000000000" pitchFamily="2" charset="2"/>
              <a:buChar char=""/>
              <a:tabLst>
                <a:tab pos="457200" algn="l"/>
              </a:tabLst>
            </a:pPr>
            <a:r>
              <a:rPr lang="fr-FR" sz="1800">
                <a:effectLst/>
                <a:latin typeface="Calibri" panose="020F0502020204030204" pitchFamily="34" charset="0"/>
                <a:ea typeface="Times New Roman" panose="02020603050405020304" pitchFamily="18" charset="0"/>
                <a:cs typeface="Calibri" panose="020F0502020204030204" pitchFamily="34" charset="0"/>
              </a:rPr>
              <a:t>résolution</a:t>
            </a:r>
            <a:endParaRPr lang="fr-FR" sz="1800">
              <a:effectLst/>
              <a:latin typeface="Calibri" panose="020F050202020403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5192494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6CA4CA9-4612-40D2-BC49-CB23D7886561}"/>
              </a:ext>
            </a:extLst>
          </p:cNvPr>
          <p:cNvSpPr>
            <a:spLocks noGrp="1"/>
          </p:cNvSpPr>
          <p:nvPr>
            <p:ph type="title"/>
          </p:nvPr>
        </p:nvSpPr>
        <p:spPr/>
        <p:txBody>
          <a:bodyPr/>
          <a:lstStyle/>
          <a:p>
            <a:r>
              <a:rPr lang="fr-FR"/>
              <a:t>Les media </a:t>
            </a:r>
            <a:r>
              <a:rPr lang="fr-FR" err="1"/>
              <a:t>queries</a:t>
            </a:r>
            <a:endParaRPr lang="fr-FR"/>
          </a:p>
        </p:txBody>
      </p:sp>
      <p:sp>
        <p:nvSpPr>
          <p:cNvPr id="3" name="Espace réservé du contenu 2">
            <a:extLst>
              <a:ext uri="{FF2B5EF4-FFF2-40B4-BE49-F238E27FC236}">
                <a16:creationId xmlns:a16="http://schemas.microsoft.com/office/drawing/2014/main" id="{42CF0D45-BE26-4107-A1D4-79AB9A50A7F0}"/>
              </a:ext>
            </a:extLst>
          </p:cNvPr>
          <p:cNvSpPr>
            <a:spLocks noGrp="1"/>
          </p:cNvSpPr>
          <p:nvPr>
            <p:ph idx="1"/>
          </p:nvPr>
        </p:nvSpPr>
        <p:spPr>
          <a:xfrm>
            <a:off x="1120026" y="2180989"/>
            <a:ext cx="9998350" cy="3760891"/>
          </a:xfrm>
          <a:solidFill>
            <a:srgbClr val="FF0000"/>
          </a:solidFill>
        </p:spPr>
        <p:txBody>
          <a:bodyPr numCol="1">
            <a:noAutofit/>
          </a:bodyPr>
          <a:lstStyle/>
          <a:p>
            <a:pPr>
              <a:lnSpc>
                <a:spcPct val="115000"/>
              </a:lnSpc>
              <a:spcAft>
                <a:spcPts val="1000"/>
              </a:spcAft>
            </a:pPr>
            <a:r>
              <a:rPr lang="fr-FR" sz="1800">
                <a:effectLst/>
                <a:latin typeface="Calibri" panose="020F0502020204030204" pitchFamily="34" charset="0"/>
                <a:ea typeface="Times New Roman" panose="02020603050405020304" pitchFamily="18" charset="0"/>
                <a:cs typeface="Calibri" panose="020F0502020204030204" pitchFamily="34" charset="0"/>
              </a:rPr>
              <a:t>Les media </a:t>
            </a:r>
            <a:r>
              <a:rPr lang="fr-FR" sz="1800" err="1">
                <a:effectLst/>
                <a:latin typeface="Calibri" panose="020F0502020204030204" pitchFamily="34" charset="0"/>
                <a:ea typeface="Times New Roman" panose="02020603050405020304" pitchFamily="18" charset="0"/>
                <a:cs typeface="Calibri" panose="020F0502020204030204" pitchFamily="34" charset="0"/>
              </a:rPr>
              <a:t>queries</a:t>
            </a:r>
            <a:r>
              <a:rPr lang="fr-FR" sz="1800">
                <a:effectLst/>
                <a:latin typeface="Calibri" panose="020F0502020204030204" pitchFamily="34" charset="0"/>
                <a:ea typeface="Times New Roman" panose="02020603050405020304" pitchFamily="18" charset="0"/>
                <a:cs typeface="Calibri" panose="020F0502020204030204" pitchFamily="34" charset="0"/>
              </a:rPr>
              <a:t>, introduites dans CSS2, ont permis de définir différentes règles de style pour différents types de médias.</a:t>
            </a:r>
            <a:endParaRPr lang="fr-FR" sz="180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15000"/>
              </a:lnSpc>
              <a:spcAft>
                <a:spcPts val="1000"/>
              </a:spcAft>
            </a:pPr>
            <a:r>
              <a:rPr lang="fr-FR" sz="1800">
                <a:effectLst/>
                <a:latin typeface="Calibri" panose="020F0502020204030204" pitchFamily="34" charset="0"/>
                <a:ea typeface="Times New Roman" panose="02020603050405020304" pitchFamily="18" charset="0"/>
                <a:cs typeface="Calibri" panose="020F0502020204030204" pitchFamily="34" charset="0"/>
              </a:rPr>
              <a:t>Exemples : vous pouvez avoir un ensemble de règles de style pour les écrans d'ordinateur, un pour les imprimantes, un pour les appareils portables, un pour les appareils de type télévision, et ainsi de suite.</a:t>
            </a:r>
            <a:endParaRPr lang="fr-FR" sz="1800">
              <a:effectLst/>
              <a:latin typeface="Calibri" panose="020F050202020403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1543834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6CA4CA9-4612-40D2-BC49-CB23D7886561}"/>
              </a:ext>
            </a:extLst>
          </p:cNvPr>
          <p:cNvSpPr>
            <a:spLocks noGrp="1"/>
          </p:cNvSpPr>
          <p:nvPr>
            <p:ph type="title"/>
          </p:nvPr>
        </p:nvSpPr>
        <p:spPr/>
        <p:txBody>
          <a:bodyPr/>
          <a:lstStyle/>
          <a:p>
            <a:r>
              <a:rPr lang="fr-FR"/>
              <a:t>Les media </a:t>
            </a:r>
            <a:r>
              <a:rPr lang="fr-FR" err="1"/>
              <a:t>queries</a:t>
            </a:r>
            <a:endParaRPr lang="fr-FR"/>
          </a:p>
        </p:txBody>
      </p:sp>
      <p:sp>
        <p:nvSpPr>
          <p:cNvPr id="3" name="Espace réservé du contenu 2">
            <a:extLst>
              <a:ext uri="{FF2B5EF4-FFF2-40B4-BE49-F238E27FC236}">
                <a16:creationId xmlns:a16="http://schemas.microsoft.com/office/drawing/2014/main" id="{42CF0D45-BE26-4107-A1D4-79AB9A50A7F0}"/>
              </a:ext>
            </a:extLst>
          </p:cNvPr>
          <p:cNvSpPr>
            <a:spLocks noGrp="1"/>
          </p:cNvSpPr>
          <p:nvPr>
            <p:ph idx="1"/>
          </p:nvPr>
        </p:nvSpPr>
        <p:spPr>
          <a:xfrm>
            <a:off x="1120026" y="2180989"/>
            <a:ext cx="9998350" cy="3760891"/>
          </a:xfrm>
          <a:solidFill>
            <a:srgbClr val="FF0000"/>
          </a:solidFill>
        </p:spPr>
        <p:txBody>
          <a:bodyPr numCol="1">
            <a:noAutofit/>
          </a:bodyPr>
          <a:lstStyle/>
          <a:p>
            <a:pPr>
              <a:lnSpc>
                <a:spcPct val="100000"/>
              </a:lnSpc>
              <a:spcBef>
                <a:spcPts val="0"/>
              </a:spcBef>
              <a:spcAft>
                <a:spcPts val="0"/>
              </a:spcAft>
            </a:pPr>
            <a:r>
              <a:rPr lang="fr-FR" sz="1800" b="1">
                <a:solidFill>
                  <a:srgbClr val="4F81BD"/>
                </a:solidFill>
                <a:effectLst/>
                <a:latin typeface="Calibri" panose="020F0502020204030204" pitchFamily="34" charset="0"/>
                <a:ea typeface="Times New Roman" panose="02020603050405020304" pitchFamily="18" charset="0"/>
                <a:cs typeface="Times New Roman" panose="02020603050405020304" pitchFamily="18" charset="0"/>
              </a:rPr>
              <a:t>Syntaxe de la media </a:t>
            </a:r>
            <a:r>
              <a:rPr lang="fr-FR" sz="1800" b="1" err="1">
                <a:solidFill>
                  <a:srgbClr val="4F81BD"/>
                </a:solidFill>
                <a:effectLst/>
                <a:latin typeface="Calibri" panose="020F0502020204030204" pitchFamily="34" charset="0"/>
                <a:ea typeface="Times New Roman" panose="02020603050405020304" pitchFamily="18" charset="0"/>
                <a:cs typeface="Times New Roman" panose="02020603050405020304" pitchFamily="18" charset="0"/>
              </a:rPr>
              <a:t>query</a:t>
            </a:r>
            <a:endParaRPr lang="fr-FR" sz="1800" b="1">
              <a:solidFill>
                <a:srgbClr val="4F81BD"/>
              </a:solidFill>
              <a:effectLst/>
              <a:latin typeface="Cambria" panose="02040503050406030204" pitchFamily="18" charset="0"/>
              <a:ea typeface="Times New Roman" panose="02020603050405020304" pitchFamily="18" charset="0"/>
              <a:cs typeface="Times New Roman" panose="02020603050405020304" pitchFamily="18" charset="0"/>
            </a:endParaRPr>
          </a:p>
          <a:p>
            <a:pPr>
              <a:lnSpc>
                <a:spcPct val="100000"/>
              </a:lnSpc>
              <a:spcBef>
                <a:spcPts val="0"/>
              </a:spcBef>
              <a:spcAft>
                <a:spcPts val="0"/>
              </a:spcAft>
            </a:pPr>
            <a:r>
              <a:rPr lang="fr-FR" sz="1800">
                <a:effectLst/>
                <a:latin typeface="Calibri" panose="020F0502020204030204" pitchFamily="34" charset="0"/>
                <a:ea typeface="Times New Roman" panose="02020603050405020304" pitchFamily="18" charset="0"/>
                <a:cs typeface="Calibri" panose="020F0502020204030204" pitchFamily="34" charset="0"/>
              </a:rPr>
              <a:t>Dans un fichier </a:t>
            </a:r>
            <a:r>
              <a:rPr lang="fr-FR" sz="1800" err="1">
                <a:effectLst/>
                <a:latin typeface="Calibri" panose="020F0502020204030204" pitchFamily="34" charset="0"/>
                <a:ea typeface="Times New Roman" panose="02020603050405020304" pitchFamily="18" charset="0"/>
                <a:cs typeface="Calibri" panose="020F0502020204030204" pitchFamily="34" charset="0"/>
              </a:rPr>
              <a:t>css</a:t>
            </a:r>
            <a:endParaRPr lang="fr-FR" sz="180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0000"/>
              </a:lnSpc>
              <a:spcBef>
                <a:spcPts val="0"/>
              </a:spcBef>
              <a:spcAft>
                <a:spcPts val="0"/>
              </a:spcAft>
            </a:pPr>
            <a:r>
              <a:rPr lang="fr-FR" sz="1800">
                <a:solidFill>
                  <a:srgbClr val="A626A4"/>
                </a:solidFill>
                <a:effectLst/>
                <a:latin typeface="Consolas" panose="020B0609020204030204" pitchFamily="49" charset="0"/>
                <a:ea typeface="Times New Roman" panose="02020603050405020304" pitchFamily="18" charset="0"/>
                <a:cs typeface="Times New Roman" panose="02020603050405020304" pitchFamily="18" charset="0"/>
              </a:rPr>
              <a:t>@media</a:t>
            </a:r>
            <a:r>
              <a:rPr lang="fr-FR" sz="1800">
                <a:solidFill>
                  <a:srgbClr val="383A4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fr-FR" sz="1800" err="1">
                <a:solidFill>
                  <a:srgbClr val="383A42"/>
                </a:solidFill>
                <a:effectLst/>
                <a:latin typeface="Consolas" panose="020B0609020204030204" pitchFamily="49" charset="0"/>
                <a:ea typeface="Times New Roman" panose="02020603050405020304" pitchFamily="18" charset="0"/>
                <a:cs typeface="Times New Roman" panose="02020603050405020304" pitchFamily="18" charset="0"/>
              </a:rPr>
              <a:t>not|only</a:t>
            </a:r>
            <a:r>
              <a:rPr lang="fr-FR" sz="1800">
                <a:solidFill>
                  <a:srgbClr val="383A4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fr-FR" sz="1800" err="1">
                <a:solidFill>
                  <a:srgbClr val="383A42"/>
                </a:solidFill>
                <a:effectLst/>
                <a:latin typeface="Consolas" panose="020B0609020204030204" pitchFamily="49" charset="0"/>
                <a:ea typeface="Times New Roman" panose="02020603050405020304" pitchFamily="18" charset="0"/>
                <a:cs typeface="Times New Roman" panose="02020603050405020304" pitchFamily="18" charset="0"/>
              </a:rPr>
              <a:t>mediatype</a:t>
            </a:r>
            <a:r>
              <a:rPr lang="fr-FR" sz="1800">
                <a:solidFill>
                  <a:srgbClr val="383A42"/>
                </a:solidFill>
                <a:effectLst/>
                <a:latin typeface="Consolas" panose="020B0609020204030204" pitchFamily="49" charset="0"/>
                <a:ea typeface="Times New Roman" panose="02020603050405020304" pitchFamily="18" charset="0"/>
                <a:cs typeface="Times New Roman" panose="02020603050405020304" pitchFamily="18" charset="0"/>
              </a:rPr>
              <a:t> and ( expressions) { </a:t>
            </a:r>
            <a:endParaRPr lang="fr-FR" sz="180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0000"/>
              </a:lnSpc>
              <a:spcBef>
                <a:spcPts val="0"/>
              </a:spcBef>
              <a:spcAft>
                <a:spcPts val="0"/>
              </a:spcAft>
            </a:pPr>
            <a:r>
              <a:rPr lang="fr-FR" sz="1800">
                <a:solidFill>
                  <a:srgbClr val="383A4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fr-FR" sz="1800">
                <a:solidFill>
                  <a:srgbClr val="A626A4"/>
                </a:solidFill>
                <a:effectLst/>
                <a:latin typeface="Consolas" panose="020B0609020204030204" pitchFamily="49" charset="0"/>
                <a:ea typeface="Times New Roman" panose="02020603050405020304" pitchFamily="18" charset="0"/>
                <a:cs typeface="Times New Roman" panose="02020603050405020304" pitchFamily="18" charset="0"/>
              </a:rPr>
              <a:t>CSS-Code;</a:t>
            </a:r>
            <a:endParaRPr lang="fr-FR" sz="180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0000"/>
              </a:lnSpc>
              <a:spcBef>
                <a:spcPts val="0"/>
              </a:spcBef>
              <a:spcAft>
                <a:spcPts val="0"/>
              </a:spcAft>
            </a:pPr>
            <a:r>
              <a:rPr lang="fr-FR" sz="1800">
                <a:solidFill>
                  <a:srgbClr val="A626A4"/>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fr-FR" sz="180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0000"/>
              </a:lnSpc>
              <a:spcBef>
                <a:spcPts val="0"/>
              </a:spcBef>
              <a:spcAft>
                <a:spcPts val="0"/>
              </a:spcAft>
            </a:pPr>
            <a:endParaRPr lang="fr-FR" sz="180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0000"/>
              </a:lnSpc>
              <a:spcBef>
                <a:spcPts val="0"/>
              </a:spcBef>
              <a:spcAft>
                <a:spcPts val="0"/>
              </a:spcAft>
            </a:pPr>
            <a:r>
              <a:rPr lang="fr-FR" sz="1800">
                <a:effectLst/>
                <a:latin typeface="Calibri" panose="020F0502020204030204" pitchFamily="34" charset="0"/>
                <a:ea typeface="Times New Roman" panose="02020603050405020304" pitchFamily="18" charset="0"/>
                <a:cs typeface="Calibri" panose="020F0502020204030204" pitchFamily="34" charset="0"/>
              </a:rPr>
              <a:t>Dans un fichier HTML</a:t>
            </a:r>
            <a:endParaRPr lang="fr-FR" sz="180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0000"/>
              </a:lnSpc>
              <a:spcBef>
                <a:spcPts val="0"/>
              </a:spcBef>
              <a:spcAft>
                <a:spcPts val="0"/>
              </a:spcAft>
            </a:pPr>
            <a:r>
              <a:rPr lang="fr-FR" sz="1800">
                <a:solidFill>
                  <a:srgbClr val="383A42"/>
                </a:solidFill>
                <a:effectLst/>
                <a:latin typeface="Consolas" panose="020B0609020204030204" pitchFamily="49" charset="0"/>
                <a:ea typeface="Times New Roman" panose="02020603050405020304" pitchFamily="18" charset="0"/>
                <a:cs typeface="Times New Roman" panose="02020603050405020304" pitchFamily="18" charset="0"/>
              </a:rPr>
              <a:t>&lt;</a:t>
            </a:r>
            <a:r>
              <a:rPr lang="fr-FR" sz="1800" err="1">
                <a:solidFill>
                  <a:srgbClr val="E45649"/>
                </a:solidFill>
                <a:effectLst/>
                <a:latin typeface="Consolas" panose="020B0609020204030204" pitchFamily="49" charset="0"/>
                <a:ea typeface="Times New Roman" panose="02020603050405020304" pitchFamily="18" charset="0"/>
                <a:cs typeface="Times New Roman" panose="02020603050405020304" pitchFamily="18" charset="0"/>
              </a:rPr>
              <a:t>link</a:t>
            </a:r>
            <a:r>
              <a:rPr lang="fr-FR" sz="1800">
                <a:solidFill>
                  <a:srgbClr val="383A4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fr-FR" sz="1800">
                <a:solidFill>
                  <a:srgbClr val="986801"/>
                </a:solidFill>
                <a:effectLst/>
                <a:latin typeface="Consolas" panose="020B0609020204030204" pitchFamily="49" charset="0"/>
                <a:ea typeface="Times New Roman" panose="02020603050405020304" pitchFamily="18" charset="0"/>
                <a:cs typeface="Times New Roman" panose="02020603050405020304" pitchFamily="18" charset="0"/>
              </a:rPr>
              <a:t>rel</a:t>
            </a:r>
            <a:r>
              <a:rPr lang="fr-FR" sz="1800">
                <a:solidFill>
                  <a:srgbClr val="383A42"/>
                </a:solidFill>
                <a:effectLst/>
                <a:latin typeface="Consolas" panose="020B0609020204030204" pitchFamily="49" charset="0"/>
                <a:ea typeface="Times New Roman" panose="02020603050405020304" pitchFamily="18" charset="0"/>
                <a:cs typeface="Times New Roman" panose="02020603050405020304" pitchFamily="18" charset="0"/>
              </a:rPr>
              <a:t>=</a:t>
            </a:r>
            <a:r>
              <a:rPr lang="fr-FR" sz="1800">
                <a:solidFill>
                  <a:srgbClr val="50A14F"/>
                </a:solidFill>
                <a:effectLst/>
                <a:latin typeface="Consolas" panose="020B0609020204030204" pitchFamily="49" charset="0"/>
                <a:ea typeface="Times New Roman" panose="02020603050405020304" pitchFamily="18" charset="0"/>
                <a:cs typeface="Times New Roman" panose="02020603050405020304" pitchFamily="18" charset="0"/>
              </a:rPr>
              <a:t>"</a:t>
            </a:r>
            <a:r>
              <a:rPr lang="fr-FR" sz="1800" err="1">
                <a:solidFill>
                  <a:srgbClr val="50A14F"/>
                </a:solidFill>
                <a:effectLst/>
                <a:latin typeface="Consolas" panose="020B0609020204030204" pitchFamily="49" charset="0"/>
                <a:ea typeface="Times New Roman" panose="02020603050405020304" pitchFamily="18" charset="0"/>
                <a:cs typeface="Times New Roman" panose="02020603050405020304" pitchFamily="18" charset="0"/>
              </a:rPr>
              <a:t>stylesheet</a:t>
            </a:r>
            <a:r>
              <a:rPr lang="fr-FR" sz="1800">
                <a:solidFill>
                  <a:srgbClr val="50A14F"/>
                </a:solidFill>
                <a:effectLst/>
                <a:latin typeface="Consolas" panose="020B0609020204030204" pitchFamily="49" charset="0"/>
                <a:ea typeface="Times New Roman" panose="02020603050405020304" pitchFamily="18" charset="0"/>
                <a:cs typeface="Times New Roman" panose="02020603050405020304" pitchFamily="18" charset="0"/>
              </a:rPr>
              <a:t>"</a:t>
            </a:r>
            <a:r>
              <a:rPr lang="fr-FR" sz="1800">
                <a:solidFill>
                  <a:srgbClr val="383A4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fr-FR" sz="1800">
                <a:solidFill>
                  <a:srgbClr val="986801"/>
                </a:solidFill>
                <a:effectLst/>
                <a:latin typeface="Consolas" panose="020B0609020204030204" pitchFamily="49" charset="0"/>
                <a:ea typeface="Times New Roman" panose="02020603050405020304" pitchFamily="18" charset="0"/>
                <a:cs typeface="Times New Roman" panose="02020603050405020304" pitchFamily="18" charset="0"/>
              </a:rPr>
              <a:t>media</a:t>
            </a:r>
            <a:r>
              <a:rPr lang="fr-FR" sz="1800">
                <a:solidFill>
                  <a:srgbClr val="383A42"/>
                </a:solidFill>
                <a:effectLst/>
                <a:latin typeface="Consolas" panose="020B0609020204030204" pitchFamily="49" charset="0"/>
                <a:ea typeface="Times New Roman" panose="02020603050405020304" pitchFamily="18" charset="0"/>
                <a:cs typeface="Times New Roman" panose="02020603050405020304" pitchFamily="18" charset="0"/>
              </a:rPr>
              <a:t>=</a:t>
            </a:r>
            <a:r>
              <a:rPr lang="fr-FR" sz="1800">
                <a:solidFill>
                  <a:srgbClr val="50A14F"/>
                </a:solidFill>
                <a:effectLst/>
                <a:latin typeface="Consolas" panose="020B0609020204030204" pitchFamily="49" charset="0"/>
                <a:ea typeface="Times New Roman" panose="02020603050405020304" pitchFamily="18" charset="0"/>
                <a:cs typeface="Times New Roman" panose="02020603050405020304" pitchFamily="18" charset="0"/>
              </a:rPr>
              <a:t>" </a:t>
            </a:r>
            <a:r>
              <a:rPr lang="fr-FR" sz="1800" err="1">
                <a:solidFill>
                  <a:srgbClr val="50A14F"/>
                </a:solidFill>
                <a:effectLst/>
                <a:latin typeface="Consolas" panose="020B0609020204030204" pitchFamily="49" charset="0"/>
                <a:ea typeface="Times New Roman" panose="02020603050405020304" pitchFamily="18" charset="0"/>
                <a:cs typeface="Times New Roman" panose="02020603050405020304" pitchFamily="18" charset="0"/>
              </a:rPr>
              <a:t>mediatype</a:t>
            </a:r>
            <a:r>
              <a:rPr lang="fr-FR" sz="1800">
                <a:solidFill>
                  <a:srgbClr val="50A14F"/>
                </a:solidFill>
                <a:effectLst/>
                <a:latin typeface="Consolas" panose="020B0609020204030204" pitchFamily="49" charset="0"/>
                <a:ea typeface="Times New Roman" panose="02020603050405020304" pitchFamily="18" charset="0"/>
                <a:cs typeface="Times New Roman" panose="02020603050405020304" pitchFamily="18" charset="0"/>
              </a:rPr>
              <a:t> </a:t>
            </a:r>
            <a:r>
              <a:rPr lang="fr-FR" sz="1800" err="1">
                <a:solidFill>
                  <a:srgbClr val="50A14F"/>
                </a:solidFill>
                <a:effectLst/>
                <a:latin typeface="Consolas" panose="020B0609020204030204" pitchFamily="49" charset="0"/>
                <a:ea typeface="Times New Roman" panose="02020603050405020304" pitchFamily="18" charset="0"/>
                <a:cs typeface="Times New Roman" panose="02020603050405020304" pitchFamily="18" charset="0"/>
              </a:rPr>
              <a:t>and|not|only</a:t>
            </a:r>
            <a:r>
              <a:rPr lang="fr-FR" sz="1800">
                <a:solidFill>
                  <a:srgbClr val="50A14F"/>
                </a:solidFill>
                <a:effectLst/>
                <a:latin typeface="Consolas" panose="020B0609020204030204" pitchFamily="49" charset="0"/>
                <a:ea typeface="Times New Roman" panose="02020603050405020304" pitchFamily="18" charset="0"/>
                <a:cs typeface="Times New Roman" panose="02020603050405020304" pitchFamily="18" charset="0"/>
              </a:rPr>
              <a:t> ( expressions)"</a:t>
            </a:r>
            <a:r>
              <a:rPr lang="fr-FR" sz="1800">
                <a:solidFill>
                  <a:srgbClr val="383A42"/>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fr-FR" sz="180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0000"/>
              </a:lnSpc>
              <a:spcBef>
                <a:spcPts val="0"/>
              </a:spcBef>
              <a:spcAft>
                <a:spcPts val="0"/>
              </a:spcAft>
            </a:pPr>
            <a:r>
              <a:rPr lang="fr-FR" sz="1800">
                <a:solidFill>
                  <a:srgbClr val="383A4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fr-FR" sz="1800">
                <a:solidFill>
                  <a:srgbClr val="986801"/>
                </a:solidFill>
                <a:effectLst/>
                <a:latin typeface="Consolas" panose="020B0609020204030204" pitchFamily="49" charset="0"/>
                <a:ea typeface="Times New Roman" panose="02020603050405020304" pitchFamily="18" charset="0"/>
                <a:cs typeface="Times New Roman" panose="02020603050405020304" pitchFamily="18" charset="0"/>
              </a:rPr>
              <a:t>href</a:t>
            </a:r>
            <a:r>
              <a:rPr lang="fr-FR" sz="1800">
                <a:solidFill>
                  <a:srgbClr val="383A42"/>
                </a:solidFill>
                <a:effectLst/>
                <a:latin typeface="Consolas" panose="020B0609020204030204" pitchFamily="49" charset="0"/>
                <a:ea typeface="Times New Roman" panose="02020603050405020304" pitchFamily="18" charset="0"/>
                <a:cs typeface="Times New Roman" panose="02020603050405020304" pitchFamily="18" charset="0"/>
              </a:rPr>
              <a:t>=</a:t>
            </a:r>
            <a:r>
              <a:rPr lang="fr-FR" sz="1800">
                <a:solidFill>
                  <a:srgbClr val="50A14F"/>
                </a:solidFill>
                <a:effectLst/>
                <a:latin typeface="Consolas" panose="020B0609020204030204" pitchFamily="49" charset="0"/>
                <a:ea typeface="Times New Roman" panose="02020603050405020304" pitchFamily="18" charset="0"/>
                <a:cs typeface="Times New Roman" panose="02020603050405020304" pitchFamily="18" charset="0"/>
              </a:rPr>
              <a:t>" print.css"</a:t>
            </a:r>
            <a:r>
              <a:rPr lang="fr-FR" sz="1800">
                <a:solidFill>
                  <a:srgbClr val="383A42"/>
                </a:solidFill>
                <a:effectLst/>
                <a:latin typeface="Consolas" panose="020B0609020204030204" pitchFamily="49" charset="0"/>
                <a:ea typeface="Times New Roman" panose="02020603050405020304" pitchFamily="18" charset="0"/>
                <a:cs typeface="Times New Roman" panose="02020603050405020304" pitchFamily="18" charset="0"/>
              </a:rPr>
              <a:t>&gt;</a:t>
            </a:r>
            <a:endParaRPr lang="fr-FR" sz="180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0000"/>
              </a:lnSpc>
              <a:spcBef>
                <a:spcPts val="0"/>
              </a:spcBef>
              <a:spcAft>
                <a:spcPts val="0"/>
              </a:spcAft>
            </a:pPr>
            <a:endParaRPr lang="fr-FR" sz="1800">
              <a:effectLst/>
              <a:latin typeface="Calibri" panose="020F050202020403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3123639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6CA4CA9-4612-40D2-BC49-CB23D7886561}"/>
              </a:ext>
            </a:extLst>
          </p:cNvPr>
          <p:cNvSpPr>
            <a:spLocks noGrp="1"/>
          </p:cNvSpPr>
          <p:nvPr>
            <p:ph type="title"/>
          </p:nvPr>
        </p:nvSpPr>
        <p:spPr/>
        <p:txBody>
          <a:bodyPr/>
          <a:lstStyle/>
          <a:p>
            <a:r>
              <a:rPr lang="fr-FR"/>
              <a:t>Les media </a:t>
            </a:r>
            <a:r>
              <a:rPr lang="fr-FR" err="1"/>
              <a:t>queries</a:t>
            </a:r>
            <a:endParaRPr lang="fr-FR"/>
          </a:p>
        </p:txBody>
      </p:sp>
      <p:sp>
        <p:nvSpPr>
          <p:cNvPr id="3" name="Espace réservé du contenu 2">
            <a:extLst>
              <a:ext uri="{FF2B5EF4-FFF2-40B4-BE49-F238E27FC236}">
                <a16:creationId xmlns:a16="http://schemas.microsoft.com/office/drawing/2014/main" id="{42CF0D45-BE26-4107-A1D4-79AB9A50A7F0}"/>
              </a:ext>
            </a:extLst>
          </p:cNvPr>
          <p:cNvSpPr>
            <a:spLocks noGrp="1"/>
          </p:cNvSpPr>
          <p:nvPr>
            <p:ph idx="1"/>
          </p:nvPr>
        </p:nvSpPr>
        <p:spPr>
          <a:xfrm>
            <a:off x="1120026" y="2180989"/>
            <a:ext cx="9998350" cy="3760891"/>
          </a:xfrm>
          <a:solidFill>
            <a:srgbClr val="FF0000"/>
          </a:solidFill>
        </p:spPr>
        <p:txBody>
          <a:bodyPr numCol="1">
            <a:noAutofit/>
          </a:bodyPr>
          <a:lstStyle/>
          <a:p>
            <a:pPr>
              <a:lnSpc>
                <a:spcPct val="100000"/>
              </a:lnSpc>
              <a:spcBef>
                <a:spcPts val="0"/>
              </a:spcBef>
              <a:spcAft>
                <a:spcPts val="0"/>
              </a:spcAft>
            </a:pPr>
            <a:r>
              <a:rPr lang="fr-FR" sz="1800">
                <a:solidFill>
                  <a:srgbClr val="A626A4"/>
                </a:solidFill>
                <a:effectLst/>
                <a:latin typeface="Consolas" panose="020B0609020204030204" pitchFamily="49" charset="0"/>
                <a:ea typeface="Times New Roman" panose="02020603050405020304" pitchFamily="18" charset="0"/>
                <a:cs typeface="Times New Roman" panose="02020603050405020304" pitchFamily="18" charset="0"/>
              </a:rPr>
              <a:t>@media</a:t>
            </a:r>
            <a:r>
              <a:rPr lang="fr-FR" sz="1800">
                <a:solidFill>
                  <a:srgbClr val="383A4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fr-FR" sz="1800">
                <a:solidFill>
                  <a:srgbClr val="986801"/>
                </a:solidFill>
                <a:effectLst/>
                <a:latin typeface="Consolas" panose="020B0609020204030204" pitchFamily="49" charset="0"/>
                <a:ea typeface="Times New Roman" panose="02020603050405020304" pitchFamily="18" charset="0"/>
                <a:cs typeface="Times New Roman" panose="02020603050405020304" pitchFamily="18" charset="0"/>
              </a:rPr>
              <a:t>screen</a:t>
            </a:r>
            <a:r>
              <a:rPr lang="fr-FR" sz="1800">
                <a:solidFill>
                  <a:srgbClr val="383A42"/>
                </a:solidFill>
                <a:effectLst/>
                <a:latin typeface="Consolas" panose="020B0609020204030204" pitchFamily="49" charset="0"/>
                <a:ea typeface="Times New Roman" panose="02020603050405020304" pitchFamily="18" charset="0"/>
                <a:cs typeface="Times New Roman" panose="02020603050405020304" pitchFamily="18" charset="0"/>
              </a:rPr>
              <a:t> and (min-</a:t>
            </a:r>
            <a:r>
              <a:rPr lang="fr-FR" sz="1800" err="1">
                <a:solidFill>
                  <a:srgbClr val="383A42"/>
                </a:solidFill>
                <a:effectLst/>
                <a:latin typeface="Consolas" panose="020B0609020204030204" pitchFamily="49" charset="0"/>
                <a:ea typeface="Times New Roman" panose="02020603050405020304" pitchFamily="18" charset="0"/>
                <a:cs typeface="Times New Roman" panose="02020603050405020304" pitchFamily="18" charset="0"/>
              </a:rPr>
              <a:t>width</a:t>
            </a:r>
            <a:r>
              <a:rPr lang="fr-FR" sz="1800">
                <a:solidFill>
                  <a:srgbClr val="383A4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fr-FR" sz="1800">
                <a:solidFill>
                  <a:srgbClr val="986801"/>
                </a:solidFill>
                <a:effectLst/>
                <a:latin typeface="Consolas" panose="020B0609020204030204" pitchFamily="49" charset="0"/>
                <a:ea typeface="Times New Roman" panose="02020603050405020304" pitchFamily="18" charset="0"/>
                <a:cs typeface="Times New Roman" panose="02020603050405020304" pitchFamily="18" charset="0"/>
              </a:rPr>
              <a:t>480px</a:t>
            </a:r>
            <a:r>
              <a:rPr lang="fr-FR" sz="1800">
                <a:solidFill>
                  <a:srgbClr val="383A42"/>
                </a:solidFill>
                <a:effectLst/>
                <a:latin typeface="Consolas" panose="020B0609020204030204" pitchFamily="49" charset="0"/>
                <a:ea typeface="Times New Roman" panose="02020603050405020304" pitchFamily="18" charset="0"/>
                <a:cs typeface="Times New Roman" panose="02020603050405020304" pitchFamily="18" charset="0"/>
              </a:rPr>
              <a:t>) { </a:t>
            </a:r>
            <a:endParaRPr lang="fr-FR" sz="180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0000"/>
              </a:lnSpc>
              <a:spcBef>
                <a:spcPts val="0"/>
              </a:spcBef>
              <a:spcAft>
                <a:spcPts val="0"/>
              </a:spcAft>
            </a:pPr>
            <a:r>
              <a:rPr lang="fr-FR" sz="1800">
                <a:solidFill>
                  <a:srgbClr val="383A4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fr-FR" sz="1800">
                <a:solidFill>
                  <a:srgbClr val="E45649"/>
                </a:solidFill>
                <a:effectLst/>
                <a:latin typeface="Consolas" panose="020B0609020204030204" pitchFamily="49" charset="0"/>
                <a:ea typeface="Times New Roman" panose="02020603050405020304" pitchFamily="18" charset="0"/>
                <a:cs typeface="Times New Roman" panose="02020603050405020304" pitchFamily="18" charset="0"/>
              </a:rPr>
              <a:t>body</a:t>
            </a:r>
            <a:r>
              <a:rPr lang="fr-FR" sz="1800">
                <a:solidFill>
                  <a:srgbClr val="383A42"/>
                </a:solidFill>
                <a:effectLst/>
                <a:latin typeface="Consolas" panose="020B0609020204030204" pitchFamily="49" charset="0"/>
                <a:ea typeface="Times New Roman" panose="02020603050405020304" pitchFamily="18" charset="0"/>
                <a:cs typeface="Times New Roman" panose="02020603050405020304" pitchFamily="18" charset="0"/>
              </a:rPr>
              <a:t> { </a:t>
            </a:r>
            <a:endParaRPr lang="fr-FR" sz="180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0000"/>
              </a:lnSpc>
              <a:spcBef>
                <a:spcPts val="0"/>
              </a:spcBef>
              <a:spcAft>
                <a:spcPts val="0"/>
              </a:spcAft>
            </a:pPr>
            <a:r>
              <a:rPr lang="fr-FR" sz="1800">
                <a:solidFill>
                  <a:srgbClr val="383A42"/>
                </a:solidFill>
                <a:effectLst/>
                <a:latin typeface="Consolas" panose="020B0609020204030204" pitchFamily="49" charset="0"/>
                <a:ea typeface="Times New Roman" panose="02020603050405020304" pitchFamily="18" charset="0"/>
                <a:cs typeface="Times New Roman" panose="02020603050405020304" pitchFamily="18" charset="0"/>
              </a:rPr>
              <a:t>    background-</a:t>
            </a:r>
            <a:r>
              <a:rPr lang="fr-FR" sz="1800" err="1">
                <a:solidFill>
                  <a:srgbClr val="383A42"/>
                </a:solidFill>
                <a:effectLst/>
                <a:latin typeface="Consolas" panose="020B0609020204030204" pitchFamily="49" charset="0"/>
                <a:ea typeface="Times New Roman" panose="02020603050405020304" pitchFamily="18" charset="0"/>
                <a:cs typeface="Times New Roman" panose="02020603050405020304" pitchFamily="18" charset="0"/>
              </a:rPr>
              <a:t>color</a:t>
            </a:r>
            <a:r>
              <a:rPr lang="fr-FR" sz="1800">
                <a:solidFill>
                  <a:srgbClr val="383A4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fr-FR" sz="1800" err="1">
                <a:solidFill>
                  <a:srgbClr val="986801"/>
                </a:solidFill>
                <a:effectLst/>
                <a:latin typeface="Consolas" panose="020B0609020204030204" pitchFamily="49" charset="0"/>
                <a:ea typeface="Times New Roman" panose="02020603050405020304" pitchFamily="18" charset="0"/>
                <a:cs typeface="Times New Roman" panose="02020603050405020304" pitchFamily="18" charset="0"/>
              </a:rPr>
              <a:t>lightgreen</a:t>
            </a:r>
            <a:r>
              <a:rPr lang="fr-FR" sz="1800">
                <a:solidFill>
                  <a:srgbClr val="383A42"/>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fr-FR" sz="180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0000"/>
              </a:lnSpc>
              <a:spcBef>
                <a:spcPts val="0"/>
              </a:spcBef>
              <a:spcAft>
                <a:spcPts val="0"/>
              </a:spcAft>
            </a:pPr>
            <a:r>
              <a:rPr lang="fr-FR" sz="1800">
                <a:solidFill>
                  <a:srgbClr val="383A42"/>
                </a:solidFill>
                <a:effectLst/>
                <a:latin typeface="Consolas" panose="020B0609020204030204" pitchFamily="49" charset="0"/>
                <a:ea typeface="Times New Roman" panose="02020603050405020304" pitchFamily="18" charset="0"/>
                <a:cs typeface="Times New Roman" panose="02020603050405020304" pitchFamily="18" charset="0"/>
              </a:rPr>
              <a:t>  } </a:t>
            </a:r>
            <a:endParaRPr lang="fr-FR" sz="180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0000"/>
              </a:lnSpc>
              <a:spcBef>
                <a:spcPts val="0"/>
              </a:spcBef>
              <a:spcAft>
                <a:spcPts val="0"/>
              </a:spcAft>
            </a:pPr>
            <a:r>
              <a:rPr lang="fr-FR" sz="1800">
                <a:solidFill>
                  <a:srgbClr val="383A42"/>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fr-FR" sz="180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0000"/>
              </a:lnSpc>
              <a:spcBef>
                <a:spcPts val="0"/>
              </a:spcBef>
              <a:spcAft>
                <a:spcPts val="0"/>
              </a:spcAft>
            </a:pPr>
            <a:endParaRPr lang="fr-FR" sz="180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0000"/>
              </a:lnSpc>
              <a:spcBef>
                <a:spcPts val="0"/>
              </a:spcBef>
              <a:spcAft>
                <a:spcPts val="0"/>
              </a:spcAft>
            </a:pPr>
            <a:r>
              <a:rPr lang="fr-FR" sz="1800">
                <a:solidFill>
                  <a:srgbClr val="A626A4"/>
                </a:solidFill>
                <a:effectLst/>
                <a:latin typeface="Consolas" panose="020B0609020204030204" pitchFamily="49" charset="0"/>
                <a:ea typeface="Times New Roman" panose="02020603050405020304" pitchFamily="18" charset="0"/>
                <a:cs typeface="Times New Roman" panose="02020603050405020304" pitchFamily="18" charset="0"/>
              </a:rPr>
              <a:t>@media</a:t>
            </a:r>
            <a:r>
              <a:rPr lang="fr-FR" sz="1800">
                <a:solidFill>
                  <a:srgbClr val="383A4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fr-FR" sz="1800">
                <a:solidFill>
                  <a:srgbClr val="986801"/>
                </a:solidFill>
                <a:effectLst/>
                <a:latin typeface="Consolas" panose="020B0609020204030204" pitchFamily="49" charset="0"/>
                <a:ea typeface="Times New Roman" panose="02020603050405020304" pitchFamily="18" charset="0"/>
                <a:cs typeface="Times New Roman" panose="02020603050405020304" pitchFamily="18" charset="0"/>
              </a:rPr>
              <a:t>screen</a:t>
            </a:r>
            <a:r>
              <a:rPr lang="fr-FR" sz="1800">
                <a:solidFill>
                  <a:srgbClr val="383A42"/>
                </a:solidFill>
                <a:effectLst/>
                <a:latin typeface="Consolas" panose="020B0609020204030204" pitchFamily="49" charset="0"/>
                <a:ea typeface="Times New Roman" panose="02020603050405020304" pitchFamily="18" charset="0"/>
                <a:cs typeface="Times New Roman" panose="02020603050405020304" pitchFamily="18" charset="0"/>
              </a:rPr>
              <a:t> and (max-</a:t>
            </a:r>
            <a:r>
              <a:rPr lang="fr-FR" sz="1800" err="1">
                <a:solidFill>
                  <a:srgbClr val="383A42"/>
                </a:solidFill>
                <a:effectLst/>
                <a:latin typeface="Consolas" panose="020B0609020204030204" pitchFamily="49" charset="0"/>
                <a:ea typeface="Times New Roman" panose="02020603050405020304" pitchFamily="18" charset="0"/>
                <a:cs typeface="Times New Roman" panose="02020603050405020304" pitchFamily="18" charset="0"/>
              </a:rPr>
              <a:t>width</a:t>
            </a:r>
            <a:r>
              <a:rPr lang="fr-FR" sz="1800">
                <a:solidFill>
                  <a:srgbClr val="383A4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fr-FR" sz="1800">
                <a:solidFill>
                  <a:srgbClr val="986801"/>
                </a:solidFill>
                <a:effectLst/>
                <a:latin typeface="Consolas" panose="020B0609020204030204" pitchFamily="49" charset="0"/>
                <a:ea typeface="Times New Roman" panose="02020603050405020304" pitchFamily="18" charset="0"/>
                <a:cs typeface="Times New Roman" panose="02020603050405020304" pitchFamily="18" charset="0"/>
              </a:rPr>
              <a:t>900px</a:t>
            </a:r>
            <a:r>
              <a:rPr lang="fr-FR" sz="1800">
                <a:solidFill>
                  <a:srgbClr val="383A42"/>
                </a:solidFill>
                <a:effectLst/>
                <a:latin typeface="Consolas" panose="020B0609020204030204" pitchFamily="49" charset="0"/>
                <a:ea typeface="Times New Roman" panose="02020603050405020304" pitchFamily="18" charset="0"/>
                <a:cs typeface="Times New Roman" panose="02020603050405020304" pitchFamily="18" charset="0"/>
              </a:rPr>
              <a:t>) and (min-</a:t>
            </a:r>
            <a:r>
              <a:rPr lang="fr-FR" sz="1800" err="1">
                <a:solidFill>
                  <a:srgbClr val="383A42"/>
                </a:solidFill>
                <a:effectLst/>
                <a:latin typeface="Consolas" panose="020B0609020204030204" pitchFamily="49" charset="0"/>
                <a:ea typeface="Times New Roman" panose="02020603050405020304" pitchFamily="18" charset="0"/>
                <a:cs typeface="Times New Roman" panose="02020603050405020304" pitchFamily="18" charset="0"/>
              </a:rPr>
              <a:t>width</a:t>
            </a:r>
            <a:r>
              <a:rPr lang="fr-FR" sz="1800">
                <a:solidFill>
                  <a:srgbClr val="383A4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fr-FR" sz="1800">
                <a:solidFill>
                  <a:srgbClr val="986801"/>
                </a:solidFill>
                <a:effectLst/>
                <a:latin typeface="Consolas" panose="020B0609020204030204" pitchFamily="49" charset="0"/>
                <a:ea typeface="Times New Roman" panose="02020603050405020304" pitchFamily="18" charset="0"/>
                <a:cs typeface="Times New Roman" panose="02020603050405020304" pitchFamily="18" charset="0"/>
              </a:rPr>
              <a:t>600px</a:t>
            </a:r>
            <a:r>
              <a:rPr lang="fr-FR" sz="1800">
                <a:solidFill>
                  <a:srgbClr val="383A42"/>
                </a:solidFill>
                <a:effectLst/>
                <a:latin typeface="Consolas" panose="020B0609020204030204" pitchFamily="49" charset="0"/>
                <a:ea typeface="Times New Roman" panose="02020603050405020304" pitchFamily="18" charset="0"/>
                <a:cs typeface="Times New Roman" panose="02020603050405020304" pitchFamily="18" charset="0"/>
              </a:rPr>
              <a:t>) { </a:t>
            </a:r>
            <a:endParaRPr lang="fr-FR" sz="180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0000"/>
              </a:lnSpc>
              <a:spcBef>
                <a:spcPts val="0"/>
              </a:spcBef>
              <a:spcAft>
                <a:spcPts val="0"/>
              </a:spcAft>
            </a:pPr>
            <a:r>
              <a:rPr lang="fr-FR" sz="1800">
                <a:solidFill>
                  <a:srgbClr val="383A4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fr-FR" sz="1800" err="1">
                <a:solidFill>
                  <a:srgbClr val="E45649"/>
                </a:solidFill>
                <a:effectLst/>
                <a:latin typeface="Consolas" panose="020B0609020204030204" pitchFamily="49" charset="0"/>
                <a:ea typeface="Times New Roman" panose="02020603050405020304" pitchFamily="18" charset="0"/>
                <a:cs typeface="Times New Roman" panose="02020603050405020304" pitchFamily="18" charset="0"/>
              </a:rPr>
              <a:t>div</a:t>
            </a:r>
            <a:r>
              <a:rPr lang="fr-FR" sz="1800" err="1">
                <a:solidFill>
                  <a:srgbClr val="986801"/>
                </a:solidFill>
                <a:effectLst/>
                <a:latin typeface="Consolas" panose="020B0609020204030204" pitchFamily="49" charset="0"/>
                <a:ea typeface="Times New Roman" panose="02020603050405020304" pitchFamily="18" charset="0"/>
                <a:cs typeface="Times New Roman" panose="02020603050405020304" pitchFamily="18" charset="0"/>
              </a:rPr>
              <a:t>.example</a:t>
            </a:r>
            <a:r>
              <a:rPr lang="fr-FR" sz="1800">
                <a:solidFill>
                  <a:srgbClr val="383A42"/>
                </a:solidFill>
                <a:effectLst/>
                <a:latin typeface="Consolas" panose="020B0609020204030204" pitchFamily="49" charset="0"/>
                <a:ea typeface="Times New Roman" panose="02020603050405020304" pitchFamily="18" charset="0"/>
                <a:cs typeface="Times New Roman" panose="02020603050405020304" pitchFamily="18" charset="0"/>
              </a:rPr>
              <a:t> { </a:t>
            </a:r>
            <a:endParaRPr lang="fr-FR" sz="180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0000"/>
              </a:lnSpc>
              <a:spcBef>
                <a:spcPts val="0"/>
              </a:spcBef>
              <a:spcAft>
                <a:spcPts val="0"/>
              </a:spcAft>
            </a:pPr>
            <a:r>
              <a:rPr lang="fr-FR" sz="1800">
                <a:solidFill>
                  <a:srgbClr val="383A42"/>
                </a:solidFill>
                <a:effectLst/>
                <a:latin typeface="Consolas" panose="020B0609020204030204" pitchFamily="49" charset="0"/>
                <a:ea typeface="Times New Roman" panose="02020603050405020304" pitchFamily="18" charset="0"/>
                <a:cs typeface="Times New Roman" panose="02020603050405020304" pitchFamily="18" charset="0"/>
              </a:rPr>
              <a:t>    font-size: </a:t>
            </a:r>
            <a:r>
              <a:rPr lang="fr-FR" sz="1800">
                <a:solidFill>
                  <a:srgbClr val="986801"/>
                </a:solidFill>
                <a:effectLst/>
                <a:latin typeface="Consolas" panose="020B0609020204030204" pitchFamily="49" charset="0"/>
                <a:ea typeface="Times New Roman" panose="02020603050405020304" pitchFamily="18" charset="0"/>
                <a:cs typeface="Times New Roman" panose="02020603050405020304" pitchFamily="18" charset="0"/>
              </a:rPr>
              <a:t>50px</a:t>
            </a:r>
            <a:r>
              <a:rPr lang="fr-FR" sz="1800">
                <a:solidFill>
                  <a:srgbClr val="383A42"/>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fr-FR" sz="180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0000"/>
              </a:lnSpc>
              <a:spcBef>
                <a:spcPts val="0"/>
              </a:spcBef>
              <a:spcAft>
                <a:spcPts val="0"/>
              </a:spcAft>
            </a:pPr>
            <a:r>
              <a:rPr lang="fr-FR" sz="1800">
                <a:solidFill>
                  <a:srgbClr val="383A4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fr-FR" sz="1800" err="1">
                <a:solidFill>
                  <a:srgbClr val="383A42"/>
                </a:solidFill>
                <a:effectLst/>
                <a:latin typeface="Consolas" panose="020B0609020204030204" pitchFamily="49" charset="0"/>
                <a:ea typeface="Times New Roman" panose="02020603050405020304" pitchFamily="18" charset="0"/>
                <a:cs typeface="Times New Roman" panose="02020603050405020304" pitchFamily="18" charset="0"/>
              </a:rPr>
              <a:t>padding</a:t>
            </a:r>
            <a:r>
              <a:rPr lang="fr-FR" sz="1800">
                <a:solidFill>
                  <a:srgbClr val="383A4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fr-FR" sz="1800">
                <a:solidFill>
                  <a:srgbClr val="986801"/>
                </a:solidFill>
                <a:effectLst/>
                <a:latin typeface="Consolas" panose="020B0609020204030204" pitchFamily="49" charset="0"/>
                <a:ea typeface="Times New Roman" panose="02020603050405020304" pitchFamily="18" charset="0"/>
                <a:cs typeface="Times New Roman" panose="02020603050405020304" pitchFamily="18" charset="0"/>
              </a:rPr>
              <a:t>50px</a:t>
            </a:r>
            <a:r>
              <a:rPr lang="fr-FR" sz="1800">
                <a:solidFill>
                  <a:srgbClr val="383A42"/>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fr-FR" sz="180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0000"/>
              </a:lnSpc>
              <a:spcBef>
                <a:spcPts val="0"/>
              </a:spcBef>
              <a:spcAft>
                <a:spcPts val="0"/>
              </a:spcAft>
            </a:pPr>
            <a:r>
              <a:rPr lang="fr-FR" sz="1800">
                <a:solidFill>
                  <a:srgbClr val="383A42"/>
                </a:solidFill>
                <a:effectLst/>
                <a:latin typeface="Consolas" panose="020B0609020204030204" pitchFamily="49" charset="0"/>
                <a:ea typeface="Times New Roman" panose="02020603050405020304" pitchFamily="18" charset="0"/>
                <a:cs typeface="Times New Roman" panose="02020603050405020304" pitchFamily="18" charset="0"/>
              </a:rPr>
              <a:t>    border: </a:t>
            </a:r>
            <a:r>
              <a:rPr lang="fr-FR" sz="1800">
                <a:solidFill>
                  <a:srgbClr val="986801"/>
                </a:solidFill>
                <a:effectLst/>
                <a:latin typeface="Consolas" panose="020B0609020204030204" pitchFamily="49" charset="0"/>
                <a:ea typeface="Times New Roman" panose="02020603050405020304" pitchFamily="18" charset="0"/>
                <a:cs typeface="Times New Roman" panose="02020603050405020304" pitchFamily="18" charset="0"/>
              </a:rPr>
              <a:t>8px</a:t>
            </a:r>
            <a:r>
              <a:rPr lang="fr-FR" sz="1800">
                <a:solidFill>
                  <a:srgbClr val="383A4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fr-FR" sz="1800" err="1">
                <a:solidFill>
                  <a:srgbClr val="383A42"/>
                </a:solidFill>
                <a:effectLst/>
                <a:latin typeface="Consolas" panose="020B0609020204030204" pitchFamily="49" charset="0"/>
                <a:ea typeface="Times New Roman" panose="02020603050405020304" pitchFamily="18" charset="0"/>
                <a:cs typeface="Times New Roman" panose="02020603050405020304" pitchFamily="18" charset="0"/>
              </a:rPr>
              <a:t>solid</a:t>
            </a:r>
            <a:r>
              <a:rPr lang="fr-FR" sz="1800">
                <a:solidFill>
                  <a:srgbClr val="383A4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fr-FR" sz="1800">
                <a:solidFill>
                  <a:srgbClr val="986801"/>
                </a:solidFill>
                <a:effectLst/>
                <a:latin typeface="Consolas" panose="020B0609020204030204" pitchFamily="49" charset="0"/>
                <a:ea typeface="Times New Roman" panose="02020603050405020304" pitchFamily="18" charset="0"/>
                <a:cs typeface="Times New Roman" panose="02020603050405020304" pitchFamily="18" charset="0"/>
              </a:rPr>
              <a:t>black</a:t>
            </a:r>
            <a:r>
              <a:rPr lang="fr-FR" sz="1800">
                <a:solidFill>
                  <a:srgbClr val="383A42"/>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fr-FR" sz="180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0000"/>
              </a:lnSpc>
              <a:spcBef>
                <a:spcPts val="0"/>
              </a:spcBef>
              <a:spcAft>
                <a:spcPts val="0"/>
              </a:spcAft>
            </a:pPr>
            <a:r>
              <a:rPr lang="fr-FR" sz="1800">
                <a:solidFill>
                  <a:srgbClr val="383A42"/>
                </a:solidFill>
                <a:effectLst/>
                <a:latin typeface="Consolas" panose="020B0609020204030204" pitchFamily="49" charset="0"/>
                <a:ea typeface="Times New Roman" panose="02020603050405020304" pitchFamily="18" charset="0"/>
                <a:cs typeface="Times New Roman" panose="02020603050405020304" pitchFamily="18" charset="0"/>
              </a:rPr>
              <a:t>    background: </a:t>
            </a:r>
            <a:r>
              <a:rPr lang="fr-FR" sz="1800" err="1">
                <a:solidFill>
                  <a:srgbClr val="986801"/>
                </a:solidFill>
                <a:effectLst/>
                <a:latin typeface="Consolas" panose="020B0609020204030204" pitchFamily="49" charset="0"/>
                <a:ea typeface="Times New Roman" panose="02020603050405020304" pitchFamily="18" charset="0"/>
                <a:cs typeface="Times New Roman" panose="02020603050405020304" pitchFamily="18" charset="0"/>
              </a:rPr>
              <a:t>yellow</a:t>
            </a:r>
            <a:r>
              <a:rPr lang="fr-FR" sz="1800">
                <a:solidFill>
                  <a:srgbClr val="383A42"/>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fr-FR" sz="180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0000"/>
              </a:lnSpc>
              <a:spcBef>
                <a:spcPts val="0"/>
              </a:spcBef>
              <a:spcAft>
                <a:spcPts val="0"/>
              </a:spcAft>
            </a:pPr>
            <a:r>
              <a:rPr lang="fr-FR" sz="1800">
                <a:solidFill>
                  <a:srgbClr val="383A42"/>
                </a:solidFill>
                <a:effectLst/>
                <a:latin typeface="Consolas" panose="020B0609020204030204" pitchFamily="49" charset="0"/>
                <a:ea typeface="Times New Roman" panose="02020603050405020304" pitchFamily="18" charset="0"/>
                <a:cs typeface="Times New Roman" panose="02020603050405020304" pitchFamily="18" charset="0"/>
              </a:rPr>
              <a:t>  } </a:t>
            </a:r>
            <a:endParaRPr lang="fr-FR" sz="180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0000"/>
              </a:lnSpc>
              <a:spcBef>
                <a:spcPts val="0"/>
              </a:spcBef>
              <a:spcAft>
                <a:spcPts val="0"/>
              </a:spcAft>
            </a:pPr>
            <a:r>
              <a:rPr lang="fr-FR" sz="1800">
                <a:solidFill>
                  <a:srgbClr val="383A42"/>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fr-FR" sz="1800">
              <a:effectLst/>
              <a:latin typeface="Calibri" panose="020F050202020403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341006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Connecteur droit 12">
            <a:extLst>
              <a:ext uri="{FF2B5EF4-FFF2-40B4-BE49-F238E27FC236}">
                <a16:creationId xmlns:a16="http://schemas.microsoft.com/office/drawing/2014/main" id="{7F409621-235B-42B7-8C57-C671A5B850E8}"/>
              </a:ext>
              <a:ext uri="{C183D7F6-B498-43B3-948B-1728B52AA6E4}">
                <adec:decorative xmlns:adec="http://schemas.microsoft.com/office/drawing/2017/decorative" val="1"/>
              </a:ext>
            </a:extLst>
          </p:cNvPr>
          <p:cNvCxnSpPr>
            <a:cxnSpLocks/>
          </p:cNvCxnSpPr>
          <p:nvPr/>
        </p:nvCxnSpPr>
        <p:spPr>
          <a:xfrm>
            <a:off x="240908" y="6459681"/>
            <a:ext cx="0" cy="398319"/>
          </a:xfrm>
          <a:prstGeom prst="line">
            <a:avLst/>
          </a:prstGeom>
          <a:ln w="139700">
            <a:solidFill>
              <a:schemeClr val="accent2"/>
            </a:solidFill>
            <a:prstDash val="solid"/>
          </a:ln>
        </p:spPr>
        <p:style>
          <a:lnRef idx="1">
            <a:schemeClr val="accent1"/>
          </a:lnRef>
          <a:fillRef idx="0">
            <a:schemeClr val="accent1"/>
          </a:fillRef>
          <a:effectRef idx="0">
            <a:schemeClr val="accent1"/>
          </a:effectRef>
          <a:fontRef idx="minor">
            <a:schemeClr val="tx1"/>
          </a:fontRef>
        </p:style>
      </p:cxnSp>
      <p:grpSp>
        <p:nvGrpSpPr>
          <p:cNvPr id="13" name="Groupe 12">
            <a:extLst>
              <a:ext uri="{FF2B5EF4-FFF2-40B4-BE49-F238E27FC236}">
                <a16:creationId xmlns:a16="http://schemas.microsoft.com/office/drawing/2014/main" id="{85DCF745-39CA-459B-8ACF-F7DEC90EFF33}"/>
              </a:ext>
              <a:ext uri="{C183D7F6-B498-43B3-948B-1728B52AA6E4}">
                <adec:decorative xmlns:adec="http://schemas.microsoft.com/office/drawing/2017/decorative" val="1"/>
              </a:ext>
            </a:extLst>
          </p:cNvPr>
          <p:cNvGrpSpPr/>
          <p:nvPr/>
        </p:nvGrpSpPr>
        <p:grpSpPr>
          <a:xfrm>
            <a:off x="9233656" y="-30668"/>
            <a:ext cx="2958344" cy="565210"/>
            <a:chOff x="1216702" y="-785818"/>
            <a:chExt cx="6391124" cy="1384729"/>
          </a:xfrm>
        </p:grpSpPr>
        <p:sp>
          <p:nvSpPr>
            <p:cNvPr id="14" name="Rectangle 1">
              <a:extLst>
                <a:ext uri="{FF2B5EF4-FFF2-40B4-BE49-F238E27FC236}">
                  <a16:creationId xmlns:a16="http://schemas.microsoft.com/office/drawing/2014/main" id="{1DD38E9F-DD41-498F-8651-C39F97B54463}"/>
                </a:ext>
              </a:extLst>
            </p:cNvPr>
            <p:cNvSpPr/>
            <p:nvPr/>
          </p:nvSpPr>
          <p:spPr>
            <a:xfrm>
              <a:off x="1216702" y="-755745"/>
              <a:ext cx="2792437" cy="728927"/>
            </a:xfrm>
            <a:custGeom>
              <a:avLst/>
              <a:gdLst>
                <a:gd name="connsiteX0" fmla="*/ 0 w 2778276"/>
                <a:gd name="connsiteY0" fmla="*/ 0 h 471777"/>
                <a:gd name="connsiteX1" fmla="*/ 2778276 w 2778276"/>
                <a:gd name="connsiteY1" fmla="*/ 0 h 471777"/>
                <a:gd name="connsiteX2" fmla="*/ 2778276 w 2778276"/>
                <a:gd name="connsiteY2" fmla="*/ 471777 h 471777"/>
                <a:gd name="connsiteX3" fmla="*/ 0 w 2778276"/>
                <a:gd name="connsiteY3" fmla="*/ 471777 h 471777"/>
                <a:gd name="connsiteX4" fmla="*/ 0 w 2778276"/>
                <a:gd name="connsiteY4" fmla="*/ 0 h 471777"/>
                <a:gd name="connsiteX0" fmla="*/ 0 w 2778276"/>
                <a:gd name="connsiteY0" fmla="*/ 0 h 499912"/>
                <a:gd name="connsiteX1" fmla="*/ 2778276 w 2778276"/>
                <a:gd name="connsiteY1" fmla="*/ 0 h 499912"/>
                <a:gd name="connsiteX2" fmla="*/ 2778276 w 2778276"/>
                <a:gd name="connsiteY2" fmla="*/ 471777 h 499912"/>
                <a:gd name="connsiteX3" fmla="*/ 576775 w 2778276"/>
                <a:gd name="connsiteY3" fmla="*/ 499912 h 499912"/>
                <a:gd name="connsiteX4" fmla="*/ 0 w 2778276"/>
                <a:gd name="connsiteY4" fmla="*/ 0 h 499912"/>
                <a:gd name="connsiteX0" fmla="*/ 0 w 2792344"/>
                <a:gd name="connsiteY0" fmla="*/ 0 h 514001"/>
                <a:gd name="connsiteX1" fmla="*/ 2778276 w 2792344"/>
                <a:gd name="connsiteY1" fmla="*/ 0 h 514001"/>
                <a:gd name="connsiteX2" fmla="*/ 2792344 w 2792344"/>
                <a:gd name="connsiteY2" fmla="*/ 514001 h 514001"/>
                <a:gd name="connsiteX3" fmla="*/ 576775 w 2792344"/>
                <a:gd name="connsiteY3" fmla="*/ 499912 h 514001"/>
                <a:gd name="connsiteX4" fmla="*/ 0 w 2792344"/>
                <a:gd name="connsiteY4" fmla="*/ 0 h 514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2344" h="514001">
                  <a:moveTo>
                    <a:pt x="0" y="0"/>
                  </a:moveTo>
                  <a:lnTo>
                    <a:pt x="2778276" y="0"/>
                  </a:lnTo>
                  <a:lnTo>
                    <a:pt x="2792344" y="514001"/>
                  </a:lnTo>
                  <a:lnTo>
                    <a:pt x="576775" y="499912"/>
                  </a:lnTo>
                  <a:lnTo>
                    <a:pt x="0" y="0"/>
                  </a:lnTo>
                  <a:close/>
                </a:path>
              </a:pathLst>
            </a:custGeom>
            <a:solidFill>
              <a:srgbClr val="EE740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fr-FR">
                <a:solidFill>
                  <a:srgbClr val="00366C"/>
                </a:solidFill>
              </a:endParaRPr>
            </a:p>
          </p:txBody>
        </p:sp>
        <p:sp>
          <p:nvSpPr>
            <p:cNvPr id="15" name="Rectangle 2">
              <a:extLst>
                <a:ext uri="{FF2B5EF4-FFF2-40B4-BE49-F238E27FC236}">
                  <a16:creationId xmlns:a16="http://schemas.microsoft.com/office/drawing/2014/main" id="{ADAB0AEC-795E-4826-A0D6-2720A6B5F17E}"/>
                </a:ext>
              </a:extLst>
            </p:cNvPr>
            <p:cNvSpPr/>
            <p:nvPr/>
          </p:nvSpPr>
          <p:spPr>
            <a:xfrm>
              <a:off x="1968078" y="-785818"/>
              <a:ext cx="5639748" cy="1384729"/>
            </a:xfrm>
            <a:custGeom>
              <a:avLst/>
              <a:gdLst>
                <a:gd name="connsiteX0" fmla="*/ 0 w 4000500"/>
                <a:gd name="connsiteY0" fmla="*/ 0 h 800100"/>
                <a:gd name="connsiteX1" fmla="*/ 4000500 w 4000500"/>
                <a:gd name="connsiteY1" fmla="*/ 0 h 800100"/>
                <a:gd name="connsiteX2" fmla="*/ 4000500 w 4000500"/>
                <a:gd name="connsiteY2" fmla="*/ 800100 h 800100"/>
                <a:gd name="connsiteX3" fmla="*/ 0 w 4000500"/>
                <a:gd name="connsiteY3" fmla="*/ 800100 h 800100"/>
                <a:gd name="connsiteX4" fmla="*/ 0 w 4000500"/>
                <a:gd name="connsiteY4" fmla="*/ 0 h 800100"/>
                <a:gd name="connsiteX0" fmla="*/ 0 w 4000500"/>
                <a:gd name="connsiteY0" fmla="*/ 0 h 800100"/>
                <a:gd name="connsiteX1" fmla="*/ 4000500 w 4000500"/>
                <a:gd name="connsiteY1" fmla="*/ 0 h 800100"/>
                <a:gd name="connsiteX2" fmla="*/ 4000500 w 4000500"/>
                <a:gd name="connsiteY2" fmla="*/ 800100 h 800100"/>
                <a:gd name="connsiteX3" fmla="*/ 792480 w 4000500"/>
                <a:gd name="connsiteY3" fmla="*/ 800100 h 800100"/>
                <a:gd name="connsiteX4" fmla="*/ 0 w 4000500"/>
                <a:gd name="connsiteY4" fmla="*/ 0 h 800100"/>
                <a:gd name="connsiteX0" fmla="*/ 0 w 4428566"/>
                <a:gd name="connsiteY0" fmla="*/ 0 h 806393"/>
                <a:gd name="connsiteX1" fmla="*/ 4000500 w 4428566"/>
                <a:gd name="connsiteY1" fmla="*/ 0 h 806393"/>
                <a:gd name="connsiteX2" fmla="*/ 4428566 w 4428566"/>
                <a:gd name="connsiteY2" fmla="*/ 806393 h 806393"/>
                <a:gd name="connsiteX3" fmla="*/ 792480 w 4428566"/>
                <a:gd name="connsiteY3" fmla="*/ 800100 h 806393"/>
                <a:gd name="connsiteX4" fmla="*/ 0 w 4428566"/>
                <a:gd name="connsiteY4" fmla="*/ 0 h 806393"/>
                <a:gd name="connsiteX0" fmla="*/ 0 w 4428566"/>
                <a:gd name="connsiteY0" fmla="*/ 0 h 806393"/>
                <a:gd name="connsiteX1" fmla="*/ 4428566 w 4428566"/>
                <a:gd name="connsiteY1" fmla="*/ 7035 h 806393"/>
                <a:gd name="connsiteX2" fmla="*/ 4428566 w 4428566"/>
                <a:gd name="connsiteY2" fmla="*/ 806393 h 806393"/>
                <a:gd name="connsiteX3" fmla="*/ 792480 w 4428566"/>
                <a:gd name="connsiteY3" fmla="*/ 800100 h 806393"/>
                <a:gd name="connsiteX4" fmla="*/ 0 w 4428566"/>
                <a:gd name="connsiteY4" fmla="*/ 0 h 8063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28566" h="806393">
                  <a:moveTo>
                    <a:pt x="0" y="0"/>
                  </a:moveTo>
                  <a:lnTo>
                    <a:pt x="4428566" y="7035"/>
                  </a:lnTo>
                  <a:lnTo>
                    <a:pt x="4428566" y="806393"/>
                  </a:lnTo>
                  <a:lnTo>
                    <a:pt x="792480" y="800100"/>
                  </a:lnTo>
                  <a:lnTo>
                    <a:pt x="0" y="0"/>
                  </a:lnTo>
                  <a:close/>
                </a:path>
              </a:pathLst>
            </a:custGeom>
            <a:solidFill>
              <a:srgbClr val="0B84FF"/>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nSpc>
                  <a:spcPct val="120000"/>
                </a:lnSpc>
                <a:spcBef>
                  <a:spcPts val="200"/>
                </a:spcBef>
              </a:pPr>
              <a:r>
                <a:rPr lang="fr-FR" sz="1000" kern="1000">
                  <a:solidFill>
                    <a:srgbClr val="00366C"/>
                  </a:solidFill>
                  <a:effectLst/>
                  <a:ea typeface="Calibri" panose="020F0502020204030204" pitchFamily="34" charset="0"/>
                  <a:cs typeface="Times New Roman" panose="02020603050405020304" pitchFamily="18" charset="0"/>
                </a:rPr>
                <a:t> </a:t>
              </a:r>
            </a:p>
          </p:txBody>
        </p:sp>
      </p:grpSp>
      <p:pic>
        <p:nvPicPr>
          <p:cNvPr id="16" name="Graphique 218">
            <a:extLst>
              <a:ext uri="{FF2B5EF4-FFF2-40B4-BE49-F238E27FC236}">
                <a16:creationId xmlns:a16="http://schemas.microsoft.com/office/drawing/2014/main" id="{797E772C-3E32-4DC4-9154-2641BFB9AA2D}"/>
              </a:ext>
            </a:extLst>
          </p:cNvPr>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40909" y="193345"/>
            <a:ext cx="1424861" cy="311868"/>
          </a:xfrm>
          <a:prstGeom prst="rect">
            <a:avLst/>
          </a:prstGeom>
        </p:spPr>
      </p:pic>
      <p:sp>
        <p:nvSpPr>
          <p:cNvPr id="17" name="Zone de texte 2">
            <a:extLst>
              <a:ext uri="{FF2B5EF4-FFF2-40B4-BE49-F238E27FC236}">
                <a16:creationId xmlns:a16="http://schemas.microsoft.com/office/drawing/2014/main" id="{BB37616C-272E-47F1-863A-B2C92FBE80F3}"/>
              </a:ext>
            </a:extLst>
          </p:cNvPr>
          <p:cNvSpPr txBox="1">
            <a:spLocks noChangeArrowheads="1"/>
          </p:cNvSpPr>
          <p:nvPr/>
        </p:nvSpPr>
        <p:spPr bwMode="auto">
          <a:xfrm>
            <a:off x="10440745" y="130371"/>
            <a:ext cx="18367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spcBef>
                <a:spcPct val="0"/>
              </a:spcBef>
              <a:spcAft>
                <a:spcPct val="0"/>
              </a:spcAft>
            </a:pPr>
            <a:r>
              <a:rPr lang="fr-FR">
                <a:solidFill>
                  <a:schemeClr val="bg1"/>
                </a:solidFill>
                <a:latin typeface="Arial"/>
                <a:cs typeface="Arial"/>
              </a:rPr>
              <a:t>Atelier 2 HTML</a:t>
            </a:r>
            <a:endParaRPr lang="en-US">
              <a:solidFill>
                <a:schemeClr val="bg1"/>
              </a:solidFill>
            </a:endParaRPr>
          </a:p>
        </p:txBody>
      </p:sp>
      <p:cxnSp>
        <p:nvCxnSpPr>
          <p:cNvPr id="21" name="Connecteur droit 12">
            <a:extLst>
              <a:ext uri="{FF2B5EF4-FFF2-40B4-BE49-F238E27FC236}">
                <a16:creationId xmlns:a16="http://schemas.microsoft.com/office/drawing/2014/main" id="{2FD4896E-C3EA-4312-B8B9-061395FD30B9}"/>
              </a:ext>
              <a:ext uri="{C183D7F6-B498-43B3-948B-1728B52AA6E4}">
                <adec:decorative xmlns:adec="http://schemas.microsoft.com/office/drawing/2017/decorative" val="1"/>
              </a:ext>
            </a:extLst>
          </p:cNvPr>
          <p:cNvCxnSpPr>
            <a:cxnSpLocks/>
          </p:cNvCxnSpPr>
          <p:nvPr/>
        </p:nvCxnSpPr>
        <p:spPr>
          <a:xfrm>
            <a:off x="10526228" y="71037"/>
            <a:ext cx="1416204" cy="0"/>
          </a:xfrm>
          <a:prstGeom prst="line">
            <a:avLst/>
          </a:prstGeom>
          <a:ln w="57150">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25" name="Espace réservé du numéro de diapositive 24">
            <a:extLst>
              <a:ext uri="{FF2B5EF4-FFF2-40B4-BE49-F238E27FC236}">
                <a16:creationId xmlns:a16="http://schemas.microsoft.com/office/drawing/2014/main" id="{6BFAE7BC-893E-4B9B-AB04-BFD3DE9B75A1}"/>
              </a:ext>
            </a:extLst>
          </p:cNvPr>
          <p:cNvSpPr>
            <a:spLocks noGrp="1"/>
          </p:cNvSpPr>
          <p:nvPr>
            <p:ph type="sldNum" sz="quarter" idx="12"/>
          </p:nvPr>
        </p:nvSpPr>
        <p:spPr/>
        <p:txBody>
          <a:bodyPr/>
          <a:lstStyle/>
          <a:p>
            <a:r>
              <a:rPr lang="fr-FR">
                <a:cs typeface="Calibri"/>
              </a:rPr>
              <a:t>10</a:t>
            </a:r>
          </a:p>
        </p:txBody>
      </p:sp>
      <p:sp>
        <p:nvSpPr>
          <p:cNvPr id="4" name="Espace réservé du contenu 2">
            <a:extLst>
              <a:ext uri="{FF2B5EF4-FFF2-40B4-BE49-F238E27FC236}">
                <a16:creationId xmlns:a16="http://schemas.microsoft.com/office/drawing/2014/main" id="{A4E44326-BE11-529E-588C-A77FAF18A87B}"/>
              </a:ext>
            </a:extLst>
          </p:cNvPr>
          <p:cNvSpPr txBox="1">
            <a:spLocks/>
          </p:cNvSpPr>
          <p:nvPr/>
        </p:nvSpPr>
        <p:spPr>
          <a:xfrm>
            <a:off x="745588" y="1717433"/>
            <a:ext cx="8485555" cy="627183"/>
          </a:xfrm>
          <a:prstGeom prst="rect">
            <a:avLst/>
          </a:prstGeom>
        </p:spPr>
        <p:txBody>
          <a:bodyPr lIns="91440" tIns="45720" rIns="91440" bIns="45720" anchor="t">
            <a:norm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nSpc>
                <a:spcPct val="100000"/>
              </a:lnSpc>
              <a:buNone/>
            </a:pPr>
            <a:r>
              <a:rPr lang="fr-FR" sz="2800" noProof="1"/>
              <a:t>1</a:t>
            </a:r>
            <a:r>
              <a:rPr lang="fr-FR" sz="2800" baseline="30000" noProof="1"/>
              <a:t>er</a:t>
            </a:r>
            <a:r>
              <a:rPr lang="fr-FR" sz="2800" noProof="1"/>
              <a:t> test : </a:t>
            </a:r>
            <a:r>
              <a:rPr lang="fr-FR" sz="2400" noProof="1"/>
              <a:t>Créer un nouveau document html avec VSCode</a:t>
            </a:r>
            <a:endParaRPr lang="fr-FR" sz="2400" noProof="1">
              <a:ea typeface="Calibri"/>
              <a:cs typeface="Calibri"/>
            </a:endParaRPr>
          </a:p>
        </p:txBody>
      </p:sp>
      <p:pic>
        <p:nvPicPr>
          <p:cNvPr id="8" name="Image 8">
            <a:extLst>
              <a:ext uri="{FF2B5EF4-FFF2-40B4-BE49-F238E27FC236}">
                <a16:creationId xmlns:a16="http://schemas.microsoft.com/office/drawing/2014/main" id="{8C9593CB-E4FA-EFCF-79BC-0E324511AA09}"/>
              </a:ext>
            </a:extLst>
          </p:cNvPr>
          <p:cNvPicPr>
            <a:picLocks noChangeAspect="1"/>
          </p:cNvPicPr>
          <p:nvPr/>
        </p:nvPicPr>
        <p:blipFill>
          <a:blip r:embed="rId4"/>
          <a:stretch>
            <a:fillRect/>
          </a:stretch>
        </p:blipFill>
        <p:spPr>
          <a:xfrm>
            <a:off x="743053" y="4924217"/>
            <a:ext cx="4133880" cy="1081624"/>
          </a:xfrm>
          <a:prstGeom prst="rect">
            <a:avLst/>
          </a:prstGeom>
          <a:effectLst>
            <a:outerShdw blurRad="63500" sx="102000" sy="102000" algn="ctr" rotWithShape="0">
              <a:prstClr val="black">
                <a:alpha val="40000"/>
              </a:prstClr>
            </a:outerShdw>
          </a:effectLst>
        </p:spPr>
      </p:pic>
      <p:pic>
        <p:nvPicPr>
          <p:cNvPr id="18" name="Image 10">
            <a:extLst>
              <a:ext uri="{FF2B5EF4-FFF2-40B4-BE49-F238E27FC236}">
                <a16:creationId xmlns:a16="http://schemas.microsoft.com/office/drawing/2014/main" id="{73555E0A-403C-D6BE-6F65-EB95B40D424B}"/>
              </a:ext>
            </a:extLst>
          </p:cNvPr>
          <p:cNvPicPr>
            <a:picLocks noChangeAspect="1"/>
          </p:cNvPicPr>
          <p:nvPr/>
        </p:nvPicPr>
        <p:blipFill>
          <a:blip r:embed="rId5"/>
          <a:stretch>
            <a:fillRect/>
          </a:stretch>
        </p:blipFill>
        <p:spPr>
          <a:xfrm>
            <a:off x="7029525" y="4560148"/>
            <a:ext cx="3771928" cy="1809763"/>
          </a:xfrm>
          <a:prstGeom prst="rect">
            <a:avLst/>
          </a:prstGeom>
          <a:effectLst>
            <a:outerShdw blurRad="63500" sx="102000" sy="102000" algn="ctr" rotWithShape="0">
              <a:prstClr val="black">
                <a:alpha val="40000"/>
              </a:prstClr>
            </a:outerShdw>
          </a:effectLst>
        </p:spPr>
      </p:pic>
      <p:sp>
        <p:nvSpPr>
          <p:cNvPr id="22" name="Flèche : droite 11">
            <a:extLst>
              <a:ext uri="{FF2B5EF4-FFF2-40B4-BE49-F238E27FC236}">
                <a16:creationId xmlns:a16="http://schemas.microsoft.com/office/drawing/2014/main" id="{E2FB29EC-79BE-E18F-B929-2408A81BAC3E}"/>
              </a:ext>
            </a:extLst>
          </p:cNvPr>
          <p:cNvSpPr/>
          <p:nvPr/>
        </p:nvSpPr>
        <p:spPr>
          <a:xfrm>
            <a:off x="5385460" y="5015371"/>
            <a:ext cx="1078173" cy="57320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26" name="Image 13">
            <a:extLst>
              <a:ext uri="{FF2B5EF4-FFF2-40B4-BE49-F238E27FC236}">
                <a16:creationId xmlns:a16="http://schemas.microsoft.com/office/drawing/2014/main" id="{65276765-497C-961E-AE2B-C3BB38FFE745}"/>
              </a:ext>
            </a:extLst>
          </p:cNvPr>
          <p:cNvPicPr>
            <a:picLocks noChangeAspect="1"/>
          </p:cNvPicPr>
          <p:nvPr/>
        </p:nvPicPr>
        <p:blipFill>
          <a:blip r:embed="rId6"/>
          <a:stretch>
            <a:fillRect/>
          </a:stretch>
        </p:blipFill>
        <p:spPr>
          <a:xfrm>
            <a:off x="743053" y="2856566"/>
            <a:ext cx="4257706" cy="949488"/>
          </a:xfrm>
          <a:prstGeom prst="rect">
            <a:avLst/>
          </a:prstGeom>
          <a:effectLst>
            <a:outerShdw blurRad="63500" sx="102000" sy="102000" algn="ctr" rotWithShape="0">
              <a:prstClr val="black">
                <a:alpha val="40000"/>
              </a:prstClr>
            </a:outerShdw>
          </a:effectLst>
        </p:spPr>
      </p:pic>
      <p:sp>
        <p:nvSpPr>
          <p:cNvPr id="30" name="Flèche : droite 14">
            <a:extLst>
              <a:ext uri="{FF2B5EF4-FFF2-40B4-BE49-F238E27FC236}">
                <a16:creationId xmlns:a16="http://schemas.microsoft.com/office/drawing/2014/main" id="{CA04C90A-463B-4C92-507E-80B632162058}"/>
              </a:ext>
            </a:extLst>
          </p:cNvPr>
          <p:cNvSpPr/>
          <p:nvPr/>
        </p:nvSpPr>
        <p:spPr>
          <a:xfrm>
            <a:off x="5388066" y="3054500"/>
            <a:ext cx="1078173" cy="57320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2" name="Image 16">
            <a:extLst>
              <a:ext uri="{FF2B5EF4-FFF2-40B4-BE49-F238E27FC236}">
                <a16:creationId xmlns:a16="http://schemas.microsoft.com/office/drawing/2014/main" id="{997ACB11-EC26-F742-768C-B794E3267A1F}"/>
              </a:ext>
            </a:extLst>
          </p:cNvPr>
          <p:cNvPicPr>
            <a:picLocks noChangeAspect="1"/>
          </p:cNvPicPr>
          <p:nvPr/>
        </p:nvPicPr>
        <p:blipFill>
          <a:blip r:embed="rId7"/>
          <a:stretch>
            <a:fillRect/>
          </a:stretch>
        </p:blipFill>
        <p:spPr>
          <a:xfrm>
            <a:off x="6849492" y="3139291"/>
            <a:ext cx="5091520" cy="388894"/>
          </a:xfrm>
          <a:prstGeom prst="rect">
            <a:avLst/>
          </a:prstGeom>
          <a:effectLst>
            <a:outerShdw blurRad="63500" sx="102000" sy="102000" algn="ctr" rotWithShape="0">
              <a:prstClr val="black">
                <a:alpha val="40000"/>
              </a:prstClr>
            </a:outerShdw>
          </a:effectLst>
        </p:spPr>
      </p:pic>
      <p:sp>
        <p:nvSpPr>
          <p:cNvPr id="2" name="TextBox 1">
            <a:extLst>
              <a:ext uri="{FF2B5EF4-FFF2-40B4-BE49-F238E27FC236}">
                <a16:creationId xmlns:a16="http://schemas.microsoft.com/office/drawing/2014/main" id="{D0CB44FA-FA77-AF4C-FA86-F78513B82CE6}"/>
              </a:ext>
            </a:extLst>
          </p:cNvPr>
          <p:cNvSpPr txBox="1"/>
          <p:nvPr/>
        </p:nvSpPr>
        <p:spPr>
          <a:xfrm>
            <a:off x="642328" y="2347056"/>
            <a:ext cx="309684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noProof="1">
                <a:cs typeface="Calibri"/>
              </a:rPr>
              <a:t>Exemple text brut</a:t>
            </a:r>
            <a:endParaRPr lang="en-US" noProof="1">
              <a:ea typeface="Calibri"/>
              <a:cs typeface="Calibri"/>
            </a:endParaRPr>
          </a:p>
        </p:txBody>
      </p:sp>
      <p:sp>
        <p:nvSpPr>
          <p:cNvPr id="5" name="TextBox 4">
            <a:extLst>
              <a:ext uri="{FF2B5EF4-FFF2-40B4-BE49-F238E27FC236}">
                <a16:creationId xmlns:a16="http://schemas.microsoft.com/office/drawing/2014/main" id="{7E149B00-13BF-35AB-6AAD-AF267B22EA38}"/>
              </a:ext>
            </a:extLst>
          </p:cNvPr>
          <p:cNvSpPr txBox="1"/>
          <p:nvPr/>
        </p:nvSpPr>
        <p:spPr>
          <a:xfrm>
            <a:off x="642328" y="4415527"/>
            <a:ext cx="309684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noProof="1">
                <a:cs typeface="Calibri"/>
              </a:rPr>
              <a:t>Exemple text avec balises</a:t>
            </a:r>
            <a:endParaRPr lang="en-US" noProof="1">
              <a:ea typeface="Calibri"/>
              <a:cs typeface="Calibri"/>
            </a:endParaRPr>
          </a:p>
        </p:txBody>
      </p:sp>
      <p:sp>
        <p:nvSpPr>
          <p:cNvPr id="6" name="TextBox 5">
            <a:extLst>
              <a:ext uri="{FF2B5EF4-FFF2-40B4-BE49-F238E27FC236}">
                <a16:creationId xmlns:a16="http://schemas.microsoft.com/office/drawing/2014/main" id="{7E141A69-25D7-82C6-59A8-778CF41C1257}"/>
              </a:ext>
            </a:extLst>
          </p:cNvPr>
          <p:cNvSpPr txBox="1"/>
          <p:nvPr/>
        </p:nvSpPr>
        <p:spPr>
          <a:xfrm>
            <a:off x="5388680" y="4040580"/>
            <a:ext cx="309684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noProof="1">
                <a:cs typeface="Calibri"/>
              </a:rPr>
              <a:t>Résultats dans le navigateur</a:t>
            </a:r>
            <a:endParaRPr lang="en-US" noProof="1">
              <a:ea typeface="Calibri"/>
              <a:cs typeface="Calibri"/>
            </a:endParaRPr>
          </a:p>
        </p:txBody>
      </p:sp>
      <p:sp>
        <p:nvSpPr>
          <p:cNvPr id="9" name="TextBox 8">
            <a:extLst>
              <a:ext uri="{FF2B5EF4-FFF2-40B4-BE49-F238E27FC236}">
                <a16:creationId xmlns:a16="http://schemas.microsoft.com/office/drawing/2014/main" id="{FE64E834-4217-4350-C202-B93B5FE1AFB3}"/>
              </a:ext>
            </a:extLst>
          </p:cNvPr>
          <p:cNvSpPr txBox="1"/>
          <p:nvPr/>
        </p:nvSpPr>
        <p:spPr>
          <a:xfrm>
            <a:off x="2311400" y="798317"/>
            <a:ext cx="7569866" cy="41395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lnSpc>
                <a:spcPct val="110000"/>
              </a:lnSpc>
              <a:spcBef>
                <a:spcPts val="1200"/>
              </a:spcBef>
              <a:spcAft>
                <a:spcPts val="200"/>
              </a:spcAft>
            </a:pPr>
            <a:r>
              <a:rPr lang="fr-FR" sz="2000" b="1">
                <a:ea typeface="+mn-lt"/>
                <a:cs typeface="+mn-lt"/>
              </a:rPr>
              <a:t>Présentation du HTML</a:t>
            </a:r>
            <a:endParaRPr lang="en-US" sz="2000" b="1">
              <a:cs typeface="Calibri"/>
            </a:endParaRPr>
          </a:p>
        </p:txBody>
      </p:sp>
    </p:spTree>
    <p:extLst>
      <p:ext uri="{BB962C8B-B14F-4D97-AF65-F5344CB8AC3E}">
        <p14:creationId xmlns:p14="http://schemas.microsoft.com/office/powerpoint/2010/main" val="11196661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Connecteur droit 12">
            <a:extLst>
              <a:ext uri="{FF2B5EF4-FFF2-40B4-BE49-F238E27FC236}">
                <a16:creationId xmlns:a16="http://schemas.microsoft.com/office/drawing/2014/main" id="{7F409621-235B-42B7-8C57-C671A5B850E8}"/>
              </a:ext>
              <a:ext uri="{C183D7F6-B498-43B3-948B-1728B52AA6E4}">
                <adec:decorative xmlns:adec="http://schemas.microsoft.com/office/drawing/2017/decorative" val="1"/>
              </a:ext>
            </a:extLst>
          </p:cNvPr>
          <p:cNvCxnSpPr>
            <a:cxnSpLocks/>
          </p:cNvCxnSpPr>
          <p:nvPr/>
        </p:nvCxnSpPr>
        <p:spPr>
          <a:xfrm>
            <a:off x="240908" y="6459681"/>
            <a:ext cx="0" cy="398319"/>
          </a:xfrm>
          <a:prstGeom prst="line">
            <a:avLst/>
          </a:prstGeom>
          <a:ln w="139700">
            <a:solidFill>
              <a:schemeClr val="accent2"/>
            </a:solidFill>
            <a:prstDash val="solid"/>
          </a:ln>
        </p:spPr>
        <p:style>
          <a:lnRef idx="1">
            <a:schemeClr val="accent1"/>
          </a:lnRef>
          <a:fillRef idx="0">
            <a:schemeClr val="accent1"/>
          </a:fillRef>
          <a:effectRef idx="0">
            <a:schemeClr val="accent1"/>
          </a:effectRef>
          <a:fontRef idx="minor">
            <a:schemeClr val="tx1"/>
          </a:fontRef>
        </p:style>
      </p:cxnSp>
      <p:grpSp>
        <p:nvGrpSpPr>
          <p:cNvPr id="13" name="Groupe 12">
            <a:extLst>
              <a:ext uri="{FF2B5EF4-FFF2-40B4-BE49-F238E27FC236}">
                <a16:creationId xmlns:a16="http://schemas.microsoft.com/office/drawing/2014/main" id="{85DCF745-39CA-459B-8ACF-F7DEC90EFF33}"/>
              </a:ext>
              <a:ext uri="{C183D7F6-B498-43B3-948B-1728B52AA6E4}">
                <adec:decorative xmlns:adec="http://schemas.microsoft.com/office/drawing/2017/decorative" val="1"/>
              </a:ext>
            </a:extLst>
          </p:cNvPr>
          <p:cNvGrpSpPr/>
          <p:nvPr/>
        </p:nvGrpSpPr>
        <p:grpSpPr>
          <a:xfrm>
            <a:off x="9233656" y="-30668"/>
            <a:ext cx="2958344" cy="565210"/>
            <a:chOff x="1216702" y="-785818"/>
            <a:chExt cx="6391124" cy="1384729"/>
          </a:xfrm>
        </p:grpSpPr>
        <p:sp>
          <p:nvSpPr>
            <p:cNvPr id="14" name="Rectangle 1">
              <a:extLst>
                <a:ext uri="{FF2B5EF4-FFF2-40B4-BE49-F238E27FC236}">
                  <a16:creationId xmlns:a16="http://schemas.microsoft.com/office/drawing/2014/main" id="{1DD38E9F-DD41-498F-8651-C39F97B54463}"/>
                </a:ext>
              </a:extLst>
            </p:cNvPr>
            <p:cNvSpPr/>
            <p:nvPr/>
          </p:nvSpPr>
          <p:spPr>
            <a:xfrm>
              <a:off x="1216702" y="-755745"/>
              <a:ext cx="2792437" cy="728927"/>
            </a:xfrm>
            <a:custGeom>
              <a:avLst/>
              <a:gdLst>
                <a:gd name="connsiteX0" fmla="*/ 0 w 2778276"/>
                <a:gd name="connsiteY0" fmla="*/ 0 h 471777"/>
                <a:gd name="connsiteX1" fmla="*/ 2778276 w 2778276"/>
                <a:gd name="connsiteY1" fmla="*/ 0 h 471777"/>
                <a:gd name="connsiteX2" fmla="*/ 2778276 w 2778276"/>
                <a:gd name="connsiteY2" fmla="*/ 471777 h 471777"/>
                <a:gd name="connsiteX3" fmla="*/ 0 w 2778276"/>
                <a:gd name="connsiteY3" fmla="*/ 471777 h 471777"/>
                <a:gd name="connsiteX4" fmla="*/ 0 w 2778276"/>
                <a:gd name="connsiteY4" fmla="*/ 0 h 471777"/>
                <a:gd name="connsiteX0" fmla="*/ 0 w 2778276"/>
                <a:gd name="connsiteY0" fmla="*/ 0 h 499912"/>
                <a:gd name="connsiteX1" fmla="*/ 2778276 w 2778276"/>
                <a:gd name="connsiteY1" fmla="*/ 0 h 499912"/>
                <a:gd name="connsiteX2" fmla="*/ 2778276 w 2778276"/>
                <a:gd name="connsiteY2" fmla="*/ 471777 h 499912"/>
                <a:gd name="connsiteX3" fmla="*/ 576775 w 2778276"/>
                <a:gd name="connsiteY3" fmla="*/ 499912 h 499912"/>
                <a:gd name="connsiteX4" fmla="*/ 0 w 2778276"/>
                <a:gd name="connsiteY4" fmla="*/ 0 h 499912"/>
                <a:gd name="connsiteX0" fmla="*/ 0 w 2792344"/>
                <a:gd name="connsiteY0" fmla="*/ 0 h 514001"/>
                <a:gd name="connsiteX1" fmla="*/ 2778276 w 2792344"/>
                <a:gd name="connsiteY1" fmla="*/ 0 h 514001"/>
                <a:gd name="connsiteX2" fmla="*/ 2792344 w 2792344"/>
                <a:gd name="connsiteY2" fmla="*/ 514001 h 514001"/>
                <a:gd name="connsiteX3" fmla="*/ 576775 w 2792344"/>
                <a:gd name="connsiteY3" fmla="*/ 499912 h 514001"/>
                <a:gd name="connsiteX4" fmla="*/ 0 w 2792344"/>
                <a:gd name="connsiteY4" fmla="*/ 0 h 514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2344" h="514001">
                  <a:moveTo>
                    <a:pt x="0" y="0"/>
                  </a:moveTo>
                  <a:lnTo>
                    <a:pt x="2778276" y="0"/>
                  </a:lnTo>
                  <a:lnTo>
                    <a:pt x="2792344" y="514001"/>
                  </a:lnTo>
                  <a:lnTo>
                    <a:pt x="576775" y="499912"/>
                  </a:lnTo>
                  <a:lnTo>
                    <a:pt x="0" y="0"/>
                  </a:lnTo>
                  <a:close/>
                </a:path>
              </a:pathLst>
            </a:custGeom>
            <a:solidFill>
              <a:srgbClr val="EE740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fr-FR">
                <a:solidFill>
                  <a:srgbClr val="00366C"/>
                </a:solidFill>
              </a:endParaRPr>
            </a:p>
          </p:txBody>
        </p:sp>
        <p:sp>
          <p:nvSpPr>
            <p:cNvPr id="15" name="Rectangle 2">
              <a:extLst>
                <a:ext uri="{FF2B5EF4-FFF2-40B4-BE49-F238E27FC236}">
                  <a16:creationId xmlns:a16="http://schemas.microsoft.com/office/drawing/2014/main" id="{ADAB0AEC-795E-4826-A0D6-2720A6B5F17E}"/>
                </a:ext>
              </a:extLst>
            </p:cNvPr>
            <p:cNvSpPr/>
            <p:nvPr/>
          </p:nvSpPr>
          <p:spPr>
            <a:xfrm>
              <a:off x="1968078" y="-785818"/>
              <a:ext cx="5639748" cy="1384729"/>
            </a:xfrm>
            <a:custGeom>
              <a:avLst/>
              <a:gdLst>
                <a:gd name="connsiteX0" fmla="*/ 0 w 4000500"/>
                <a:gd name="connsiteY0" fmla="*/ 0 h 800100"/>
                <a:gd name="connsiteX1" fmla="*/ 4000500 w 4000500"/>
                <a:gd name="connsiteY1" fmla="*/ 0 h 800100"/>
                <a:gd name="connsiteX2" fmla="*/ 4000500 w 4000500"/>
                <a:gd name="connsiteY2" fmla="*/ 800100 h 800100"/>
                <a:gd name="connsiteX3" fmla="*/ 0 w 4000500"/>
                <a:gd name="connsiteY3" fmla="*/ 800100 h 800100"/>
                <a:gd name="connsiteX4" fmla="*/ 0 w 4000500"/>
                <a:gd name="connsiteY4" fmla="*/ 0 h 800100"/>
                <a:gd name="connsiteX0" fmla="*/ 0 w 4000500"/>
                <a:gd name="connsiteY0" fmla="*/ 0 h 800100"/>
                <a:gd name="connsiteX1" fmla="*/ 4000500 w 4000500"/>
                <a:gd name="connsiteY1" fmla="*/ 0 h 800100"/>
                <a:gd name="connsiteX2" fmla="*/ 4000500 w 4000500"/>
                <a:gd name="connsiteY2" fmla="*/ 800100 h 800100"/>
                <a:gd name="connsiteX3" fmla="*/ 792480 w 4000500"/>
                <a:gd name="connsiteY3" fmla="*/ 800100 h 800100"/>
                <a:gd name="connsiteX4" fmla="*/ 0 w 4000500"/>
                <a:gd name="connsiteY4" fmla="*/ 0 h 800100"/>
                <a:gd name="connsiteX0" fmla="*/ 0 w 4428566"/>
                <a:gd name="connsiteY0" fmla="*/ 0 h 806393"/>
                <a:gd name="connsiteX1" fmla="*/ 4000500 w 4428566"/>
                <a:gd name="connsiteY1" fmla="*/ 0 h 806393"/>
                <a:gd name="connsiteX2" fmla="*/ 4428566 w 4428566"/>
                <a:gd name="connsiteY2" fmla="*/ 806393 h 806393"/>
                <a:gd name="connsiteX3" fmla="*/ 792480 w 4428566"/>
                <a:gd name="connsiteY3" fmla="*/ 800100 h 806393"/>
                <a:gd name="connsiteX4" fmla="*/ 0 w 4428566"/>
                <a:gd name="connsiteY4" fmla="*/ 0 h 806393"/>
                <a:gd name="connsiteX0" fmla="*/ 0 w 4428566"/>
                <a:gd name="connsiteY0" fmla="*/ 0 h 806393"/>
                <a:gd name="connsiteX1" fmla="*/ 4428566 w 4428566"/>
                <a:gd name="connsiteY1" fmla="*/ 7035 h 806393"/>
                <a:gd name="connsiteX2" fmla="*/ 4428566 w 4428566"/>
                <a:gd name="connsiteY2" fmla="*/ 806393 h 806393"/>
                <a:gd name="connsiteX3" fmla="*/ 792480 w 4428566"/>
                <a:gd name="connsiteY3" fmla="*/ 800100 h 806393"/>
                <a:gd name="connsiteX4" fmla="*/ 0 w 4428566"/>
                <a:gd name="connsiteY4" fmla="*/ 0 h 8063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28566" h="806393">
                  <a:moveTo>
                    <a:pt x="0" y="0"/>
                  </a:moveTo>
                  <a:lnTo>
                    <a:pt x="4428566" y="7035"/>
                  </a:lnTo>
                  <a:lnTo>
                    <a:pt x="4428566" y="806393"/>
                  </a:lnTo>
                  <a:lnTo>
                    <a:pt x="792480" y="800100"/>
                  </a:lnTo>
                  <a:lnTo>
                    <a:pt x="0" y="0"/>
                  </a:lnTo>
                  <a:close/>
                </a:path>
              </a:pathLst>
            </a:custGeom>
            <a:solidFill>
              <a:srgbClr val="0B84FF"/>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nSpc>
                  <a:spcPct val="120000"/>
                </a:lnSpc>
                <a:spcBef>
                  <a:spcPts val="200"/>
                </a:spcBef>
              </a:pPr>
              <a:r>
                <a:rPr lang="fr-FR" sz="1000" kern="1000">
                  <a:solidFill>
                    <a:srgbClr val="00366C"/>
                  </a:solidFill>
                  <a:effectLst/>
                  <a:ea typeface="Calibri" panose="020F0502020204030204" pitchFamily="34" charset="0"/>
                  <a:cs typeface="Times New Roman" panose="02020603050405020304" pitchFamily="18" charset="0"/>
                </a:rPr>
                <a:t> </a:t>
              </a:r>
            </a:p>
          </p:txBody>
        </p:sp>
      </p:grpSp>
      <p:pic>
        <p:nvPicPr>
          <p:cNvPr id="16" name="Graphique 218">
            <a:extLst>
              <a:ext uri="{FF2B5EF4-FFF2-40B4-BE49-F238E27FC236}">
                <a16:creationId xmlns:a16="http://schemas.microsoft.com/office/drawing/2014/main" id="{797E772C-3E32-4DC4-9154-2641BFB9AA2D}"/>
              </a:ext>
            </a:extLst>
          </p:cNvPr>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40909" y="193345"/>
            <a:ext cx="1424861" cy="311868"/>
          </a:xfrm>
          <a:prstGeom prst="rect">
            <a:avLst/>
          </a:prstGeom>
        </p:spPr>
      </p:pic>
      <p:sp>
        <p:nvSpPr>
          <p:cNvPr id="17" name="Zone de texte 2">
            <a:extLst>
              <a:ext uri="{FF2B5EF4-FFF2-40B4-BE49-F238E27FC236}">
                <a16:creationId xmlns:a16="http://schemas.microsoft.com/office/drawing/2014/main" id="{BB37616C-272E-47F1-863A-B2C92FBE80F3}"/>
              </a:ext>
            </a:extLst>
          </p:cNvPr>
          <p:cNvSpPr txBox="1">
            <a:spLocks noChangeArrowheads="1"/>
          </p:cNvSpPr>
          <p:nvPr/>
        </p:nvSpPr>
        <p:spPr bwMode="auto">
          <a:xfrm>
            <a:off x="10440745" y="130371"/>
            <a:ext cx="18367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spcBef>
                <a:spcPct val="0"/>
              </a:spcBef>
              <a:spcAft>
                <a:spcPct val="0"/>
              </a:spcAft>
            </a:pPr>
            <a:r>
              <a:rPr lang="fr-FR">
                <a:solidFill>
                  <a:schemeClr val="bg1"/>
                </a:solidFill>
                <a:latin typeface="Arial"/>
                <a:cs typeface="Arial"/>
              </a:rPr>
              <a:t>Atelier 2 HTML</a:t>
            </a:r>
            <a:endParaRPr lang="en-US">
              <a:solidFill>
                <a:schemeClr val="bg1"/>
              </a:solidFill>
            </a:endParaRPr>
          </a:p>
        </p:txBody>
      </p:sp>
      <p:cxnSp>
        <p:nvCxnSpPr>
          <p:cNvPr id="21" name="Connecteur droit 12">
            <a:extLst>
              <a:ext uri="{FF2B5EF4-FFF2-40B4-BE49-F238E27FC236}">
                <a16:creationId xmlns:a16="http://schemas.microsoft.com/office/drawing/2014/main" id="{2FD4896E-C3EA-4312-B8B9-061395FD30B9}"/>
              </a:ext>
              <a:ext uri="{C183D7F6-B498-43B3-948B-1728B52AA6E4}">
                <adec:decorative xmlns:adec="http://schemas.microsoft.com/office/drawing/2017/decorative" val="1"/>
              </a:ext>
            </a:extLst>
          </p:cNvPr>
          <p:cNvCxnSpPr>
            <a:cxnSpLocks/>
          </p:cNvCxnSpPr>
          <p:nvPr/>
        </p:nvCxnSpPr>
        <p:spPr>
          <a:xfrm>
            <a:off x="10526228" y="71037"/>
            <a:ext cx="1416204" cy="0"/>
          </a:xfrm>
          <a:prstGeom prst="line">
            <a:avLst/>
          </a:prstGeom>
          <a:ln w="57150">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25" name="Espace réservé du numéro de diapositive 24">
            <a:extLst>
              <a:ext uri="{FF2B5EF4-FFF2-40B4-BE49-F238E27FC236}">
                <a16:creationId xmlns:a16="http://schemas.microsoft.com/office/drawing/2014/main" id="{6BFAE7BC-893E-4B9B-AB04-BFD3DE9B75A1}"/>
              </a:ext>
            </a:extLst>
          </p:cNvPr>
          <p:cNvSpPr>
            <a:spLocks noGrp="1"/>
          </p:cNvSpPr>
          <p:nvPr>
            <p:ph type="sldNum" sz="quarter" idx="12"/>
          </p:nvPr>
        </p:nvSpPr>
        <p:spPr/>
        <p:txBody>
          <a:bodyPr/>
          <a:lstStyle/>
          <a:p>
            <a:r>
              <a:rPr lang="fr-FR">
                <a:cs typeface="Calibri"/>
              </a:rPr>
              <a:t>11</a:t>
            </a:r>
          </a:p>
        </p:txBody>
      </p:sp>
      <p:sp>
        <p:nvSpPr>
          <p:cNvPr id="9" name="Espace réservé du contenu 2">
            <a:extLst>
              <a:ext uri="{FF2B5EF4-FFF2-40B4-BE49-F238E27FC236}">
                <a16:creationId xmlns:a16="http://schemas.microsoft.com/office/drawing/2014/main" id="{A0432310-F00C-CDCF-E553-0F1848F86F4B}"/>
              </a:ext>
            </a:extLst>
          </p:cNvPr>
          <p:cNvSpPr txBox="1">
            <a:spLocks/>
          </p:cNvSpPr>
          <p:nvPr/>
        </p:nvSpPr>
        <p:spPr>
          <a:xfrm>
            <a:off x="1765300" y="2347260"/>
            <a:ext cx="8665386" cy="2711025"/>
          </a:xfrm>
          <a:prstGeom prst="rect">
            <a:avLst/>
          </a:prstGeom>
        </p:spPr>
        <p:txBody>
          <a:bodyPr lIns="91440" tIns="45720" rIns="91440" bIns="45720" anchor="t">
            <a:normAutofit lnSpcReduction="10000"/>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Clr>
                <a:srgbClr val="9BA8B7"/>
              </a:buClr>
              <a:defRPr/>
            </a:pPr>
            <a:r>
              <a:rPr lang="fr-FR" sz="2800">
                <a:solidFill>
                  <a:srgbClr val="000000"/>
                </a:solidFill>
                <a:latin typeface="Calibri"/>
                <a:cs typeface="Calibri"/>
              </a:rPr>
              <a:t>Les attributs</a:t>
            </a:r>
          </a:p>
          <a:p>
            <a:pPr marL="342900" indent="-342900">
              <a:lnSpc>
                <a:spcPct val="115000"/>
              </a:lnSpc>
              <a:buFont typeface="Symbol" panose="05050102010706020507" pitchFamily="18" charset="2"/>
              <a:buBlip>
                <a:blip r:embed="rId4"/>
              </a:buBlip>
            </a:pPr>
            <a:r>
              <a:rPr lang="fr-FR" sz="1800">
                <a:latin typeface="Calibri"/>
                <a:ea typeface="Times New Roman" panose="02020603050405020304" pitchFamily="18" charset="0"/>
                <a:cs typeface="Calibri"/>
              </a:rPr>
              <a:t>Tous les éléments HTML peuvent avoir des </a:t>
            </a:r>
            <a:r>
              <a:rPr lang="fr-FR" sz="1800" b="1">
                <a:latin typeface="Calibri"/>
                <a:ea typeface="Times New Roman" panose="02020603050405020304" pitchFamily="18" charset="0"/>
                <a:cs typeface="Calibri"/>
              </a:rPr>
              <a:t>attributs</a:t>
            </a:r>
            <a:endParaRPr lang="fr-FR" sz="1800">
              <a:latin typeface="Calibri"/>
              <a:ea typeface="Times New Roman" panose="02020603050405020304" pitchFamily="18" charset="0"/>
              <a:cs typeface="Calibri"/>
            </a:endParaRPr>
          </a:p>
          <a:p>
            <a:pPr marL="342900" indent="-342900">
              <a:lnSpc>
                <a:spcPct val="115000"/>
              </a:lnSpc>
              <a:buFont typeface="Symbol" panose="05050102010706020507" pitchFamily="18" charset="2"/>
              <a:buBlip>
                <a:blip r:embed="rId4"/>
              </a:buBlip>
            </a:pPr>
            <a:r>
              <a:rPr lang="fr-FR" sz="1800">
                <a:latin typeface="Calibri"/>
                <a:ea typeface="Times New Roman" panose="02020603050405020304" pitchFamily="18" charset="0"/>
                <a:cs typeface="Calibri"/>
              </a:rPr>
              <a:t>Les attributs fournissent </a:t>
            </a:r>
            <a:r>
              <a:rPr lang="fr-FR" sz="1800" b="1">
                <a:latin typeface="Calibri"/>
                <a:ea typeface="Times New Roman" panose="02020603050405020304" pitchFamily="18" charset="0"/>
                <a:cs typeface="Calibri"/>
              </a:rPr>
              <a:t>des informations supplémentaires</a:t>
            </a:r>
            <a:r>
              <a:rPr lang="fr-FR" sz="1800">
                <a:latin typeface="Calibri"/>
                <a:ea typeface="Times New Roman" panose="02020603050405020304" pitchFamily="18" charset="0"/>
                <a:cs typeface="Calibri"/>
              </a:rPr>
              <a:t> sur les éléments</a:t>
            </a:r>
          </a:p>
          <a:p>
            <a:pPr marL="342900" indent="-342900">
              <a:lnSpc>
                <a:spcPct val="115000"/>
              </a:lnSpc>
              <a:buFont typeface="Symbol" panose="05050102010706020507" pitchFamily="18" charset="2"/>
              <a:buBlip>
                <a:blip r:embed="rId4"/>
              </a:buBlip>
            </a:pPr>
            <a:r>
              <a:rPr lang="fr-FR" sz="1800">
                <a:latin typeface="Calibri"/>
                <a:ea typeface="Times New Roman" panose="02020603050405020304" pitchFamily="18" charset="0"/>
                <a:cs typeface="Calibri"/>
              </a:rPr>
              <a:t>Les attributs sont toujours spécifiés dans </a:t>
            </a:r>
            <a:r>
              <a:rPr lang="fr-FR" sz="1800" b="1">
                <a:latin typeface="Calibri"/>
                <a:ea typeface="Times New Roman" panose="02020603050405020304" pitchFamily="18" charset="0"/>
                <a:cs typeface="Calibri"/>
              </a:rPr>
              <a:t>la balise de début</a:t>
            </a:r>
            <a:endParaRPr lang="fr-FR" sz="1800">
              <a:latin typeface="Calibri"/>
              <a:ea typeface="Times New Roman" panose="02020603050405020304" pitchFamily="18" charset="0"/>
              <a:cs typeface="Calibri"/>
            </a:endParaRPr>
          </a:p>
          <a:p>
            <a:pPr marL="342900" indent="-342900">
              <a:lnSpc>
                <a:spcPct val="115000"/>
              </a:lnSpc>
              <a:spcAft>
                <a:spcPts val="1000"/>
              </a:spcAft>
              <a:buFont typeface="Symbol" panose="05050102010706020507" pitchFamily="18" charset="2"/>
              <a:buBlip>
                <a:blip r:embed="rId4"/>
              </a:buBlip>
            </a:pPr>
            <a:r>
              <a:rPr lang="fr-FR" sz="1800">
                <a:latin typeface="Calibri"/>
                <a:ea typeface="Times New Roman" panose="02020603050405020304" pitchFamily="18" charset="0"/>
                <a:cs typeface="Calibri"/>
              </a:rPr>
              <a:t>Les attributs se présentent généralement sous forme de paires nom/valeur telles que : </a:t>
            </a:r>
            <a:r>
              <a:rPr lang="fr-FR" sz="1800" b="1">
                <a:latin typeface="Calibri"/>
                <a:ea typeface="Times New Roman" panose="02020603050405020304" pitchFamily="18" charset="0"/>
                <a:cs typeface="Calibri"/>
              </a:rPr>
              <a:t>attribut="valeur"</a:t>
            </a:r>
            <a:endParaRPr lang="fr-FR" sz="1800">
              <a:latin typeface="Calibri"/>
              <a:ea typeface="Times New Roman" panose="02020603050405020304" pitchFamily="18" charset="0"/>
              <a:cs typeface="Calibri"/>
            </a:endParaRPr>
          </a:p>
        </p:txBody>
      </p:sp>
      <p:sp>
        <p:nvSpPr>
          <p:cNvPr id="4" name="TextBox 3">
            <a:extLst>
              <a:ext uri="{FF2B5EF4-FFF2-40B4-BE49-F238E27FC236}">
                <a16:creationId xmlns:a16="http://schemas.microsoft.com/office/drawing/2014/main" id="{C6223646-FD3F-2415-E7A0-BCCD0BB70B40}"/>
              </a:ext>
            </a:extLst>
          </p:cNvPr>
          <p:cNvSpPr txBox="1"/>
          <p:nvPr/>
        </p:nvSpPr>
        <p:spPr>
          <a:xfrm>
            <a:off x="2311400" y="798317"/>
            <a:ext cx="7569866" cy="41395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lnSpc>
                <a:spcPct val="110000"/>
              </a:lnSpc>
              <a:spcBef>
                <a:spcPts val="1200"/>
              </a:spcBef>
              <a:spcAft>
                <a:spcPts val="200"/>
              </a:spcAft>
            </a:pPr>
            <a:r>
              <a:rPr lang="fr-FR" sz="2000" b="1">
                <a:ea typeface="+mn-lt"/>
                <a:cs typeface="+mn-lt"/>
              </a:rPr>
              <a:t>Présentation du HTML</a:t>
            </a:r>
            <a:endParaRPr lang="en-US" sz="2000" b="1">
              <a:cs typeface="Calibri"/>
            </a:endParaRPr>
          </a:p>
        </p:txBody>
      </p:sp>
    </p:spTree>
    <p:extLst>
      <p:ext uri="{BB962C8B-B14F-4D97-AF65-F5344CB8AC3E}">
        <p14:creationId xmlns:p14="http://schemas.microsoft.com/office/powerpoint/2010/main" val="39531500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Connecteur droit 12">
            <a:extLst>
              <a:ext uri="{FF2B5EF4-FFF2-40B4-BE49-F238E27FC236}">
                <a16:creationId xmlns:a16="http://schemas.microsoft.com/office/drawing/2014/main" id="{7F409621-235B-42B7-8C57-C671A5B850E8}"/>
              </a:ext>
              <a:ext uri="{C183D7F6-B498-43B3-948B-1728B52AA6E4}">
                <adec:decorative xmlns:adec="http://schemas.microsoft.com/office/drawing/2017/decorative" val="1"/>
              </a:ext>
            </a:extLst>
          </p:cNvPr>
          <p:cNvCxnSpPr>
            <a:cxnSpLocks/>
          </p:cNvCxnSpPr>
          <p:nvPr/>
        </p:nvCxnSpPr>
        <p:spPr>
          <a:xfrm>
            <a:off x="240908" y="6459681"/>
            <a:ext cx="0" cy="398319"/>
          </a:xfrm>
          <a:prstGeom prst="line">
            <a:avLst/>
          </a:prstGeom>
          <a:ln w="139700">
            <a:solidFill>
              <a:schemeClr val="accent2"/>
            </a:solidFill>
            <a:prstDash val="solid"/>
          </a:ln>
        </p:spPr>
        <p:style>
          <a:lnRef idx="1">
            <a:schemeClr val="accent1"/>
          </a:lnRef>
          <a:fillRef idx="0">
            <a:schemeClr val="accent1"/>
          </a:fillRef>
          <a:effectRef idx="0">
            <a:schemeClr val="accent1"/>
          </a:effectRef>
          <a:fontRef idx="minor">
            <a:schemeClr val="tx1"/>
          </a:fontRef>
        </p:style>
      </p:cxnSp>
      <p:grpSp>
        <p:nvGrpSpPr>
          <p:cNvPr id="13" name="Groupe 12">
            <a:extLst>
              <a:ext uri="{FF2B5EF4-FFF2-40B4-BE49-F238E27FC236}">
                <a16:creationId xmlns:a16="http://schemas.microsoft.com/office/drawing/2014/main" id="{85DCF745-39CA-459B-8ACF-F7DEC90EFF33}"/>
              </a:ext>
              <a:ext uri="{C183D7F6-B498-43B3-948B-1728B52AA6E4}">
                <adec:decorative xmlns:adec="http://schemas.microsoft.com/office/drawing/2017/decorative" val="1"/>
              </a:ext>
            </a:extLst>
          </p:cNvPr>
          <p:cNvGrpSpPr/>
          <p:nvPr/>
        </p:nvGrpSpPr>
        <p:grpSpPr>
          <a:xfrm>
            <a:off x="9233656" y="-30668"/>
            <a:ext cx="2958344" cy="565210"/>
            <a:chOff x="1216702" y="-785818"/>
            <a:chExt cx="6391124" cy="1384729"/>
          </a:xfrm>
        </p:grpSpPr>
        <p:sp>
          <p:nvSpPr>
            <p:cNvPr id="14" name="Rectangle 1">
              <a:extLst>
                <a:ext uri="{FF2B5EF4-FFF2-40B4-BE49-F238E27FC236}">
                  <a16:creationId xmlns:a16="http://schemas.microsoft.com/office/drawing/2014/main" id="{1DD38E9F-DD41-498F-8651-C39F97B54463}"/>
                </a:ext>
              </a:extLst>
            </p:cNvPr>
            <p:cNvSpPr/>
            <p:nvPr/>
          </p:nvSpPr>
          <p:spPr>
            <a:xfrm>
              <a:off x="1216702" y="-755745"/>
              <a:ext cx="2792437" cy="728927"/>
            </a:xfrm>
            <a:custGeom>
              <a:avLst/>
              <a:gdLst>
                <a:gd name="connsiteX0" fmla="*/ 0 w 2778276"/>
                <a:gd name="connsiteY0" fmla="*/ 0 h 471777"/>
                <a:gd name="connsiteX1" fmla="*/ 2778276 w 2778276"/>
                <a:gd name="connsiteY1" fmla="*/ 0 h 471777"/>
                <a:gd name="connsiteX2" fmla="*/ 2778276 w 2778276"/>
                <a:gd name="connsiteY2" fmla="*/ 471777 h 471777"/>
                <a:gd name="connsiteX3" fmla="*/ 0 w 2778276"/>
                <a:gd name="connsiteY3" fmla="*/ 471777 h 471777"/>
                <a:gd name="connsiteX4" fmla="*/ 0 w 2778276"/>
                <a:gd name="connsiteY4" fmla="*/ 0 h 471777"/>
                <a:gd name="connsiteX0" fmla="*/ 0 w 2778276"/>
                <a:gd name="connsiteY0" fmla="*/ 0 h 499912"/>
                <a:gd name="connsiteX1" fmla="*/ 2778276 w 2778276"/>
                <a:gd name="connsiteY1" fmla="*/ 0 h 499912"/>
                <a:gd name="connsiteX2" fmla="*/ 2778276 w 2778276"/>
                <a:gd name="connsiteY2" fmla="*/ 471777 h 499912"/>
                <a:gd name="connsiteX3" fmla="*/ 576775 w 2778276"/>
                <a:gd name="connsiteY3" fmla="*/ 499912 h 499912"/>
                <a:gd name="connsiteX4" fmla="*/ 0 w 2778276"/>
                <a:gd name="connsiteY4" fmla="*/ 0 h 499912"/>
                <a:gd name="connsiteX0" fmla="*/ 0 w 2792344"/>
                <a:gd name="connsiteY0" fmla="*/ 0 h 514001"/>
                <a:gd name="connsiteX1" fmla="*/ 2778276 w 2792344"/>
                <a:gd name="connsiteY1" fmla="*/ 0 h 514001"/>
                <a:gd name="connsiteX2" fmla="*/ 2792344 w 2792344"/>
                <a:gd name="connsiteY2" fmla="*/ 514001 h 514001"/>
                <a:gd name="connsiteX3" fmla="*/ 576775 w 2792344"/>
                <a:gd name="connsiteY3" fmla="*/ 499912 h 514001"/>
                <a:gd name="connsiteX4" fmla="*/ 0 w 2792344"/>
                <a:gd name="connsiteY4" fmla="*/ 0 h 514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2344" h="514001">
                  <a:moveTo>
                    <a:pt x="0" y="0"/>
                  </a:moveTo>
                  <a:lnTo>
                    <a:pt x="2778276" y="0"/>
                  </a:lnTo>
                  <a:lnTo>
                    <a:pt x="2792344" y="514001"/>
                  </a:lnTo>
                  <a:lnTo>
                    <a:pt x="576775" y="499912"/>
                  </a:lnTo>
                  <a:lnTo>
                    <a:pt x="0" y="0"/>
                  </a:lnTo>
                  <a:close/>
                </a:path>
              </a:pathLst>
            </a:custGeom>
            <a:solidFill>
              <a:srgbClr val="EE740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fr-FR">
                <a:solidFill>
                  <a:srgbClr val="00366C"/>
                </a:solidFill>
              </a:endParaRPr>
            </a:p>
          </p:txBody>
        </p:sp>
        <p:sp>
          <p:nvSpPr>
            <p:cNvPr id="15" name="Rectangle 2">
              <a:extLst>
                <a:ext uri="{FF2B5EF4-FFF2-40B4-BE49-F238E27FC236}">
                  <a16:creationId xmlns:a16="http://schemas.microsoft.com/office/drawing/2014/main" id="{ADAB0AEC-795E-4826-A0D6-2720A6B5F17E}"/>
                </a:ext>
              </a:extLst>
            </p:cNvPr>
            <p:cNvSpPr/>
            <p:nvPr/>
          </p:nvSpPr>
          <p:spPr>
            <a:xfrm>
              <a:off x="1968078" y="-785818"/>
              <a:ext cx="5639748" cy="1384729"/>
            </a:xfrm>
            <a:custGeom>
              <a:avLst/>
              <a:gdLst>
                <a:gd name="connsiteX0" fmla="*/ 0 w 4000500"/>
                <a:gd name="connsiteY0" fmla="*/ 0 h 800100"/>
                <a:gd name="connsiteX1" fmla="*/ 4000500 w 4000500"/>
                <a:gd name="connsiteY1" fmla="*/ 0 h 800100"/>
                <a:gd name="connsiteX2" fmla="*/ 4000500 w 4000500"/>
                <a:gd name="connsiteY2" fmla="*/ 800100 h 800100"/>
                <a:gd name="connsiteX3" fmla="*/ 0 w 4000500"/>
                <a:gd name="connsiteY3" fmla="*/ 800100 h 800100"/>
                <a:gd name="connsiteX4" fmla="*/ 0 w 4000500"/>
                <a:gd name="connsiteY4" fmla="*/ 0 h 800100"/>
                <a:gd name="connsiteX0" fmla="*/ 0 w 4000500"/>
                <a:gd name="connsiteY0" fmla="*/ 0 h 800100"/>
                <a:gd name="connsiteX1" fmla="*/ 4000500 w 4000500"/>
                <a:gd name="connsiteY1" fmla="*/ 0 h 800100"/>
                <a:gd name="connsiteX2" fmla="*/ 4000500 w 4000500"/>
                <a:gd name="connsiteY2" fmla="*/ 800100 h 800100"/>
                <a:gd name="connsiteX3" fmla="*/ 792480 w 4000500"/>
                <a:gd name="connsiteY3" fmla="*/ 800100 h 800100"/>
                <a:gd name="connsiteX4" fmla="*/ 0 w 4000500"/>
                <a:gd name="connsiteY4" fmla="*/ 0 h 800100"/>
                <a:gd name="connsiteX0" fmla="*/ 0 w 4428566"/>
                <a:gd name="connsiteY0" fmla="*/ 0 h 806393"/>
                <a:gd name="connsiteX1" fmla="*/ 4000500 w 4428566"/>
                <a:gd name="connsiteY1" fmla="*/ 0 h 806393"/>
                <a:gd name="connsiteX2" fmla="*/ 4428566 w 4428566"/>
                <a:gd name="connsiteY2" fmla="*/ 806393 h 806393"/>
                <a:gd name="connsiteX3" fmla="*/ 792480 w 4428566"/>
                <a:gd name="connsiteY3" fmla="*/ 800100 h 806393"/>
                <a:gd name="connsiteX4" fmla="*/ 0 w 4428566"/>
                <a:gd name="connsiteY4" fmla="*/ 0 h 806393"/>
                <a:gd name="connsiteX0" fmla="*/ 0 w 4428566"/>
                <a:gd name="connsiteY0" fmla="*/ 0 h 806393"/>
                <a:gd name="connsiteX1" fmla="*/ 4428566 w 4428566"/>
                <a:gd name="connsiteY1" fmla="*/ 7035 h 806393"/>
                <a:gd name="connsiteX2" fmla="*/ 4428566 w 4428566"/>
                <a:gd name="connsiteY2" fmla="*/ 806393 h 806393"/>
                <a:gd name="connsiteX3" fmla="*/ 792480 w 4428566"/>
                <a:gd name="connsiteY3" fmla="*/ 800100 h 806393"/>
                <a:gd name="connsiteX4" fmla="*/ 0 w 4428566"/>
                <a:gd name="connsiteY4" fmla="*/ 0 h 8063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28566" h="806393">
                  <a:moveTo>
                    <a:pt x="0" y="0"/>
                  </a:moveTo>
                  <a:lnTo>
                    <a:pt x="4428566" y="7035"/>
                  </a:lnTo>
                  <a:lnTo>
                    <a:pt x="4428566" y="806393"/>
                  </a:lnTo>
                  <a:lnTo>
                    <a:pt x="792480" y="800100"/>
                  </a:lnTo>
                  <a:lnTo>
                    <a:pt x="0" y="0"/>
                  </a:lnTo>
                  <a:close/>
                </a:path>
              </a:pathLst>
            </a:custGeom>
            <a:solidFill>
              <a:srgbClr val="0B84FF"/>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nSpc>
                  <a:spcPct val="120000"/>
                </a:lnSpc>
                <a:spcBef>
                  <a:spcPts val="200"/>
                </a:spcBef>
              </a:pPr>
              <a:r>
                <a:rPr lang="fr-FR" sz="1000" kern="1000">
                  <a:solidFill>
                    <a:srgbClr val="00366C"/>
                  </a:solidFill>
                  <a:effectLst/>
                  <a:ea typeface="Calibri" panose="020F0502020204030204" pitchFamily="34" charset="0"/>
                  <a:cs typeface="Times New Roman" panose="02020603050405020304" pitchFamily="18" charset="0"/>
                </a:rPr>
                <a:t> </a:t>
              </a:r>
            </a:p>
          </p:txBody>
        </p:sp>
      </p:grpSp>
      <p:pic>
        <p:nvPicPr>
          <p:cNvPr id="16" name="Graphique 218">
            <a:extLst>
              <a:ext uri="{FF2B5EF4-FFF2-40B4-BE49-F238E27FC236}">
                <a16:creationId xmlns:a16="http://schemas.microsoft.com/office/drawing/2014/main" id="{797E772C-3E32-4DC4-9154-2641BFB9AA2D}"/>
              </a:ext>
            </a:extLst>
          </p:cNvPr>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40909" y="193345"/>
            <a:ext cx="1424861" cy="311868"/>
          </a:xfrm>
          <a:prstGeom prst="rect">
            <a:avLst/>
          </a:prstGeom>
        </p:spPr>
      </p:pic>
      <p:sp>
        <p:nvSpPr>
          <p:cNvPr id="17" name="Zone de texte 2">
            <a:extLst>
              <a:ext uri="{FF2B5EF4-FFF2-40B4-BE49-F238E27FC236}">
                <a16:creationId xmlns:a16="http://schemas.microsoft.com/office/drawing/2014/main" id="{BB37616C-272E-47F1-863A-B2C92FBE80F3}"/>
              </a:ext>
            </a:extLst>
          </p:cNvPr>
          <p:cNvSpPr txBox="1">
            <a:spLocks noChangeArrowheads="1"/>
          </p:cNvSpPr>
          <p:nvPr/>
        </p:nvSpPr>
        <p:spPr bwMode="auto">
          <a:xfrm>
            <a:off x="10440745" y="130371"/>
            <a:ext cx="18367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spcBef>
                <a:spcPct val="0"/>
              </a:spcBef>
              <a:spcAft>
                <a:spcPct val="0"/>
              </a:spcAft>
            </a:pPr>
            <a:r>
              <a:rPr lang="fr-FR">
                <a:solidFill>
                  <a:schemeClr val="bg1"/>
                </a:solidFill>
                <a:latin typeface="Arial"/>
                <a:cs typeface="Arial"/>
              </a:rPr>
              <a:t>Atelier 2 HTML</a:t>
            </a:r>
            <a:endParaRPr lang="en-US">
              <a:solidFill>
                <a:schemeClr val="bg1"/>
              </a:solidFill>
            </a:endParaRPr>
          </a:p>
        </p:txBody>
      </p:sp>
      <p:cxnSp>
        <p:nvCxnSpPr>
          <p:cNvPr id="21" name="Connecteur droit 12">
            <a:extLst>
              <a:ext uri="{FF2B5EF4-FFF2-40B4-BE49-F238E27FC236}">
                <a16:creationId xmlns:a16="http://schemas.microsoft.com/office/drawing/2014/main" id="{2FD4896E-C3EA-4312-B8B9-061395FD30B9}"/>
              </a:ext>
              <a:ext uri="{C183D7F6-B498-43B3-948B-1728B52AA6E4}">
                <adec:decorative xmlns:adec="http://schemas.microsoft.com/office/drawing/2017/decorative" val="1"/>
              </a:ext>
            </a:extLst>
          </p:cNvPr>
          <p:cNvCxnSpPr>
            <a:cxnSpLocks/>
          </p:cNvCxnSpPr>
          <p:nvPr/>
        </p:nvCxnSpPr>
        <p:spPr>
          <a:xfrm>
            <a:off x="10526228" y="71037"/>
            <a:ext cx="1416204" cy="0"/>
          </a:xfrm>
          <a:prstGeom prst="line">
            <a:avLst/>
          </a:prstGeom>
          <a:ln w="57150">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25" name="Espace réservé du numéro de diapositive 24">
            <a:extLst>
              <a:ext uri="{FF2B5EF4-FFF2-40B4-BE49-F238E27FC236}">
                <a16:creationId xmlns:a16="http://schemas.microsoft.com/office/drawing/2014/main" id="{6BFAE7BC-893E-4B9B-AB04-BFD3DE9B75A1}"/>
              </a:ext>
            </a:extLst>
          </p:cNvPr>
          <p:cNvSpPr>
            <a:spLocks noGrp="1"/>
          </p:cNvSpPr>
          <p:nvPr>
            <p:ph type="sldNum" sz="quarter" idx="12"/>
          </p:nvPr>
        </p:nvSpPr>
        <p:spPr/>
        <p:txBody>
          <a:bodyPr/>
          <a:lstStyle/>
          <a:p>
            <a:r>
              <a:rPr lang="fr-FR">
                <a:cs typeface="Calibri"/>
              </a:rPr>
              <a:t>12</a:t>
            </a:r>
          </a:p>
        </p:txBody>
      </p:sp>
      <p:sp>
        <p:nvSpPr>
          <p:cNvPr id="4" name="Espace réservé du contenu 2">
            <a:extLst>
              <a:ext uri="{FF2B5EF4-FFF2-40B4-BE49-F238E27FC236}">
                <a16:creationId xmlns:a16="http://schemas.microsoft.com/office/drawing/2014/main" id="{9C085845-D384-80C9-9564-AAF5E48124DC}"/>
              </a:ext>
            </a:extLst>
          </p:cNvPr>
          <p:cNvSpPr txBox="1">
            <a:spLocks/>
          </p:cNvSpPr>
          <p:nvPr/>
        </p:nvSpPr>
        <p:spPr>
          <a:xfrm>
            <a:off x="2290233" y="2108201"/>
            <a:ext cx="7611534" cy="3760891"/>
          </a:xfrm>
          <a:prstGeom prst="rect">
            <a:avLst/>
          </a:prstGeom>
        </p:spPr>
        <p:txBody>
          <a:bodyPr vert="horz" lIns="0" tIns="45720" rIns="0" bIns="45720" rtlCol="0" anchor="t">
            <a:norm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Clr>
                <a:srgbClr val="9BA8B7"/>
              </a:buClr>
              <a:defRPr/>
            </a:pPr>
            <a:r>
              <a:rPr lang="fr-FR" sz="2800">
                <a:solidFill>
                  <a:srgbClr val="000000"/>
                </a:solidFill>
                <a:latin typeface="Franklin Gothic Book" panose="020F0502020204030204"/>
              </a:rPr>
              <a:t>Les attributs</a:t>
            </a:r>
          </a:p>
          <a:p>
            <a:pPr>
              <a:lnSpc>
                <a:spcPct val="115000"/>
              </a:lnSpc>
              <a:spcAft>
                <a:spcPts val="1000"/>
              </a:spcAft>
            </a:pPr>
            <a:r>
              <a:rPr lang="fr-FR" sz="1800">
                <a:latin typeface="Calibri"/>
                <a:ea typeface="Times New Roman" panose="02020603050405020304" pitchFamily="18" charset="0"/>
                <a:cs typeface="Calibri"/>
              </a:rPr>
              <a:t>Exemples</a:t>
            </a:r>
          </a:p>
          <a:p>
            <a:pPr>
              <a:lnSpc>
                <a:spcPts val="1100"/>
              </a:lnSpc>
              <a:spcAft>
                <a:spcPts val="1000"/>
              </a:spcAft>
            </a:pPr>
            <a:r>
              <a:rPr lang="fr-FR" sz="1800">
                <a:solidFill>
                  <a:srgbClr val="383A42"/>
                </a:solidFill>
                <a:latin typeface="Consolas"/>
                <a:ea typeface="Times New Roman" panose="02020603050405020304" pitchFamily="18" charset="0"/>
                <a:cs typeface="Times New Roman"/>
              </a:rPr>
              <a:t>&lt;</a:t>
            </a:r>
            <a:r>
              <a:rPr lang="fr-FR" sz="1800">
                <a:solidFill>
                  <a:srgbClr val="E45649"/>
                </a:solidFill>
                <a:latin typeface="Consolas"/>
                <a:ea typeface="Times New Roman" panose="02020603050405020304" pitchFamily="18" charset="0"/>
                <a:cs typeface="Times New Roman"/>
              </a:rPr>
              <a:t>a</a:t>
            </a:r>
            <a:r>
              <a:rPr lang="fr-FR" sz="1800">
                <a:solidFill>
                  <a:srgbClr val="383A42"/>
                </a:solidFill>
                <a:latin typeface="Consolas"/>
                <a:ea typeface="Times New Roman" panose="02020603050405020304" pitchFamily="18" charset="0"/>
                <a:cs typeface="Times New Roman"/>
              </a:rPr>
              <a:t> </a:t>
            </a:r>
            <a:r>
              <a:rPr lang="fr-FR" sz="1800">
                <a:solidFill>
                  <a:srgbClr val="986801"/>
                </a:solidFill>
                <a:latin typeface="Consolas"/>
                <a:ea typeface="Times New Roman" panose="02020603050405020304" pitchFamily="18" charset="0"/>
                <a:cs typeface="Times New Roman"/>
              </a:rPr>
              <a:t>href</a:t>
            </a:r>
            <a:r>
              <a:rPr lang="fr-FR" sz="1800">
                <a:solidFill>
                  <a:srgbClr val="383A42"/>
                </a:solidFill>
                <a:latin typeface="Consolas"/>
                <a:ea typeface="Times New Roman" panose="02020603050405020304" pitchFamily="18" charset="0"/>
                <a:cs typeface="Times New Roman"/>
              </a:rPr>
              <a:t>=</a:t>
            </a:r>
            <a:r>
              <a:rPr lang="fr-FR" sz="1800">
                <a:solidFill>
                  <a:srgbClr val="50A14F"/>
                </a:solidFill>
                <a:latin typeface="Consolas"/>
                <a:ea typeface="Times New Roman" panose="02020603050405020304" pitchFamily="18" charset="0"/>
                <a:cs typeface="Times New Roman"/>
              </a:rPr>
              <a:t>"https://www.w3schools.com"</a:t>
            </a:r>
            <a:r>
              <a:rPr lang="fr-FR" sz="1800">
                <a:solidFill>
                  <a:srgbClr val="383A42"/>
                </a:solidFill>
                <a:latin typeface="Consolas"/>
                <a:ea typeface="Times New Roman" panose="02020603050405020304" pitchFamily="18" charset="0"/>
                <a:cs typeface="Times New Roman"/>
              </a:rPr>
              <a:t>&gt;Visiter Notre Site&lt;/</a:t>
            </a:r>
            <a:r>
              <a:rPr lang="fr-FR" sz="1800">
                <a:solidFill>
                  <a:srgbClr val="E45649"/>
                </a:solidFill>
                <a:latin typeface="Consolas"/>
                <a:ea typeface="Times New Roman" panose="02020603050405020304" pitchFamily="18" charset="0"/>
                <a:cs typeface="Times New Roman"/>
              </a:rPr>
              <a:t>a</a:t>
            </a:r>
            <a:r>
              <a:rPr lang="fr-FR" sz="1800">
                <a:solidFill>
                  <a:srgbClr val="383A42"/>
                </a:solidFill>
                <a:latin typeface="Consolas"/>
                <a:ea typeface="Times New Roman" panose="02020603050405020304" pitchFamily="18" charset="0"/>
                <a:cs typeface="Times New Roman"/>
              </a:rPr>
              <a:t>&gt;</a:t>
            </a:r>
            <a:endParaRPr lang="fr-FR" sz="1800">
              <a:latin typeface="Consolas"/>
              <a:ea typeface="Times New Roman" panose="02020603050405020304" pitchFamily="18" charset="0"/>
              <a:cs typeface="Times New Roman"/>
            </a:endParaRPr>
          </a:p>
          <a:p>
            <a:pPr>
              <a:lnSpc>
                <a:spcPts val="1100"/>
              </a:lnSpc>
              <a:spcAft>
                <a:spcPts val="1000"/>
              </a:spcAft>
            </a:pPr>
            <a:r>
              <a:rPr lang="fr-FR" sz="1800" noProof="1">
                <a:solidFill>
                  <a:srgbClr val="383A42"/>
                </a:solidFill>
                <a:latin typeface="Consolas"/>
                <a:ea typeface="Times New Roman" panose="02020603050405020304" pitchFamily="18" charset="0"/>
                <a:cs typeface="Times New Roman"/>
              </a:rPr>
              <a:t>&lt;</a:t>
            </a:r>
            <a:r>
              <a:rPr lang="fr-FR" sz="1800" noProof="1">
                <a:solidFill>
                  <a:srgbClr val="E45649"/>
                </a:solidFill>
                <a:latin typeface="Consolas"/>
                <a:ea typeface="Times New Roman" panose="02020603050405020304" pitchFamily="18" charset="0"/>
                <a:cs typeface="Times New Roman"/>
              </a:rPr>
              <a:t>img</a:t>
            </a:r>
            <a:r>
              <a:rPr lang="fr-FR" sz="1800" noProof="1">
                <a:solidFill>
                  <a:srgbClr val="383A42"/>
                </a:solidFill>
                <a:latin typeface="Consolas"/>
                <a:ea typeface="Times New Roman" panose="02020603050405020304" pitchFamily="18" charset="0"/>
                <a:cs typeface="Times New Roman"/>
              </a:rPr>
              <a:t> </a:t>
            </a:r>
            <a:r>
              <a:rPr lang="fr-FR" sz="1800" noProof="1">
                <a:solidFill>
                  <a:srgbClr val="986801"/>
                </a:solidFill>
                <a:latin typeface="Consolas"/>
                <a:ea typeface="Times New Roman" panose="02020603050405020304" pitchFamily="18" charset="0"/>
                <a:cs typeface="Times New Roman"/>
              </a:rPr>
              <a:t>src</a:t>
            </a:r>
            <a:r>
              <a:rPr lang="fr-FR" sz="1800" noProof="1">
                <a:solidFill>
                  <a:srgbClr val="383A42"/>
                </a:solidFill>
                <a:latin typeface="Consolas"/>
                <a:ea typeface="Times New Roman" panose="02020603050405020304" pitchFamily="18" charset="0"/>
                <a:cs typeface="Times New Roman"/>
              </a:rPr>
              <a:t>=</a:t>
            </a:r>
            <a:r>
              <a:rPr lang="fr-FR" sz="1800" noProof="1">
                <a:solidFill>
                  <a:srgbClr val="50A14F"/>
                </a:solidFill>
                <a:latin typeface="Consolas"/>
                <a:ea typeface="Times New Roman" panose="02020603050405020304" pitchFamily="18" charset="0"/>
                <a:cs typeface="Times New Roman"/>
              </a:rPr>
              <a:t>"images/img_girl.jpg" </a:t>
            </a:r>
            <a:r>
              <a:rPr lang="fr-FR" sz="1800" noProof="1">
                <a:solidFill>
                  <a:srgbClr val="383A42"/>
                </a:solidFill>
                <a:latin typeface="Consolas"/>
                <a:ea typeface="Times New Roman" panose="02020603050405020304" pitchFamily="18" charset="0"/>
                <a:cs typeface="Times New Roman"/>
              </a:rPr>
              <a:t>&gt;</a:t>
            </a:r>
            <a:endParaRPr lang="fr-FR" sz="1800" noProof="1">
              <a:latin typeface="Consolas"/>
              <a:ea typeface="Times New Roman" panose="02020603050405020304" pitchFamily="18" charset="0"/>
              <a:cs typeface="Times New Roman"/>
            </a:endParaRPr>
          </a:p>
          <a:p>
            <a:pPr>
              <a:lnSpc>
                <a:spcPts val="1100"/>
              </a:lnSpc>
              <a:spcAft>
                <a:spcPts val="1000"/>
              </a:spcAft>
            </a:pPr>
            <a:endParaRPr lang="fr-FR" sz="1800">
              <a:latin typeface="Calibri" panose="020F0502020204030204" pitchFamily="34" charset="0"/>
              <a:ea typeface="Times New Roman" panose="02020603050405020304" pitchFamily="18" charset="0"/>
              <a:cs typeface="Times New Roman" panose="02020603050405020304" pitchFamily="18" charset="0"/>
            </a:endParaRPr>
          </a:p>
          <a:p>
            <a:pPr>
              <a:lnSpc>
                <a:spcPct val="115000"/>
              </a:lnSpc>
              <a:spcAft>
                <a:spcPts val="1000"/>
              </a:spcAft>
            </a:pPr>
            <a:r>
              <a:rPr lang="fr-FR" sz="1800" b="1">
                <a:solidFill>
                  <a:srgbClr val="FF0000"/>
                </a:solidFill>
                <a:latin typeface="Calibri"/>
                <a:ea typeface="Times New Roman" panose="02020603050405020304" pitchFamily="18" charset="0"/>
                <a:cs typeface="Calibri"/>
              </a:rPr>
              <a:t>NB : </a:t>
            </a:r>
            <a:r>
              <a:rPr lang="fr-FR" sz="1800">
                <a:latin typeface="Calibri"/>
                <a:ea typeface="Times New Roman" panose="02020603050405020304" pitchFamily="18" charset="0"/>
                <a:cs typeface="Calibri"/>
              </a:rPr>
              <a:t>On peut avoir autant d’attributs qu’on veut pour une balise donnée</a:t>
            </a:r>
          </a:p>
          <a:p>
            <a:pPr>
              <a:lnSpc>
                <a:spcPts val="1100"/>
              </a:lnSpc>
              <a:spcAft>
                <a:spcPts val="1000"/>
              </a:spcAft>
            </a:pPr>
            <a:r>
              <a:rPr lang="fr-FR" sz="1800" noProof="1">
                <a:solidFill>
                  <a:srgbClr val="383A42"/>
                </a:solidFill>
                <a:latin typeface="Consolas"/>
                <a:ea typeface="Times New Roman" panose="02020603050405020304" pitchFamily="18" charset="0"/>
                <a:cs typeface="Times New Roman"/>
              </a:rPr>
              <a:t>&lt;</a:t>
            </a:r>
            <a:r>
              <a:rPr lang="fr-FR" sz="1800" noProof="1">
                <a:solidFill>
                  <a:srgbClr val="E45649"/>
                </a:solidFill>
                <a:latin typeface="Consolas"/>
                <a:ea typeface="Times New Roman" panose="02020603050405020304" pitchFamily="18" charset="0"/>
                <a:cs typeface="Times New Roman"/>
              </a:rPr>
              <a:t>img</a:t>
            </a:r>
            <a:r>
              <a:rPr lang="fr-FR" sz="1800" noProof="1">
                <a:solidFill>
                  <a:srgbClr val="383A42"/>
                </a:solidFill>
                <a:latin typeface="Consolas"/>
                <a:ea typeface="Times New Roman" panose="02020603050405020304" pitchFamily="18" charset="0"/>
                <a:cs typeface="Times New Roman"/>
              </a:rPr>
              <a:t> </a:t>
            </a:r>
            <a:r>
              <a:rPr lang="fr-FR" sz="1800" noProof="1">
                <a:solidFill>
                  <a:srgbClr val="986801"/>
                </a:solidFill>
                <a:latin typeface="Consolas"/>
                <a:ea typeface="Times New Roman" panose="02020603050405020304" pitchFamily="18" charset="0"/>
                <a:cs typeface="Times New Roman"/>
              </a:rPr>
              <a:t>src</a:t>
            </a:r>
            <a:r>
              <a:rPr lang="fr-FR" sz="1800" noProof="1">
                <a:solidFill>
                  <a:srgbClr val="383A42"/>
                </a:solidFill>
                <a:latin typeface="Consolas"/>
                <a:ea typeface="Times New Roman" panose="02020603050405020304" pitchFamily="18" charset="0"/>
                <a:cs typeface="Times New Roman"/>
              </a:rPr>
              <a:t>=</a:t>
            </a:r>
            <a:r>
              <a:rPr lang="fr-FR" sz="1800" noProof="1">
                <a:solidFill>
                  <a:srgbClr val="50A14F"/>
                </a:solidFill>
                <a:latin typeface="Consolas"/>
                <a:ea typeface="Times New Roman" panose="02020603050405020304" pitchFamily="18" charset="0"/>
                <a:cs typeface="Times New Roman"/>
              </a:rPr>
              <a:t>"images/img_typo.jpg"</a:t>
            </a:r>
            <a:r>
              <a:rPr lang="fr-FR" sz="1800" noProof="1">
                <a:solidFill>
                  <a:srgbClr val="383A42"/>
                </a:solidFill>
                <a:latin typeface="Consolas"/>
                <a:ea typeface="Times New Roman" panose="02020603050405020304" pitchFamily="18" charset="0"/>
                <a:cs typeface="Times New Roman"/>
              </a:rPr>
              <a:t> </a:t>
            </a:r>
            <a:r>
              <a:rPr lang="fr-FR" sz="1800" noProof="1">
                <a:solidFill>
                  <a:srgbClr val="986801"/>
                </a:solidFill>
                <a:latin typeface="Consolas"/>
                <a:ea typeface="Times New Roman" panose="02020603050405020304" pitchFamily="18" charset="0"/>
                <a:cs typeface="Times New Roman"/>
              </a:rPr>
              <a:t>alt</a:t>
            </a:r>
            <a:r>
              <a:rPr lang="fr-FR" sz="1800" noProof="1">
                <a:solidFill>
                  <a:srgbClr val="383A42"/>
                </a:solidFill>
                <a:latin typeface="Consolas"/>
                <a:ea typeface="Times New Roman" panose="02020603050405020304" pitchFamily="18" charset="0"/>
                <a:cs typeface="Times New Roman"/>
              </a:rPr>
              <a:t>=</a:t>
            </a:r>
            <a:r>
              <a:rPr lang="fr-FR" sz="1800" noProof="1">
                <a:solidFill>
                  <a:srgbClr val="50A14F"/>
                </a:solidFill>
                <a:latin typeface="Consolas"/>
                <a:ea typeface="Times New Roman" panose="02020603050405020304" pitchFamily="18" charset="0"/>
                <a:cs typeface="Times New Roman"/>
              </a:rPr>
              <a:t>"Girl with a jacket"</a:t>
            </a:r>
            <a:r>
              <a:rPr lang="fr-FR" sz="1800" noProof="1">
                <a:solidFill>
                  <a:srgbClr val="383A42"/>
                </a:solidFill>
                <a:latin typeface="Consolas"/>
                <a:ea typeface="Times New Roman" panose="02020603050405020304" pitchFamily="18" charset="0"/>
                <a:cs typeface="Times New Roman"/>
              </a:rPr>
              <a:t>&gt;</a:t>
            </a:r>
            <a:endParaRPr lang="fr-FR" sz="1800" noProof="1">
              <a:latin typeface="Consolas"/>
              <a:ea typeface="Times New Roman" panose="02020603050405020304" pitchFamily="18" charset="0"/>
              <a:cs typeface="Times New Roman"/>
            </a:endParaRPr>
          </a:p>
          <a:p>
            <a:pPr>
              <a:buClr>
                <a:srgbClr val="9BA8B7"/>
              </a:buClr>
              <a:defRPr/>
            </a:pPr>
            <a:endParaRPr lang="fr-FR"/>
          </a:p>
          <a:p>
            <a:pPr marL="0" indent="0">
              <a:buFont typeface="Calibri" panose="020F0502020204030204" pitchFamily="34" charset="0"/>
              <a:buNone/>
            </a:pPr>
            <a:endParaRPr lang="fr-FR"/>
          </a:p>
        </p:txBody>
      </p:sp>
      <p:sp>
        <p:nvSpPr>
          <p:cNvPr id="5" name="TextBox 4">
            <a:extLst>
              <a:ext uri="{FF2B5EF4-FFF2-40B4-BE49-F238E27FC236}">
                <a16:creationId xmlns:a16="http://schemas.microsoft.com/office/drawing/2014/main" id="{1122F41C-643F-32B8-D528-1491D9A15726}"/>
              </a:ext>
            </a:extLst>
          </p:cNvPr>
          <p:cNvSpPr txBox="1"/>
          <p:nvPr/>
        </p:nvSpPr>
        <p:spPr>
          <a:xfrm>
            <a:off x="2311400" y="798317"/>
            <a:ext cx="7569866" cy="41395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lnSpc>
                <a:spcPct val="110000"/>
              </a:lnSpc>
              <a:spcBef>
                <a:spcPts val="1200"/>
              </a:spcBef>
              <a:spcAft>
                <a:spcPts val="200"/>
              </a:spcAft>
            </a:pPr>
            <a:r>
              <a:rPr lang="fr-FR" sz="2000" b="1">
                <a:ea typeface="+mn-lt"/>
                <a:cs typeface="+mn-lt"/>
              </a:rPr>
              <a:t>Présentation du HTML</a:t>
            </a:r>
            <a:endParaRPr lang="en-US" sz="2000" b="1">
              <a:cs typeface="Calibri"/>
            </a:endParaRPr>
          </a:p>
        </p:txBody>
      </p:sp>
    </p:spTree>
    <p:extLst>
      <p:ext uri="{BB962C8B-B14F-4D97-AF65-F5344CB8AC3E}">
        <p14:creationId xmlns:p14="http://schemas.microsoft.com/office/powerpoint/2010/main" val="41883847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Connecteur droit 12">
            <a:extLst>
              <a:ext uri="{FF2B5EF4-FFF2-40B4-BE49-F238E27FC236}">
                <a16:creationId xmlns:a16="http://schemas.microsoft.com/office/drawing/2014/main" id="{7F409621-235B-42B7-8C57-C671A5B850E8}"/>
              </a:ext>
              <a:ext uri="{C183D7F6-B498-43B3-948B-1728B52AA6E4}">
                <adec:decorative xmlns:adec="http://schemas.microsoft.com/office/drawing/2017/decorative" val="1"/>
              </a:ext>
            </a:extLst>
          </p:cNvPr>
          <p:cNvCxnSpPr>
            <a:cxnSpLocks/>
          </p:cNvCxnSpPr>
          <p:nvPr/>
        </p:nvCxnSpPr>
        <p:spPr>
          <a:xfrm>
            <a:off x="240908" y="6459681"/>
            <a:ext cx="0" cy="398319"/>
          </a:xfrm>
          <a:prstGeom prst="line">
            <a:avLst/>
          </a:prstGeom>
          <a:ln w="139700">
            <a:solidFill>
              <a:schemeClr val="accent2"/>
            </a:solidFill>
            <a:prstDash val="solid"/>
          </a:ln>
        </p:spPr>
        <p:style>
          <a:lnRef idx="1">
            <a:schemeClr val="accent1"/>
          </a:lnRef>
          <a:fillRef idx="0">
            <a:schemeClr val="accent1"/>
          </a:fillRef>
          <a:effectRef idx="0">
            <a:schemeClr val="accent1"/>
          </a:effectRef>
          <a:fontRef idx="minor">
            <a:schemeClr val="tx1"/>
          </a:fontRef>
        </p:style>
      </p:cxnSp>
      <p:grpSp>
        <p:nvGrpSpPr>
          <p:cNvPr id="13" name="Groupe 12">
            <a:extLst>
              <a:ext uri="{FF2B5EF4-FFF2-40B4-BE49-F238E27FC236}">
                <a16:creationId xmlns:a16="http://schemas.microsoft.com/office/drawing/2014/main" id="{85DCF745-39CA-459B-8ACF-F7DEC90EFF33}"/>
              </a:ext>
              <a:ext uri="{C183D7F6-B498-43B3-948B-1728B52AA6E4}">
                <adec:decorative xmlns:adec="http://schemas.microsoft.com/office/drawing/2017/decorative" val="1"/>
              </a:ext>
            </a:extLst>
          </p:cNvPr>
          <p:cNvGrpSpPr/>
          <p:nvPr/>
        </p:nvGrpSpPr>
        <p:grpSpPr>
          <a:xfrm>
            <a:off x="9233656" y="-30668"/>
            <a:ext cx="2958344" cy="565210"/>
            <a:chOff x="1216702" y="-785818"/>
            <a:chExt cx="6391124" cy="1384729"/>
          </a:xfrm>
        </p:grpSpPr>
        <p:sp>
          <p:nvSpPr>
            <p:cNvPr id="14" name="Rectangle 1">
              <a:extLst>
                <a:ext uri="{FF2B5EF4-FFF2-40B4-BE49-F238E27FC236}">
                  <a16:creationId xmlns:a16="http://schemas.microsoft.com/office/drawing/2014/main" id="{1DD38E9F-DD41-498F-8651-C39F97B54463}"/>
                </a:ext>
              </a:extLst>
            </p:cNvPr>
            <p:cNvSpPr/>
            <p:nvPr/>
          </p:nvSpPr>
          <p:spPr>
            <a:xfrm>
              <a:off x="1216702" y="-755745"/>
              <a:ext cx="2792437" cy="728927"/>
            </a:xfrm>
            <a:custGeom>
              <a:avLst/>
              <a:gdLst>
                <a:gd name="connsiteX0" fmla="*/ 0 w 2778276"/>
                <a:gd name="connsiteY0" fmla="*/ 0 h 471777"/>
                <a:gd name="connsiteX1" fmla="*/ 2778276 w 2778276"/>
                <a:gd name="connsiteY1" fmla="*/ 0 h 471777"/>
                <a:gd name="connsiteX2" fmla="*/ 2778276 w 2778276"/>
                <a:gd name="connsiteY2" fmla="*/ 471777 h 471777"/>
                <a:gd name="connsiteX3" fmla="*/ 0 w 2778276"/>
                <a:gd name="connsiteY3" fmla="*/ 471777 h 471777"/>
                <a:gd name="connsiteX4" fmla="*/ 0 w 2778276"/>
                <a:gd name="connsiteY4" fmla="*/ 0 h 471777"/>
                <a:gd name="connsiteX0" fmla="*/ 0 w 2778276"/>
                <a:gd name="connsiteY0" fmla="*/ 0 h 499912"/>
                <a:gd name="connsiteX1" fmla="*/ 2778276 w 2778276"/>
                <a:gd name="connsiteY1" fmla="*/ 0 h 499912"/>
                <a:gd name="connsiteX2" fmla="*/ 2778276 w 2778276"/>
                <a:gd name="connsiteY2" fmla="*/ 471777 h 499912"/>
                <a:gd name="connsiteX3" fmla="*/ 576775 w 2778276"/>
                <a:gd name="connsiteY3" fmla="*/ 499912 h 499912"/>
                <a:gd name="connsiteX4" fmla="*/ 0 w 2778276"/>
                <a:gd name="connsiteY4" fmla="*/ 0 h 499912"/>
                <a:gd name="connsiteX0" fmla="*/ 0 w 2792344"/>
                <a:gd name="connsiteY0" fmla="*/ 0 h 514001"/>
                <a:gd name="connsiteX1" fmla="*/ 2778276 w 2792344"/>
                <a:gd name="connsiteY1" fmla="*/ 0 h 514001"/>
                <a:gd name="connsiteX2" fmla="*/ 2792344 w 2792344"/>
                <a:gd name="connsiteY2" fmla="*/ 514001 h 514001"/>
                <a:gd name="connsiteX3" fmla="*/ 576775 w 2792344"/>
                <a:gd name="connsiteY3" fmla="*/ 499912 h 514001"/>
                <a:gd name="connsiteX4" fmla="*/ 0 w 2792344"/>
                <a:gd name="connsiteY4" fmla="*/ 0 h 514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2344" h="514001">
                  <a:moveTo>
                    <a:pt x="0" y="0"/>
                  </a:moveTo>
                  <a:lnTo>
                    <a:pt x="2778276" y="0"/>
                  </a:lnTo>
                  <a:lnTo>
                    <a:pt x="2792344" y="514001"/>
                  </a:lnTo>
                  <a:lnTo>
                    <a:pt x="576775" y="499912"/>
                  </a:lnTo>
                  <a:lnTo>
                    <a:pt x="0" y="0"/>
                  </a:lnTo>
                  <a:close/>
                </a:path>
              </a:pathLst>
            </a:custGeom>
            <a:solidFill>
              <a:srgbClr val="EE740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fr-FR">
                <a:solidFill>
                  <a:srgbClr val="00366C"/>
                </a:solidFill>
              </a:endParaRPr>
            </a:p>
          </p:txBody>
        </p:sp>
        <p:sp>
          <p:nvSpPr>
            <p:cNvPr id="15" name="Rectangle 2">
              <a:extLst>
                <a:ext uri="{FF2B5EF4-FFF2-40B4-BE49-F238E27FC236}">
                  <a16:creationId xmlns:a16="http://schemas.microsoft.com/office/drawing/2014/main" id="{ADAB0AEC-795E-4826-A0D6-2720A6B5F17E}"/>
                </a:ext>
              </a:extLst>
            </p:cNvPr>
            <p:cNvSpPr/>
            <p:nvPr/>
          </p:nvSpPr>
          <p:spPr>
            <a:xfrm>
              <a:off x="1968078" y="-785818"/>
              <a:ext cx="5639748" cy="1384729"/>
            </a:xfrm>
            <a:custGeom>
              <a:avLst/>
              <a:gdLst>
                <a:gd name="connsiteX0" fmla="*/ 0 w 4000500"/>
                <a:gd name="connsiteY0" fmla="*/ 0 h 800100"/>
                <a:gd name="connsiteX1" fmla="*/ 4000500 w 4000500"/>
                <a:gd name="connsiteY1" fmla="*/ 0 h 800100"/>
                <a:gd name="connsiteX2" fmla="*/ 4000500 w 4000500"/>
                <a:gd name="connsiteY2" fmla="*/ 800100 h 800100"/>
                <a:gd name="connsiteX3" fmla="*/ 0 w 4000500"/>
                <a:gd name="connsiteY3" fmla="*/ 800100 h 800100"/>
                <a:gd name="connsiteX4" fmla="*/ 0 w 4000500"/>
                <a:gd name="connsiteY4" fmla="*/ 0 h 800100"/>
                <a:gd name="connsiteX0" fmla="*/ 0 w 4000500"/>
                <a:gd name="connsiteY0" fmla="*/ 0 h 800100"/>
                <a:gd name="connsiteX1" fmla="*/ 4000500 w 4000500"/>
                <a:gd name="connsiteY1" fmla="*/ 0 h 800100"/>
                <a:gd name="connsiteX2" fmla="*/ 4000500 w 4000500"/>
                <a:gd name="connsiteY2" fmla="*/ 800100 h 800100"/>
                <a:gd name="connsiteX3" fmla="*/ 792480 w 4000500"/>
                <a:gd name="connsiteY3" fmla="*/ 800100 h 800100"/>
                <a:gd name="connsiteX4" fmla="*/ 0 w 4000500"/>
                <a:gd name="connsiteY4" fmla="*/ 0 h 800100"/>
                <a:gd name="connsiteX0" fmla="*/ 0 w 4428566"/>
                <a:gd name="connsiteY0" fmla="*/ 0 h 806393"/>
                <a:gd name="connsiteX1" fmla="*/ 4000500 w 4428566"/>
                <a:gd name="connsiteY1" fmla="*/ 0 h 806393"/>
                <a:gd name="connsiteX2" fmla="*/ 4428566 w 4428566"/>
                <a:gd name="connsiteY2" fmla="*/ 806393 h 806393"/>
                <a:gd name="connsiteX3" fmla="*/ 792480 w 4428566"/>
                <a:gd name="connsiteY3" fmla="*/ 800100 h 806393"/>
                <a:gd name="connsiteX4" fmla="*/ 0 w 4428566"/>
                <a:gd name="connsiteY4" fmla="*/ 0 h 806393"/>
                <a:gd name="connsiteX0" fmla="*/ 0 w 4428566"/>
                <a:gd name="connsiteY0" fmla="*/ 0 h 806393"/>
                <a:gd name="connsiteX1" fmla="*/ 4428566 w 4428566"/>
                <a:gd name="connsiteY1" fmla="*/ 7035 h 806393"/>
                <a:gd name="connsiteX2" fmla="*/ 4428566 w 4428566"/>
                <a:gd name="connsiteY2" fmla="*/ 806393 h 806393"/>
                <a:gd name="connsiteX3" fmla="*/ 792480 w 4428566"/>
                <a:gd name="connsiteY3" fmla="*/ 800100 h 806393"/>
                <a:gd name="connsiteX4" fmla="*/ 0 w 4428566"/>
                <a:gd name="connsiteY4" fmla="*/ 0 h 8063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28566" h="806393">
                  <a:moveTo>
                    <a:pt x="0" y="0"/>
                  </a:moveTo>
                  <a:lnTo>
                    <a:pt x="4428566" y="7035"/>
                  </a:lnTo>
                  <a:lnTo>
                    <a:pt x="4428566" y="806393"/>
                  </a:lnTo>
                  <a:lnTo>
                    <a:pt x="792480" y="800100"/>
                  </a:lnTo>
                  <a:lnTo>
                    <a:pt x="0" y="0"/>
                  </a:lnTo>
                  <a:close/>
                </a:path>
              </a:pathLst>
            </a:custGeom>
            <a:solidFill>
              <a:srgbClr val="0B84FF"/>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nSpc>
                  <a:spcPct val="120000"/>
                </a:lnSpc>
                <a:spcBef>
                  <a:spcPts val="200"/>
                </a:spcBef>
              </a:pPr>
              <a:r>
                <a:rPr lang="fr-FR" sz="1000" kern="1000">
                  <a:solidFill>
                    <a:srgbClr val="00366C"/>
                  </a:solidFill>
                  <a:effectLst/>
                  <a:ea typeface="Calibri" panose="020F0502020204030204" pitchFamily="34" charset="0"/>
                  <a:cs typeface="Times New Roman" panose="02020603050405020304" pitchFamily="18" charset="0"/>
                </a:rPr>
                <a:t> </a:t>
              </a:r>
            </a:p>
          </p:txBody>
        </p:sp>
      </p:grpSp>
      <p:pic>
        <p:nvPicPr>
          <p:cNvPr id="16" name="Graphique 218">
            <a:extLst>
              <a:ext uri="{FF2B5EF4-FFF2-40B4-BE49-F238E27FC236}">
                <a16:creationId xmlns:a16="http://schemas.microsoft.com/office/drawing/2014/main" id="{797E772C-3E32-4DC4-9154-2641BFB9AA2D}"/>
              </a:ext>
            </a:extLst>
          </p:cNvPr>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40909" y="193345"/>
            <a:ext cx="1424861" cy="311868"/>
          </a:xfrm>
          <a:prstGeom prst="rect">
            <a:avLst/>
          </a:prstGeom>
        </p:spPr>
      </p:pic>
      <p:sp>
        <p:nvSpPr>
          <p:cNvPr id="17" name="Zone de texte 2">
            <a:extLst>
              <a:ext uri="{FF2B5EF4-FFF2-40B4-BE49-F238E27FC236}">
                <a16:creationId xmlns:a16="http://schemas.microsoft.com/office/drawing/2014/main" id="{BB37616C-272E-47F1-863A-B2C92FBE80F3}"/>
              </a:ext>
            </a:extLst>
          </p:cNvPr>
          <p:cNvSpPr txBox="1">
            <a:spLocks noChangeArrowheads="1"/>
          </p:cNvSpPr>
          <p:nvPr/>
        </p:nvSpPr>
        <p:spPr bwMode="auto">
          <a:xfrm>
            <a:off x="10440745" y="130371"/>
            <a:ext cx="18367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spcBef>
                <a:spcPct val="0"/>
              </a:spcBef>
              <a:spcAft>
                <a:spcPct val="0"/>
              </a:spcAft>
            </a:pPr>
            <a:r>
              <a:rPr lang="fr-FR">
                <a:solidFill>
                  <a:schemeClr val="bg1"/>
                </a:solidFill>
                <a:latin typeface="Arial"/>
                <a:cs typeface="Arial"/>
              </a:rPr>
              <a:t>Atelier 2 HTML</a:t>
            </a:r>
            <a:endParaRPr lang="en-US">
              <a:solidFill>
                <a:schemeClr val="bg1"/>
              </a:solidFill>
            </a:endParaRPr>
          </a:p>
        </p:txBody>
      </p:sp>
      <p:cxnSp>
        <p:nvCxnSpPr>
          <p:cNvPr id="21" name="Connecteur droit 12">
            <a:extLst>
              <a:ext uri="{FF2B5EF4-FFF2-40B4-BE49-F238E27FC236}">
                <a16:creationId xmlns:a16="http://schemas.microsoft.com/office/drawing/2014/main" id="{2FD4896E-C3EA-4312-B8B9-061395FD30B9}"/>
              </a:ext>
              <a:ext uri="{C183D7F6-B498-43B3-948B-1728B52AA6E4}">
                <adec:decorative xmlns:adec="http://schemas.microsoft.com/office/drawing/2017/decorative" val="1"/>
              </a:ext>
            </a:extLst>
          </p:cNvPr>
          <p:cNvCxnSpPr>
            <a:cxnSpLocks/>
          </p:cNvCxnSpPr>
          <p:nvPr/>
        </p:nvCxnSpPr>
        <p:spPr>
          <a:xfrm>
            <a:off x="10526228" y="71037"/>
            <a:ext cx="1416204" cy="0"/>
          </a:xfrm>
          <a:prstGeom prst="line">
            <a:avLst/>
          </a:prstGeom>
          <a:ln w="57150">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25" name="Espace réservé du numéro de diapositive 24">
            <a:extLst>
              <a:ext uri="{FF2B5EF4-FFF2-40B4-BE49-F238E27FC236}">
                <a16:creationId xmlns:a16="http://schemas.microsoft.com/office/drawing/2014/main" id="{6BFAE7BC-893E-4B9B-AB04-BFD3DE9B75A1}"/>
              </a:ext>
            </a:extLst>
          </p:cNvPr>
          <p:cNvSpPr>
            <a:spLocks noGrp="1"/>
          </p:cNvSpPr>
          <p:nvPr>
            <p:ph type="sldNum" sz="quarter" idx="12"/>
          </p:nvPr>
        </p:nvSpPr>
        <p:spPr/>
        <p:txBody>
          <a:bodyPr/>
          <a:lstStyle/>
          <a:p>
            <a:r>
              <a:rPr lang="fr-FR">
                <a:cs typeface="Calibri"/>
              </a:rPr>
              <a:t>13</a:t>
            </a:r>
          </a:p>
        </p:txBody>
      </p:sp>
      <p:sp>
        <p:nvSpPr>
          <p:cNvPr id="5" name="Espace réservé du contenu 2">
            <a:extLst>
              <a:ext uri="{FF2B5EF4-FFF2-40B4-BE49-F238E27FC236}">
                <a16:creationId xmlns:a16="http://schemas.microsoft.com/office/drawing/2014/main" id="{7E021131-CC8F-2719-88B5-8258C519D2E1}"/>
              </a:ext>
            </a:extLst>
          </p:cNvPr>
          <p:cNvSpPr txBox="1">
            <a:spLocks/>
          </p:cNvSpPr>
          <p:nvPr/>
        </p:nvSpPr>
        <p:spPr>
          <a:xfrm>
            <a:off x="4073561" y="2538507"/>
            <a:ext cx="3953437" cy="2496868"/>
          </a:xfrm>
          <a:prstGeom prst="rect">
            <a:avLst/>
          </a:prstGeom>
        </p:spPr>
        <p:txBody>
          <a:bodyPr vert="horz" lIns="0" tIns="45720" rIns="0" bIns="45720" rtlCol="0" anchor="t">
            <a:norm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Clr>
                <a:srgbClr val="4472C4"/>
              </a:buClr>
              <a:buNone/>
              <a:defRPr/>
            </a:pPr>
            <a:r>
              <a:rPr lang="fr-FR" b="1">
                <a:solidFill>
                  <a:schemeClr val="accent1"/>
                </a:solidFill>
              </a:rPr>
              <a:t>NOTRE PREMIER CODE</a:t>
            </a:r>
            <a:endParaRPr lang="en-US">
              <a:cs typeface="Calibri" panose="020F0502020204030204"/>
            </a:endParaRPr>
          </a:p>
          <a:p>
            <a:pPr algn="ctr"/>
            <a:r>
              <a:rPr lang="fr-FR"/>
              <a:t>Structure de base d'une page web</a:t>
            </a:r>
            <a:endParaRPr lang="fr-FR">
              <a:cs typeface="Calibri" panose="020F0502020204030204"/>
            </a:endParaRPr>
          </a:p>
          <a:p>
            <a:pPr algn="ctr"/>
            <a:r>
              <a:rPr lang="fr-FR"/>
              <a:t>Notre première page web </a:t>
            </a:r>
            <a:endParaRPr lang="fr-FR">
              <a:cs typeface="Calibri" panose="020F0502020204030204"/>
            </a:endParaRPr>
          </a:p>
          <a:p>
            <a:pPr algn="ctr"/>
            <a:r>
              <a:rPr lang="fr-FR"/>
              <a:t>Zoom sur le « Head »</a:t>
            </a:r>
            <a:endParaRPr lang="fr-FR">
              <a:cs typeface="Calibri" panose="020F0502020204030204"/>
            </a:endParaRPr>
          </a:p>
          <a:p>
            <a:pPr algn="ctr"/>
            <a:r>
              <a:rPr lang="fr-FR"/>
              <a:t>Zoom sur le « Body »</a:t>
            </a:r>
            <a:endParaRPr lang="fr-FR">
              <a:cs typeface="Calibri" panose="020F0502020204030204"/>
            </a:endParaRPr>
          </a:p>
        </p:txBody>
      </p:sp>
      <p:sp>
        <p:nvSpPr>
          <p:cNvPr id="4" name="TextBox 3">
            <a:extLst>
              <a:ext uri="{FF2B5EF4-FFF2-40B4-BE49-F238E27FC236}">
                <a16:creationId xmlns:a16="http://schemas.microsoft.com/office/drawing/2014/main" id="{A85F8CF6-0D74-DDD0-9609-B1FFEFEC4C51}"/>
              </a:ext>
            </a:extLst>
          </p:cNvPr>
          <p:cNvSpPr txBox="1"/>
          <p:nvPr/>
        </p:nvSpPr>
        <p:spPr>
          <a:xfrm>
            <a:off x="2311400" y="798317"/>
            <a:ext cx="7569866" cy="41395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lnSpc>
                <a:spcPct val="110000"/>
              </a:lnSpc>
              <a:spcBef>
                <a:spcPts val="1200"/>
              </a:spcBef>
              <a:spcAft>
                <a:spcPts val="200"/>
              </a:spcAft>
            </a:pPr>
            <a:r>
              <a:rPr lang="fr-FR" sz="2000" b="1">
                <a:ea typeface="+mn-lt"/>
                <a:cs typeface="+mn-lt"/>
              </a:rPr>
              <a:t>Présentation du HTML</a:t>
            </a:r>
            <a:endParaRPr lang="en-US" sz="2000" b="1">
              <a:cs typeface="Calibri"/>
            </a:endParaRPr>
          </a:p>
        </p:txBody>
      </p:sp>
    </p:spTree>
    <p:extLst>
      <p:ext uri="{BB962C8B-B14F-4D97-AF65-F5344CB8AC3E}">
        <p14:creationId xmlns:p14="http://schemas.microsoft.com/office/powerpoint/2010/main" val="39236468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Connecteur droit 12">
            <a:extLst>
              <a:ext uri="{FF2B5EF4-FFF2-40B4-BE49-F238E27FC236}">
                <a16:creationId xmlns:a16="http://schemas.microsoft.com/office/drawing/2014/main" id="{7F409621-235B-42B7-8C57-C671A5B850E8}"/>
              </a:ext>
              <a:ext uri="{C183D7F6-B498-43B3-948B-1728B52AA6E4}">
                <adec:decorative xmlns:adec="http://schemas.microsoft.com/office/drawing/2017/decorative" val="1"/>
              </a:ext>
            </a:extLst>
          </p:cNvPr>
          <p:cNvCxnSpPr>
            <a:cxnSpLocks/>
          </p:cNvCxnSpPr>
          <p:nvPr/>
        </p:nvCxnSpPr>
        <p:spPr>
          <a:xfrm>
            <a:off x="240908" y="6459681"/>
            <a:ext cx="0" cy="398319"/>
          </a:xfrm>
          <a:prstGeom prst="line">
            <a:avLst/>
          </a:prstGeom>
          <a:ln w="139700">
            <a:solidFill>
              <a:schemeClr val="accent2"/>
            </a:solidFill>
            <a:prstDash val="solid"/>
          </a:ln>
        </p:spPr>
        <p:style>
          <a:lnRef idx="1">
            <a:schemeClr val="accent1"/>
          </a:lnRef>
          <a:fillRef idx="0">
            <a:schemeClr val="accent1"/>
          </a:fillRef>
          <a:effectRef idx="0">
            <a:schemeClr val="accent1"/>
          </a:effectRef>
          <a:fontRef idx="minor">
            <a:schemeClr val="tx1"/>
          </a:fontRef>
        </p:style>
      </p:cxnSp>
      <p:grpSp>
        <p:nvGrpSpPr>
          <p:cNvPr id="13" name="Groupe 12">
            <a:extLst>
              <a:ext uri="{FF2B5EF4-FFF2-40B4-BE49-F238E27FC236}">
                <a16:creationId xmlns:a16="http://schemas.microsoft.com/office/drawing/2014/main" id="{85DCF745-39CA-459B-8ACF-F7DEC90EFF33}"/>
              </a:ext>
              <a:ext uri="{C183D7F6-B498-43B3-948B-1728B52AA6E4}">
                <adec:decorative xmlns:adec="http://schemas.microsoft.com/office/drawing/2017/decorative" val="1"/>
              </a:ext>
            </a:extLst>
          </p:cNvPr>
          <p:cNvGrpSpPr/>
          <p:nvPr/>
        </p:nvGrpSpPr>
        <p:grpSpPr>
          <a:xfrm>
            <a:off x="9233656" y="-30668"/>
            <a:ext cx="2958344" cy="565210"/>
            <a:chOff x="1216702" y="-785818"/>
            <a:chExt cx="6391124" cy="1384729"/>
          </a:xfrm>
        </p:grpSpPr>
        <p:sp>
          <p:nvSpPr>
            <p:cNvPr id="14" name="Rectangle 1">
              <a:extLst>
                <a:ext uri="{FF2B5EF4-FFF2-40B4-BE49-F238E27FC236}">
                  <a16:creationId xmlns:a16="http://schemas.microsoft.com/office/drawing/2014/main" id="{1DD38E9F-DD41-498F-8651-C39F97B54463}"/>
                </a:ext>
              </a:extLst>
            </p:cNvPr>
            <p:cNvSpPr/>
            <p:nvPr/>
          </p:nvSpPr>
          <p:spPr>
            <a:xfrm>
              <a:off x="1216702" y="-755745"/>
              <a:ext cx="2792437" cy="728927"/>
            </a:xfrm>
            <a:custGeom>
              <a:avLst/>
              <a:gdLst>
                <a:gd name="connsiteX0" fmla="*/ 0 w 2778276"/>
                <a:gd name="connsiteY0" fmla="*/ 0 h 471777"/>
                <a:gd name="connsiteX1" fmla="*/ 2778276 w 2778276"/>
                <a:gd name="connsiteY1" fmla="*/ 0 h 471777"/>
                <a:gd name="connsiteX2" fmla="*/ 2778276 w 2778276"/>
                <a:gd name="connsiteY2" fmla="*/ 471777 h 471777"/>
                <a:gd name="connsiteX3" fmla="*/ 0 w 2778276"/>
                <a:gd name="connsiteY3" fmla="*/ 471777 h 471777"/>
                <a:gd name="connsiteX4" fmla="*/ 0 w 2778276"/>
                <a:gd name="connsiteY4" fmla="*/ 0 h 471777"/>
                <a:gd name="connsiteX0" fmla="*/ 0 w 2778276"/>
                <a:gd name="connsiteY0" fmla="*/ 0 h 499912"/>
                <a:gd name="connsiteX1" fmla="*/ 2778276 w 2778276"/>
                <a:gd name="connsiteY1" fmla="*/ 0 h 499912"/>
                <a:gd name="connsiteX2" fmla="*/ 2778276 w 2778276"/>
                <a:gd name="connsiteY2" fmla="*/ 471777 h 499912"/>
                <a:gd name="connsiteX3" fmla="*/ 576775 w 2778276"/>
                <a:gd name="connsiteY3" fmla="*/ 499912 h 499912"/>
                <a:gd name="connsiteX4" fmla="*/ 0 w 2778276"/>
                <a:gd name="connsiteY4" fmla="*/ 0 h 499912"/>
                <a:gd name="connsiteX0" fmla="*/ 0 w 2792344"/>
                <a:gd name="connsiteY0" fmla="*/ 0 h 514001"/>
                <a:gd name="connsiteX1" fmla="*/ 2778276 w 2792344"/>
                <a:gd name="connsiteY1" fmla="*/ 0 h 514001"/>
                <a:gd name="connsiteX2" fmla="*/ 2792344 w 2792344"/>
                <a:gd name="connsiteY2" fmla="*/ 514001 h 514001"/>
                <a:gd name="connsiteX3" fmla="*/ 576775 w 2792344"/>
                <a:gd name="connsiteY3" fmla="*/ 499912 h 514001"/>
                <a:gd name="connsiteX4" fmla="*/ 0 w 2792344"/>
                <a:gd name="connsiteY4" fmla="*/ 0 h 514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2344" h="514001">
                  <a:moveTo>
                    <a:pt x="0" y="0"/>
                  </a:moveTo>
                  <a:lnTo>
                    <a:pt x="2778276" y="0"/>
                  </a:lnTo>
                  <a:lnTo>
                    <a:pt x="2792344" y="514001"/>
                  </a:lnTo>
                  <a:lnTo>
                    <a:pt x="576775" y="499912"/>
                  </a:lnTo>
                  <a:lnTo>
                    <a:pt x="0" y="0"/>
                  </a:lnTo>
                  <a:close/>
                </a:path>
              </a:pathLst>
            </a:custGeom>
            <a:solidFill>
              <a:srgbClr val="EE740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fr-FR">
                <a:solidFill>
                  <a:srgbClr val="00366C"/>
                </a:solidFill>
              </a:endParaRPr>
            </a:p>
          </p:txBody>
        </p:sp>
        <p:sp>
          <p:nvSpPr>
            <p:cNvPr id="15" name="Rectangle 2">
              <a:extLst>
                <a:ext uri="{FF2B5EF4-FFF2-40B4-BE49-F238E27FC236}">
                  <a16:creationId xmlns:a16="http://schemas.microsoft.com/office/drawing/2014/main" id="{ADAB0AEC-795E-4826-A0D6-2720A6B5F17E}"/>
                </a:ext>
              </a:extLst>
            </p:cNvPr>
            <p:cNvSpPr/>
            <p:nvPr/>
          </p:nvSpPr>
          <p:spPr>
            <a:xfrm>
              <a:off x="1968078" y="-785818"/>
              <a:ext cx="5639748" cy="1384729"/>
            </a:xfrm>
            <a:custGeom>
              <a:avLst/>
              <a:gdLst>
                <a:gd name="connsiteX0" fmla="*/ 0 w 4000500"/>
                <a:gd name="connsiteY0" fmla="*/ 0 h 800100"/>
                <a:gd name="connsiteX1" fmla="*/ 4000500 w 4000500"/>
                <a:gd name="connsiteY1" fmla="*/ 0 h 800100"/>
                <a:gd name="connsiteX2" fmla="*/ 4000500 w 4000500"/>
                <a:gd name="connsiteY2" fmla="*/ 800100 h 800100"/>
                <a:gd name="connsiteX3" fmla="*/ 0 w 4000500"/>
                <a:gd name="connsiteY3" fmla="*/ 800100 h 800100"/>
                <a:gd name="connsiteX4" fmla="*/ 0 w 4000500"/>
                <a:gd name="connsiteY4" fmla="*/ 0 h 800100"/>
                <a:gd name="connsiteX0" fmla="*/ 0 w 4000500"/>
                <a:gd name="connsiteY0" fmla="*/ 0 h 800100"/>
                <a:gd name="connsiteX1" fmla="*/ 4000500 w 4000500"/>
                <a:gd name="connsiteY1" fmla="*/ 0 h 800100"/>
                <a:gd name="connsiteX2" fmla="*/ 4000500 w 4000500"/>
                <a:gd name="connsiteY2" fmla="*/ 800100 h 800100"/>
                <a:gd name="connsiteX3" fmla="*/ 792480 w 4000500"/>
                <a:gd name="connsiteY3" fmla="*/ 800100 h 800100"/>
                <a:gd name="connsiteX4" fmla="*/ 0 w 4000500"/>
                <a:gd name="connsiteY4" fmla="*/ 0 h 800100"/>
                <a:gd name="connsiteX0" fmla="*/ 0 w 4428566"/>
                <a:gd name="connsiteY0" fmla="*/ 0 h 806393"/>
                <a:gd name="connsiteX1" fmla="*/ 4000500 w 4428566"/>
                <a:gd name="connsiteY1" fmla="*/ 0 h 806393"/>
                <a:gd name="connsiteX2" fmla="*/ 4428566 w 4428566"/>
                <a:gd name="connsiteY2" fmla="*/ 806393 h 806393"/>
                <a:gd name="connsiteX3" fmla="*/ 792480 w 4428566"/>
                <a:gd name="connsiteY3" fmla="*/ 800100 h 806393"/>
                <a:gd name="connsiteX4" fmla="*/ 0 w 4428566"/>
                <a:gd name="connsiteY4" fmla="*/ 0 h 806393"/>
                <a:gd name="connsiteX0" fmla="*/ 0 w 4428566"/>
                <a:gd name="connsiteY0" fmla="*/ 0 h 806393"/>
                <a:gd name="connsiteX1" fmla="*/ 4428566 w 4428566"/>
                <a:gd name="connsiteY1" fmla="*/ 7035 h 806393"/>
                <a:gd name="connsiteX2" fmla="*/ 4428566 w 4428566"/>
                <a:gd name="connsiteY2" fmla="*/ 806393 h 806393"/>
                <a:gd name="connsiteX3" fmla="*/ 792480 w 4428566"/>
                <a:gd name="connsiteY3" fmla="*/ 800100 h 806393"/>
                <a:gd name="connsiteX4" fmla="*/ 0 w 4428566"/>
                <a:gd name="connsiteY4" fmla="*/ 0 h 8063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28566" h="806393">
                  <a:moveTo>
                    <a:pt x="0" y="0"/>
                  </a:moveTo>
                  <a:lnTo>
                    <a:pt x="4428566" y="7035"/>
                  </a:lnTo>
                  <a:lnTo>
                    <a:pt x="4428566" y="806393"/>
                  </a:lnTo>
                  <a:lnTo>
                    <a:pt x="792480" y="800100"/>
                  </a:lnTo>
                  <a:lnTo>
                    <a:pt x="0" y="0"/>
                  </a:lnTo>
                  <a:close/>
                </a:path>
              </a:pathLst>
            </a:custGeom>
            <a:solidFill>
              <a:srgbClr val="0B84FF"/>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nSpc>
                  <a:spcPct val="120000"/>
                </a:lnSpc>
                <a:spcBef>
                  <a:spcPts val="200"/>
                </a:spcBef>
              </a:pPr>
              <a:r>
                <a:rPr lang="fr-FR" sz="1000" kern="1000">
                  <a:solidFill>
                    <a:srgbClr val="00366C"/>
                  </a:solidFill>
                  <a:effectLst/>
                  <a:ea typeface="Calibri" panose="020F0502020204030204" pitchFamily="34" charset="0"/>
                  <a:cs typeface="Times New Roman" panose="02020603050405020304" pitchFamily="18" charset="0"/>
                </a:rPr>
                <a:t> </a:t>
              </a:r>
            </a:p>
          </p:txBody>
        </p:sp>
      </p:grpSp>
      <p:pic>
        <p:nvPicPr>
          <p:cNvPr id="16" name="Graphique 218">
            <a:extLst>
              <a:ext uri="{FF2B5EF4-FFF2-40B4-BE49-F238E27FC236}">
                <a16:creationId xmlns:a16="http://schemas.microsoft.com/office/drawing/2014/main" id="{797E772C-3E32-4DC4-9154-2641BFB9AA2D}"/>
              </a:ext>
            </a:extLst>
          </p:cNvPr>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40909" y="193345"/>
            <a:ext cx="1424861" cy="311868"/>
          </a:xfrm>
          <a:prstGeom prst="rect">
            <a:avLst/>
          </a:prstGeom>
        </p:spPr>
      </p:pic>
      <p:sp>
        <p:nvSpPr>
          <p:cNvPr id="17" name="Zone de texte 2">
            <a:extLst>
              <a:ext uri="{FF2B5EF4-FFF2-40B4-BE49-F238E27FC236}">
                <a16:creationId xmlns:a16="http://schemas.microsoft.com/office/drawing/2014/main" id="{BB37616C-272E-47F1-863A-B2C92FBE80F3}"/>
              </a:ext>
            </a:extLst>
          </p:cNvPr>
          <p:cNvSpPr txBox="1">
            <a:spLocks noChangeArrowheads="1"/>
          </p:cNvSpPr>
          <p:nvPr/>
        </p:nvSpPr>
        <p:spPr bwMode="auto">
          <a:xfrm>
            <a:off x="10440745" y="130371"/>
            <a:ext cx="18367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spcBef>
                <a:spcPct val="0"/>
              </a:spcBef>
              <a:spcAft>
                <a:spcPct val="0"/>
              </a:spcAft>
            </a:pPr>
            <a:r>
              <a:rPr lang="fr-FR">
                <a:solidFill>
                  <a:schemeClr val="bg1"/>
                </a:solidFill>
                <a:latin typeface="Arial"/>
                <a:cs typeface="Arial"/>
              </a:rPr>
              <a:t>Atelier 2 HTML</a:t>
            </a:r>
            <a:endParaRPr lang="en-US">
              <a:solidFill>
                <a:schemeClr val="bg1"/>
              </a:solidFill>
            </a:endParaRPr>
          </a:p>
        </p:txBody>
      </p:sp>
      <p:cxnSp>
        <p:nvCxnSpPr>
          <p:cNvPr id="21" name="Connecteur droit 12">
            <a:extLst>
              <a:ext uri="{FF2B5EF4-FFF2-40B4-BE49-F238E27FC236}">
                <a16:creationId xmlns:a16="http://schemas.microsoft.com/office/drawing/2014/main" id="{2FD4896E-C3EA-4312-B8B9-061395FD30B9}"/>
              </a:ext>
              <a:ext uri="{C183D7F6-B498-43B3-948B-1728B52AA6E4}">
                <adec:decorative xmlns:adec="http://schemas.microsoft.com/office/drawing/2017/decorative" val="1"/>
              </a:ext>
            </a:extLst>
          </p:cNvPr>
          <p:cNvCxnSpPr>
            <a:cxnSpLocks/>
          </p:cNvCxnSpPr>
          <p:nvPr/>
        </p:nvCxnSpPr>
        <p:spPr>
          <a:xfrm>
            <a:off x="10526228" y="71037"/>
            <a:ext cx="1416204" cy="0"/>
          </a:xfrm>
          <a:prstGeom prst="line">
            <a:avLst/>
          </a:prstGeom>
          <a:ln w="57150">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25" name="Espace réservé du numéro de diapositive 24">
            <a:extLst>
              <a:ext uri="{FF2B5EF4-FFF2-40B4-BE49-F238E27FC236}">
                <a16:creationId xmlns:a16="http://schemas.microsoft.com/office/drawing/2014/main" id="{6BFAE7BC-893E-4B9B-AB04-BFD3DE9B75A1}"/>
              </a:ext>
            </a:extLst>
          </p:cNvPr>
          <p:cNvSpPr>
            <a:spLocks noGrp="1"/>
          </p:cNvSpPr>
          <p:nvPr>
            <p:ph type="sldNum" sz="quarter" idx="12"/>
          </p:nvPr>
        </p:nvSpPr>
        <p:spPr/>
        <p:txBody>
          <a:bodyPr/>
          <a:lstStyle/>
          <a:p>
            <a:r>
              <a:rPr lang="fr-FR">
                <a:cs typeface="Calibri"/>
              </a:rPr>
              <a:t>14</a:t>
            </a:r>
          </a:p>
        </p:txBody>
      </p:sp>
      <p:sp>
        <p:nvSpPr>
          <p:cNvPr id="4" name="Espace réservé du contenu 2">
            <a:extLst>
              <a:ext uri="{FF2B5EF4-FFF2-40B4-BE49-F238E27FC236}">
                <a16:creationId xmlns:a16="http://schemas.microsoft.com/office/drawing/2014/main" id="{320A74E3-A1F0-02DF-B713-7238098B40DA}"/>
              </a:ext>
            </a:extLst>
          </p:cNvPr>
          <p:cNvSpPr txBox="1">
            <a:spLocks/>
          </p:cNvSpPr>
          <p:nvPr/>
        </p:nvSpPr>
        <p:spPr>
          <a:xfrm>
            <a:off x="1097280" y="2108201"/>
            <a:ext cx="4697506" cy="1205950"/>
          </a:xfrm>
          <a:prstGeom prst="rect">
            <a:avLst/>
          </a:prstGeom>
        </p:spPr>
        <p:txBody>
          <a:bodyPr lIns="91440" tIns="45720" rIns="91440" bIns="45720" anchor="t">
            <a:norm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Clr>
                <a:srgbClr val="9BA8B7"/>
              </a:buClr>
              <a:defRPr/>
            </a:pPr>
            <a:r>
              <a:rPr lang="fr-FR" sz="2800">
                <a:solidFill>
                  <a:srgbClr val="000000"/>
                </a:solidFill>
                <a:latin typeface="Calibri"/>
                <a:cs typeface="Calibri"/>
              </a:rPr>
              <a:t>Structure d’une page HTML</a:t>
            </a:r>
          </a:p>
          <a:p>
            <a:r>
              <a:rPr lang="fr-FR"/>
              <a:t>Structure minimaliste d’une page web :</a:t>
            </a:r>
            <a:endParaRPr lang="fr-FR">
              <a:cs typeface="Calibri"/>
            </a:endParaRPr>
          </a:p>
        </p:txBody>
      </p:sp>
      <p:sp>
        <p:nvSpPr>
          <p:cNvPr id="7" name="ZoneTexte 6">
            <a:extLst>
              <a:ext uri="{FF2B5EF4-FFF2-40B4-BE49-F238E27FC236}">
                <a16:creationId xmlns:a16="http://schemas.microsoft.com/office/drawing/2014/main" id="{09DB4E3E-C1EA-6482-7911-E0A1C97D1C66}"/>
              </a:ext>
            </a:extLst>
          </p:cNvPr>
          <p:cNvSpPr txBox="1"/>
          <p:nvPr/>
        </p:nvSpPr>
        <p:spPr>
          <a:xfrm>
            <a:off x="7255933" y="2264174"/>
            <a:ext cx="4026655" cy="3490379"/>
          </a:xfrm>
          <a:prstGeom prst="rect">
            <a:avLst/>
          </a:prstGeom>
          <a:noFill/>
        </p:spPr>
        <p:txBody>
          <a:bodyPr wrap="square" lIns="91440" tIns="45720" rIns="91440" bIns="45720" anchor="t">
            <a:spAutoFit/>
          </a:bodyPr>
          <a:lstStyle/>
          <a:p>
            <a:pPr>
              <a:lnSpc>
                <a:spcPts val="1100"/>
              </a:lnSpc>
              <a:spcAft>
                <a:spcPts val="1000"/>
              </a:spcAft>
            </a:pPr>
            <a:r>
              <a:rPr lang="fr-FR" sz="1800" noProof="1">
                <a:solidFill>
                  <a:srgbClr val="383A42"/>
                </a:solidFill>
                <a:effectLst/>
                <a:latin typeface="Consolas"/>
                <a:ea typeface="Times New Roman" panose="02020603050405020304" pitchFamily="18" charset="0"/>
                <a:cs typeface="Times New Roman"/>
              </a:rPr>
              <a:t>&lt;!DOCTYPE html&gt;</a:t>
            </a:r>
            <a:endParaRPr lang="fr-FR" sz="1800" noProof="1">
              <a:effectLst/>
              <a:latin typeface="Consolas"/>
              <a:ea typeface="Times New Roman" panose="02020603050405020304" pitchFamily="18" charset="0"/>
              <a:cs typeface="Times New Roman"/>
            </a:endParaRPr>
          </a:p>
          <a:p>
            <a:pPr>
              <a:lnSpc>
                <a:spcPts val="1100"/>
              </a:lnSpc>
              <a:spcAft>
                <a:spcPts val="1000"/>
              </a:spcAft>
            </a:pPr>
            <a:r>
              <a:rPr lang="fr-FR" sz="1800" noProof="1">
                <a:solidFill>
                  <a:srgbClr val="383A42"/>
                </a:solidFill>
                <a:effectLst/>
                <a:latin typeface="Consolas"/>
                <a:ea typeface="Times New Roman" panose="02020603050405020304" pitchFamily="18" charset="0"/>
                <a:cs typeface="Times New Roman"/>
              </a:rPr>
              <a:t>&lt;</a:t>
            </a:r>
            <a:r>
              <a:rPr lang="fr-FR" sz="1800" noProof="1">
                <a:solidFill>
                  <a:srgbClr val="E45649"/>
                </a:solidFill>
                <a:effectLst/>
                <a:latin typeface="Consolas"/>
                <a:ea typeface="Times New Roman" panose="02020603050405020304" pitchFamily="18" charset="0"/>
                <a:cs typeface="Times New Roman"/>
              </a:rPr>
              <a:t>html</a:t>
            </a:r>
            <a:r>
              <a:rPr lang="fr-FR" sz="1800" noProof="1">
                <a:solidFill>
                  <a:srgbClr val="383A42"/>
                </a:solidFill>
                <a:effectLst/>
                <a:latin typeface="Consolas"/>
                <a:ea typeface="Times New Roman" panose="02020603050405020304" pitchFamily="18" charset="0"/>
                <a:cs typeface="Times New Roman"/>
              </a:rPr>
              <a:t>&gt;</a:t>
            </a:r>
            <a:endParaRPr lang="fr-FR" sz="1800" noProof="1">
              <a:effectLst/>
              <a:latin typeface="Consolas"/>
              <a:ea typeface="Times New Roman" panose="02020603050405020304" pitchFamily="18" charset="0"/>
              <a:cs typeface="Times New Roman"/>
            </a:endParaRPr>
          </a:p>
          <a:p>
            <a:pPr>
              <a:lnSpc>
                <a:spcPts val="1100"/>
              </a:lnSpc>
              <a:spcAft>
                <a:spcPts val="1000"/>
              </a:spcAft>
            </a:pPr>
            <a:endParaRPr lang="fr-FR" sz="1800" noProof="1">
              <a:effectLst/>
              <a:latin typeface="Calibri"/>
              <a:ea typeface="Times New Roman" panose="02020603050405020304" pitchFamily="18" charset="0"/>
              <a:cs typeface="Times New Roman"/>
            </a:endParaRPr>
          </a:p>
          <a:p>
            <a:pPr>
              <a:lnSpc>
                <a:spcPts val="1100"/>
              </a:lnSpc>
              <a:spcAft>
                <a:spcPts val="1000"/>
              </a:spcAft>
            </a:pPr>
            <a:r>
              <a:rPr lang="fr-FR" sz="1800" noProof="1">
                <a:solidFill>
                  <a:srgbClr val="383A42"/>
                </a:solidFill>
                <a:effectLst/>
                <a:latin typeface="Consolas"/>
                <a:ea typeface="Times New Roman" panose="02020603050405020304" pitchFamily="18" charset="0"/>
                <a:cs typeface="Times New Roman"/>
              </a:rPr>
              <a:t>&lt;</a:t>
            </a:r>
            <a:r>
              <a:rPr lang="fr-FR" sz="1800" noProof="1">
                <a:solidFill>
                  <a:srgbClr val="E45649"/>
                </a:solidFill>
                <a:effectLst/>
                <a:latin typeface="Consolas"/>
                <a:ea typeface="Times New Roman" panose="02020603050405020304" pitchFamily="18" charset="0"/>
                <a:cs typeface="Times New Roman"/>
              </a:rPr>
              <a:t>head</a:t>
            </a:r>
            <a:r>
              <a:rPr lang="fr-FR" sz="1800" noProof="1">
                <a:solidFill>
                  <a:srgbClr val="383A42"/>
                </a:solidFill>
                <a:effectLst/>
                <a:latin typeface="Consolas"/>
                <a:ea typeface="Times New Roman" panose="02020603050405020304" pitchFamily="18" charset="0"/>
                <a:cs typeface="Times New Roman"/>
              </a:rPr>
              <a:t>&gt;</a:t>
            </a:r>
            <a:endParaRPr lang="fr-FR" sz="1800" noProof="1">
              <a:effectLst/>
              <a:latin typeface="Consolas"/>
              <a:ea typeface="Times New Roman" panose="02020603050405020304" pitchFamily="18" charset="0"/>
              <a:cs typeface="Times New Roman"/>
            </a:endParaRPr>
          </a:p>
          <a:p>
            <a:pPr>
              <a:lnSpc>
                <a:spcPts val="1100"/>
              </a:lnSpc>
              <a:spcAft>
                <a:spcPts val="1000"/>
              </a:spcAft>
            </a:pPr>
            <a:r>
              <a:rPr lang="fr-FR" sz="1800" noProof="1">
                <a:solidFill>
                  <a:srgbClr val="383A42"/>
                </a:solidFill>
                <a:effectLst/>
                <a:latin typeface="Consolas"/>
                <a:ea typeface="Times New Roman" panose="02020603050405020304" pitchFamily="18" charset="0"/>
                <a:cs typeface="Times New Roman"/>
              </a:rPr>
              <a:t>    &lt;</a:t>
            </a:r>
            <a:r>
              <a:rPr lang="fr-FR" sz="1800" noProof="1">
                <a:solidFill>
                  <a:srgbClr val="E45649"/>
                </a:solidFill>
                <a:effectLst/>
                <a:latin typeface="Consolas"/>
                <a:ea typeface="Times New Roman" panose="02020603050405020304" pitchFamily="18" charset="0"/>
                <a:cs typeface="Times New Roman"/>
              </a:rPr>
              <a:t>title</a:t>
            </a:r>
            <a:r>
              <a:rPr lang="fr-FR" sz="1800" noProof="1">
                <a:solidFill>
                  <a:srgbClr val="383A42"/>
                </a:solidFill>
                <a:effectLst/>
                <a:latin typeface="Consolas"/>
                <a:ea typeface="Times New Roman" panose="02020603050405020304" pitchFamily="18" charset="0"/>
                <a:cs typeface="Times New Roman"/>
              </a:rPr>
              <a:t>&gt;Page Title&lt;/</a:t>
            </a:r>
            <a:r>
              <a:rPr lang="fr-FR" sz="1800" noProof="1">
                <a:solidFill>
                  <a:srgbClr val="E45649"/>
                </a:solidFill>
                <a:effectLst/>
                <a:latin typeface="Consolas"/>
                <a:ea typeface="Times New Roman" panose="02020603050405020304" pitchFamily="18" charset="0"/>
                <a:cs typeface="Times New Roman"/>
              </a:rPr>
              <a:t>title</a:t>
            </a:r>
            <a:r>
              <a:rPr lang="fr-FR" sz="1800" noProof="1">
                <a:solidFill>
                  <a:srgbClr val="383A42"/>
                </a:solidFill>
                <a:effectLst/>
                <a:latin typeface="Consolas"/>
                <a:ea typeface="Times New Roman" panose="02020603050405020304" pitchFamily="18" charset="0"/>
                <a:cs typeface="Times New Roman"/>
              </a:rPr>
              <a:t>&gt;</a:t>
            </a:r>
            <a:endParaRPr lang="fr-FR" sz="1800" noProof="1">
              <a:effectLst/>
              <a:latin typeface="Consolas"/>
              <a:ea typeface="Times New Roman" panose="02020603050405020304" pitchFamily="18" charset="0"/>
              <a:cs typeface="Times New Roman"/>
            </a:endParaRPr>
          </a:p>
          <a:p>
            <a:pPr>
              <a:lnSpc>
                <a:spcPts val="1100"/>
              </a:lnSpc>
              <a:spcAft>
                <a:spcPts val="1000"/>
              </a:spcAft>
            </a:pPr>
            <a:r>
              <a:rPr lang="fr-FR" sz="1800" noProof="1">
                <a:solidFill>
                  <a:srgbClr val="383A42"/>
                </a:solidFill>
                <a:effectLst/>
                <a:latin typeface="Consolas"/>
                <a:ea typeface="Times New Roman" panose="02020603050405020304" pitchFamily="18" charset="0"/>
                <a:cs typeface="Times New Roman"/>
              </a:rPr>
              <a:t>&lt;/</a:t>
            </a:r>
            <a:r>
              <a:rPr lang="fr-FR" sz="1800" noProof="1">
                <a:solidFill>
                  <a:srgbClr val="E45649"/>
                </a:solidFill>
                <a:effectLst/>
                <a:latin typeface="Consolas"/>
                <a:ea typeface="Times New Roman" panose="02020603050405020304" pitchFamily="18" charset="0"/>
                <a:cs typeface="Times New Roman"/>
              </a:rPr>
              <a:t>head</a:t>
            </a:r>
            <a:r>
              <a:rPr lang="fr-FR" sz="1800" noProof="1">
                <a:solidFill>
                  <a:srgbClr val="383A42"/>
                </a:solidFill>
                <a:effectLst/>
                <a:latin typeface="Consolas"/>
                <a:ea typeface="Times New Roman" panose="02020603050405020304" pitchFamily="18" charset="0"/>
                <a:cs typeface="Times New Roman"/>
              </a:rPr>
              <a:t>&gt;</a:t>
            </a:r>
            <a:endParaRPr lang="fr-FR" sz="1800" noProof="1">
              <a:effectLst/>
              <a:latin typeface="Consolas"/>
              <a:ea typeface="Times New Roman" panose="02020603050405020304" pitchFamily="18" charset="0"/>
              <a:cs typeface="Times New Roman"/>
            </a:endParaRPr>
          </a:p>
          <a:p>
            <a:pPr>
              <a:lnSpc>
                <a:spcPts val="1100"/>
              </a:lnSpc>
              <a:spcAft>
                <a:spcPts val="1000"/>
              </a:spcAft>
            </a:pPr>
            <a:endParaRPr lang="fr-FR" sz="1800" noProof="1">
              <a:effectLst/>
              <a:latin typeface="Calibri"/>
              <a:ea typeface="Times New Roman" panose="02020603050405020304" pitchFamily="18" charset="0"/>
              <a:cs typeface="Times New Roman"/>
            </a:endParaRPr>
          </a:p>
          <a:p>
            <a:pPr>
              <a:lnSpc>
                <a:spcPts val="1100"/>
              </a:lnSpc>
              <a:spcAft>
                <a:spcPts val="1000"/>
              </a:spcAft>
            </a:pPr>
            <a:r>
              <a:rPr lang="fr-FR" sz="1800" noProof="1">
                <a:solidFill>
                  <a:srgbClr val="383A42"/>
                </a:solidFill>
                <a:effectLst/>
                <a:latin typeface="Consolas"/>
                <a:ea typeface="Times New Roman" panose="02020603050405020304" pitchFamily="18" charset="0"/>
                <a:cs typeface="Times New Roman"/>
              </a:rPr>
              <a:t>&lt;</a:t>
            </a:r>
            <a:r>
              <a:rPr lang="fr-FR" sz="1800" noProof="1">
                <a:solidFill>
                  <a:srgbClr val="E45649"/>
                </a:solidFill>
                <a:effectLst/>
                <a:latin typeface="Consolas"/>
                <a:ea typeface="Times New Roman" panose="02020603050405020304" pitchFamily="18" charset="0"/>
                <a:cs typeface="Times New Roman"/>
              </a:rPr>
              <a:t>body</a:t>
            </a:r>
            <a:r>
              <a:rPr lang="fr-FR" sz="1800" noProof="1">
                <a:solidFill>
                  <a:srgbClr val="383A42"/>
                </a:solidFill>
                <a:effectLst/>
                <a:latin typeface="Consolas"/>
                <a:ea typeface="Times New Roman" panose="02020603050405020304" pitchFamily="18" charset="0"/>
                <a:cs typeface="Times New Roman"/>
              </a:rPr>
              <a:t>&gt;</a:t>
            </a:r>
            <a:endParaRPr lang="fr-FR" sz="1800" noProof="1">
              <a:effectLst/>
              <a:latin typeface="Consolas"/>
              <a:ea typeface="Times New Roman" panose="02020603050405020304" pitchFamily="18" charset="0"/>
              <a:cs typeface="Times New Roman"/>
            </a:endParaRPr>
          </a:p>
          <a:p>
            <a:pPr>
              <a:lnSpc>
                <a:spcPts val="1100"/>
              </a:lnSpc>
              <a:spcAft>
                <a:spcPts val="1000"/>
              </a:spcAft>
            </a:pPr>
            <a:r>
              <a:rPr lang="fr-FR" sz="1800" noProof="1">
                <a:solidFill>
                  <a:srgbClr val="383A42"/>
                </a:solidFill>
                <a:effectLst/>
                <a:latin typeface="Consolas"/>
                <a:ea typeface="Times New Roman" panose="02020603050405020304" pitchFamily="18" charset="0"/>
                <a:cs typeface="Times New Roman"/>
              </a:rPr>
              <a:t>    &lt;</a:t>
            </a:r>
            <a:r>
              <a:rPr lang="fr-FR" sz="1800" noProof="1">
                <a:solidFill>
                  <a:srgbClr val="E45649"/>
                </a:solidFill>
                <a:effectLst/>
                <a:latin typeface="Consolas"/>
                <a:ea typeface="Times New Roman" panose="02020603050405020304" pitchFamily="18" charset="0"/>
                <a:cs typeface="Times New Roman"/>
              </a:rPr>
              <a:t>h1</a:t>
            </a:r>
            <a:r>
              <a:rPr lang="fr-FR" sz="1800" noProof="1">
                <a:solidFill>
                  <a:srgbClr val="383A42"/>
                </a:solidFill>
                <a:effectLst/>
                <a:latin typeface="Consolas"/>
                <a:ea typeface="Times New Roman" panose="02020603050405020304" pitchFamily="18" charset="0"/>
                <a:cs typeface="Times New Roman"/>
              </a:rPr>
              <a:t>&gt;My First Heading&lt;/</a:t>
            </a:r>
            <a:r>
              <a:rPr lang="fr-FR" sz="1800" noProof="1">
                <a:solidFill>
                  <a:srgbClr val="E45649"/>
                </a:solidFill>
                <a:effectLst/>
                <a:latin typeface="Consolas"/>
                <a:ea typeface="Times New Roman" panose="02020603050405020304" pitchFamily="18" charset="0"/>
                <a:cs typeface="Times New Roman"/>
              </a:rPr>
              <a:t>h1</a:t>
            </a:r>
            <a:r>
              <a:rPr lang="fr-FR" sz="1800" noProof="1">
                <a:solidFill>
                  <a:srgbClr val="383A42"/>
                </a:solidFill>
                <a:effectLst/>
                <a:latin typeface="Consolas"/>
                <a:ea typeface="Times New Roman" panose="02020603050405020304" pitchFamily="18" charset="0"/>
                <a:cs typeface="Times New Roman"/>
              </a:rPr>
              <a:t>&gt;</a:t>
            </a:r>
            <a:endParaRPr lang="fr-FR" sz="1800" noProof="1">
              <a:effectLst/>
              <a:latin typeface="Consolas"/>
              <a:ea typeface="Times New Roman" panose="02020603050405020304" pitchFamily="18" charset="0"/>
              <a:cs typeface="Times New Roman"/>
            </a:endParaRPr>
          </a:p>
          <a:p>
            <a:pPr>
              <a:lnSpc>
                <a:spcPts val="1100"/>
              </a:lnSpc>
              <a:spcAft>
                <a:spcPts val="1000"/>
              </a:spcAft>
            </a:pPr>
            <a:r>
              <a:rPr lang="fr-FR" sz="1800" noProof="1">
                <a:solidFill>
                  <a:srgbClr val="383A42"/>
                </a:solidFill>
                <a:effectLst/>
                <a:latin typeface="Consolas"/>
                <a:ea typeface="Times New Roman" panose="02020603050405020304" pitchFamily="18" charset="0"/>
                <a:cs typeface="Times New Roman"/>
              </a:rPr>
              <a:t>    &lt;</a:t>
            </a:r>
            <a:r>
              <a:rPr lang="fr-FR" sz="1800" noProof="1">
                <a:solidFill>
                  <a:srgbClr val="E45649"/>
                </a:solidFill>
                <a:effectLst/>
                <a:latin typeface="Consolas"/>
                <a:ea typeface="Times New Roman" panose="02020603050405020304" pitchFamily="18" charset="0"/>
                <a:cs typeface="Times New Roman"/>
              </a:rPr>
              <a:t>p</a:t>
            </a:r>
            <a:r>
              <a:rPr lang="fr-FR" sz="1800" noProof="1">
                <a:solidFill>
                  <a:srgbClr val="383A42"/>
                </a:solidFill>
                <a:effectLst/>
                <a:latin typeface="Consolas"/>
                <a:ea typeface="Times New Roman" panose="02020603050405020304" pitchFamily="18" charset="0"/>
                <a:cs typeface="Times New Roman"/>
              </a:rPr>
              <a:t>&gt;My first paragraph.&lt;/</a:t>
            </a:r>
            <a:r>
              <a:rPr lang="fr-FR" sz="1800" noProof="1">
                <a:solidFill>
                  <a:srgbClr val="E45649"/>
                </a:solidFill>
                <a:effectLst/>
                <a:latin typeface="Consolas"/>
                <a:ea typeface="Times New Roman" panose="02020603050405020304" pitchFamily="18" charset="0"/>
                <a:cs typeface="Times New Roman"/>
              </a:rPr>
              <a:t>p</a:t>
            </a:r>
            <a:r>
              <a:rPr lang="fr-FR" sz="1800" noProof="1">
                <a:solidFill>
                  <a:srgbClr val="383A42"/>
                </a:solidFill>
                <a:effectLst/>
                <a:latin typeface="Consolas"/>
                <a:ea typeface="Times New Roman" panose="02020603050405020304" pitchFamily="18" charset="0"/>
                <a:cs typeface="Times New Roman"/>
              </a:rPr>
              <a:t>&gt;</a:t>
            </a:r>
            <a:endParaRPr lang="fr-FR" sz="1800" noProof="1">
              <a:effectLst/>
              <a:latin typeface="Consolas"/>
              <a:ea typeface="Times New Roman" panose="02020603050405020304" pitchFamily="18" charset="0"/>
              <a:cs typeface="Times New Roman"/>
            </a:endParaRPr>
          </a:p>
          <a:p>
            <a:pPr>
              <a:lnSpc>
                <a:spcPts val="1100"/>
              </a:lnSpc>
              <a:spcAft>
                <a:spcPts val="1000"/>
              </a:spcAft>
            </a:pPr>
            <a:r>
              <a:rPr lang="fr-FR" sz="1800" noProof="1">
                <a:solidFill>
                  <a:srgbClr val="383A42"/>
                </a:solidFill>
                <a:effectLst/>
                <a:latin typeface="Consolas"/>
                <a:ea typeface="Times New Roman" panose="02020603050405020304" pitchFamily="18" charset="0"/>
                <a:cs typeface="Times New Roman"/>
              </a:rPr>
              <a:t>&lt;/</a:t>
            </a:r>
            <a:r>
              <a:rPr lang="fr-FR" sz="1800" noProof="1">
                <a:solidFill>
                  <a:srgbClr val="E45649"/>
                </a:solidFill>
                <a:effectLst/>
                <a:latin typeface="Consolas"/>
                <a:ea typeface="Times New Roman" panose="02020603050405020304" pitchFamily="18" charset="0"/>
                <a:cs typeface="Times New Roman"/>
              </a:rPr>
              <a:t>body</a:t>
            </a:r>
            <a:r>
              <a:rPr lang="fr-FR" sz="1800" noProof="1">
                <a:solidFill>
                  <a:srgbClr val="383A42"/>
                </a:solidFill>
                <a:effectLst/>
                <a:latin typeface="Consolas"/>
                <a:ea typeface="Times New Roman" panose="02020603050405020304" pitchFamily="18" charset="0"/>
                <a:cs typeface="Times New Roman"/>
              </a:rPr>
              <a:t>&gt;</a:t>
            </a:r>
            <a:endParaRPr lang="fr-FR" sz="1800" noProof="1">
              <a:effectLst/>
              <a:latin typeface="Consolas"/>
              <a:ea typeface="Times New Roman" panose="02020603050405020304" pitchFamily="18" charset="0"/>
              <a:cs typeface="Times New Roman"/>
            </a:endParaRPr>
          </a:p>
          <a:p>
            <a:pPr>
              <a:lnSpc>
                <a:spcPts val="1100"/>
              </a:lnSpc>
              <a:spcAft>
                <a:spcPts val="1000"/>
              </a:spcAft>
            </a:pPr>
            <a:endParaRPr lang="fr-FR" sz="1800" noProof="1">
              <a:effectLst/>
              <a:latin typeface="Calibri"/>
              <a:ea typeface="Times New Roman" panose="02020603050405020304" pitchFamily="18" charset="0"/>
              <a:cs typeface="Times New Roman"/>
            </a:endParaRPr>
          </a:p>
          <a:p>
            <a:pPr>
              <a:lnSpc>
                <a:spcPts val="1100"/>
              </a:lnSpc>
              <a:spcAft>
                <a:spcPts val="1000"/>
              </a:spcAft>
            </a:pPr>
            <a:r>
              <a:rPr lang="fr-FR" sz="1800" noProof="1">
                <a:solidFill>
                  <a:srgbClr val="383A42"/>
                </a:solidFill>
                <a:effectLst/>
                <a:latin typeface="Consolas"/>
                <a:ea typeface="Times New Roman" panose="02020603050405020304" pitchFamily="18" charset="0"/>
                <a:cs typeface="Times New Roman"/>
              </a:rPr>
              <a:t>&lt;/</a:t>
            </a:r>
            <a:r>
              <a:rPr lang="fr-FR" sz="1800" noProof="1">
                <a:solidFill>
                  <a:srgbClr val="E45649"/>
                </a:solidFill>
                <a:effectLst/>
                <a:latin typeface="Consolas"/>
                <a:ea typeface="Times New Roman" panose="02020603050405020304" pitchFamily="18" charset="0"/>
                <a:cs typeface="Times New Roman"/>
              </a:rPr>
              <a:t>html</a:t>
            </a:r>
            <a:r>
              <a:rPr lang="fr-FR" sz="1800" noProof="1">
                <a:solidFill>
                  <a:srgbClr val="383A42"/>
                </a:solidFill>
                <a:effectLst/>
                <a:latin typeface="Consolas"/>
                <a:ea typeface="Times New Roman" panose="02020603050405020304" pitchFamily="18" charset="0"/>
                <a:cs typeface="Times New Roman"/>
              </a:rPr>
              <a:t>&gt;</a:t>
            </a:r>
            <a:endParaRPr lang="fr-FR" sz="1800" noProof="1">
              <a:effectLst/>
              <a:latin typeface="Consolas"/>
              <a:ea typeface="Times New Roman" panose="02020603050405020304" pitchFamily="18" charset="0"/>
              <a:cs typeface="Times New Roman"/>
            </a:endParaRPr>
          </a:p>
        </p:txBody>
      </p:sp>
      <p:sp>
        <p:nvSpPr>
          <p:cNvPr id="5" name="ZoneTexte 7">
            <a:extLst>
              <a:ext uri="{FF2B5EF4-FFF2-40B4-BE49-F238E27FC236}">
                <a16:creationId xmlns:a16="http://schemas.microsoft.com/office/drawing/2014/main" id="{C0C05B25-8CE2-A204-C907-7B23CC19E85F}"/>
              </a:ext>
            </a:extLst>
          </p:cNvPr>
          <p:cNvSpPr txBox="1"/>
          <p:nvPr/>
        </p:nvSpPr>
        <p:spPr>
          <a:xfrm>
            <a:off x="905933" y="3615028"/>
            <a:ext cx="5443563" cy="2652521"/>
          </a:xfrm>
          <a:prstGeom prst="rect">
            <a:avLst/>
          </a:prstGeom>
          <a:noFill/>
        </p:spPr>
        <p:txBody>
          <a:bodyPr wrap="square" lIns="91440" tIns="45720" rIns="91440" bIns="45720" rtlCol="0" anchor="t">
            <a:spAutoFit/>
          </a:bodyPr>
          <a:lstStyle/>
          <a:p>
            <a:pPr>
              <a:lnSpc>
                <a:spcPct val="115000"/>
              </a:lnSpc>
              <a:spcAft>
                <a:spcPts val="1000"/>
              </a:spcAft>
            </a:pPr>
            <a:r>
              <a:rPr lang="fr-FR" sz="1400" b="1">
                <a:solidFill>
                  <a:srgbClr val="4078F2"/>
                </a:solidFill>
                <a:effectLst/>
                <a:latin typeface="Calibri"/>
                <a:ea typeface="Times New Roman" panose="02020603050405020304" pitchFamily="18" charset="0"/>
                <a:cs typeface="Calibri"/>
              </a:rPr>
              <a:t>&lt;!DOCTYPE html&gt; :</a:t>
            </a:r>
            <a:r>
              <a:rPr lang="fr-FR" sz="1400">
                <a:effectLst/>
                <a:latin typeface="Calibri"/>
                <a:ea typeface="Times New Roman" panose="02020603050405020304" pitchFamily="18" charset="0"/>
                <a:cs typeface="Calibri"/>
              </a:rPr>
              <a:t> document de type HTML5</a:t>
            </a:r>
          </a:p>
          <a:p>
            <a:pPr>
              <a:lnSpc>
                <a:spcPct val="115000"/>
              </a:lnSpc>
              <a:spcAft>
                <a:spcPts val="1000"/>
              </a:spcAft>
            </a:pPr>
            <a:r>
              <a:rPr lang="fr-FR" sz="1400" b="1">
                <a:solidFill>
                  <a:srgbClr val="4078F2"/>
                </a:solidFill>
                <a:effectLst/>
                <a:latin typeface="Calibri"/>
                <a:ea typeface="Times New Roman" panose="02020603050405020304" pitchFamily="18" charset="0"/>
                <a:cs typeface="Calibri"/>
              </a:rPr>
              <a:t>&lt;html&gt; ... &lt;/html&gt; :</a:t>
            </a:r>
            <a:r>
              <a:rPr lang="fr-FR" sz="1400">
                <a:effectLst/>
                <a:latin typeface="Calibri"/>
                <a:ea typeface="Times New Roman" panose="02020603050405020304" pitchFamily="18" charset="0"/>
                <a:cs typeface="Calibri"/>
              </a:rPr>
              <a:t> racine du document. Indique où commence et fini notre page.</a:t>
            </a:r>
          </a:p>
          <a:p>
            <a:pPr>
              <a:lnSpc>
                <a:spcPct val="115000"/>
              </a:lnSpc>
              <a:spcAft>
                <a:spcPts val="1000"/>
              </a:spcAft>
            </a:pPr>
            <a:r>
              <a:rPr lang="fr-FR" sz="1400" b="1" noProof="1">
                <a:solidFill>
                  <a:srgbClr val="4078F2"/>
                </a:solidFill>
                <a:effectLst/>
                <a:latin typeface="Calibri"/>
                <a:ea typeface="Times New Roman" panose="02020603050405020304" pitchFamily="18" charset="0"/>
                <a:cs typeface="Calibri"/>
              </a:rPr>
              <a:t>&lt;head&gt; ... &lt;/head&gt; :</a:t>
            </a:r>
            <a:r>
              <a:rPr lang="fr-FR" sz="1400" b="1" noProof="1">
                <a:solidFill>
                  <a:srgbClr val="7030A0"/>
                </a:solidFill>
                <a:effectLst/>
                <a:latin typeface="Calibri"/>
                <a:ea typeface="Times New Roman" panose="02020603050405020304" pitchFamily="18" charset="0"/>
                <a:cs typeface="Calibri"/>
              </a:rPr>
              <a:t> </a:t>
            </a:r>
            <a:r>
              <a:rPr lang="fr-FR" sz="1400" noProof="1">
                <a:effectLst/>
                <a:latin typeface="Calibri"/>
                <a:ea typeface="Times New Roman" panose="02020603050405020304" pitchFamily="18" charset="0"/>
                <a:cs typeface="Calibri"/>
              </a:rPr>
              <a:t>l'en-tête contient des informations sur notre page.</a:t>
            </a:r>
          </a:p>
          <a:p>
            <a:pPr>
              <a:lnSpc>
                <a:spcPct val="115000"/>
              </a:lnSpc>
              <a:spcAft>
                <a:spcPts val="1000"/>
              </a:spcAft>
            </a:pPr>
            <a:r>
              <a:rPr lang="fr-FR" sz="1400">
                <a:effectLst/>
                <a:latin typeface="Calibri"/>
                <a:ea typeface="Times New Roman" panose="02020603050405020304" pitchFamily="18" charset="0"/>
                <a:cs typeface="Calibri"/>
              </a:rPr>
              <a:t>Il peut contenir des liens vers des feuilles de style et du JavaScript.</a:t>
            </a:r>
          </a:p>
          <a:p>
            <a:pPr>
              <a:lnSpc>
                <a:spcPct val="115000"/>
              </a:lnSpc>
              <a:spcAft>
                <a:spcPts val="1000"/>
              </a:spcAft>
            </a:pPr>
            <a:r>
              <a:rPr lang="fr-FR" sz="1400" b="1">
                <a:solidFill>
                  <a:srgbClr val="4078F2"/>
                </a:solidFill>
                <a:effectLst/>
                <a:latin typeface="Calibri"/>
                <a:ea typeface="Times New Roman" panose="02020603050405020304" pitchFamily="18" charset="0"/>
                <a:cs typeface="Calibri"/>
              </a:rPr>
              <a:t>&lt;body&gt; ... &lt;/body&gt; :</a:t>
            </a:r>
            <a:r>
              <a:rPr lang="fr-FR" sz="1400" b="1">
                <a:solidFill>
                  <a:srgbClr val="7030A0"/>
                </a:solidFill>
                <a:effectLst/>
                <a:latin typeface="Calibri"/>
                <a:ea typeface="Times New Roman" panose="02020603050405020304" pitchFamily="18" charset="0"/>
                <a:cs typeface="Calibri"/>
              </a:rPr>
              <a:t> </a:t>
            </a:r>
            <a:r>
              <a:rPr lang="fr-FR" sz="1400">
                <a:effectLst/>
                <a:latin typeface="Calibri"/>
                <a:ea typeface="Times New Roman" panose="02020603050405020304" pitchFamily="18" charset="0"/>
                <a:cs typeface="Calibri"/>
              </a:rPr>
              <a:t>les informations dans ces balises seront affichées aux utilisateurs</a:t>
            </a:r>
            <a:r>
              <a:rPr lang="fr-FR" sz="1400">
                <a:latin typeface="Calibri"/>
                <a:ea typeface="Times New Roman" panose="02020603050405020304" pitchFamily="18" charset="0"/>
                <a:cs typeface="Calibri"/>
              </a:rPr>
              <a:t> </a:t>
            </a:r>
            <a:endParaRPr lang="fr-FR" sz="1400">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sz="1200">
              <a:cs typeface="Calibri"/>
            </a:endParaRPr>
          </a:p>
        </p:txBody>
      </p:sp>
      <p:sp>
        <p:nvSpPr>
          <p:cNvPr id="6" name="TextBox 5">
            <a:extLst>
              <a:ext uri="{FF2B5EF4-FFF2-40B4-BE49-F238E27FC236}">
                <a16:creationId xmlns:a16="http://schemas.microsoft.com/office/drawing/2014/main" id="{959BCE18-C605-DFEF-624D-73D31E0761B7}"/>
              </a:ext>
            </a:extLst>
          </p:cNvPr>
          <p:cNvSpPr txBox="1"/>
          <p:nvPr/>
        </p:nvSpPr>
        <p:spPr>
          <a:xfrm>
            <a:off x="2311400" y="798317"/>
            <a:ext cx="7569866" cy="41395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lnSpc>
                <a:spcPct val="110000"/>
              </a:lnSpc>
              <a:spcBef>
                <a:spcPts val="1200"/>
              </a:spcBef>
              <a:spcAft>
                <a:spcPts val="200"/>
              </a:spcAft>
            </a:pPr>
            <a:r>
              <a:rPr lang="fr-FR" sz="2000" b="1">
                <a:ea typeface="+mn-lt"/>
                <a:cs typeface="+mn-lt"/>
              </a:rPr>
              <a:t>Présentation du HTML</a:t>
            </a:r>
            <a:endParaRPr lang="en-US" sz="2000" b="1">
              <a:cs typeface="Calibri"/>
            </a:endParaRPr>
          </a:p>
        </p:txBody>
      </p:sp>
    </p:spTree>
    <p:extLst>
      <p:ext uri="{BB962C8B-B14F-4D97-AF65-F5344CB8AC3E}">
        <p14:creationId xmlns:p14="http://schemas.microsoft.com/office/powerpoint/2010/main" val="24547913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Connecteur droit 12">
            <a:extLst>
              <a:ext uri="{FF2B5EF4-FFF2-40B4-BE49-F238E27FC236}">
                <a16:creationId xmlns:a16="http://schemas.microsoft.com/office/drawing/2014/main" id="{7F409621-235B-42B7-8C57-C671A5B850E8}"/>
              </a:ext>
              <a:ext uri="{C183D7F6-B498-43B3-948B-1728B52AA6E4}">
                <adec:decorative xmlns:adec="http://schemas.microsoft.com/office/drawing/2017/decorative" val="1"/>
              </a:ext>
            </a:extLst>
          </p:cNvPr>
          <p:cNvCxnSpPr>
            <a:cxnSpLocks/>
          </p:cNvCxnSpPr>
          <p:nvPr/>
        </p:nvCxnSpPr>
        <p:spPr>
          <a:xfrm>
            <a:off x="240908" y="6459681"/>
            <a:ext cx="0" cy="398319"/>
          </a:xfrm>
          <a:prstGeom prst="line">
            <a:avLst/>
          </a:prstGeom>
          <a:ln w="139700">
            <a:solidFill>
              <a:schemeClr val="accent2"/>
            </a:solidFill>
            <a:prstDash val="solid"/>
          </a:ln>
        </p:spPr>
        <p:style>
          <a:lnRef idx="1">
            <a:schemeClr val="accent1"/>
          </a:lnRef>
          <a:fillRef idx="0">
            <a:schemeClr val="accent1"/>
          </a:fillRef>
          <a:effectRef idx="0">
            <a:schemeClr val="accent1"/>
          </a:effectRef>
          <a:fontRef idx="minor">
            <a:schemeClr val="tx1"/>
          </a:fontRef>
        </p:style>
      </p:cxnSp>
      <p:grpSp>
        <p:nvGrpSpPr>
          <p:cNvPr id="13" name="Groupe 12">
            <a:extLst>
              <a:ext uri="{FF2B5EF4-FFF2-40B4-BE49-F238E27FC236}">
                <a16:creationId xmlns:a16="http://schemas.microsoft.com/office/drawing/2014/main" id="{85DCF745-39CA-459B-8ACF-F7DEC90EFF33}"/>
              </a:ext>
              <a:ext uri="{C183D7F6-B498-43B3-948B-1728B52AA6E4}">
                <adec:decorative xmlns:adec="http://schemas.microsoft.com/office/drawing/2017/decorative" val="1"/>
              </a:ext>
            </a:extLst>
          </p:cNvPr>
          <p:cNvGrpSpPr/>
          <p:nvPr/>
        </p:nvGrpSpPr>
        <p:grpSpPr>
          <a:xfrm>
            <a:off x="9233656" y="-30668"/>
            <a:ext cx="2958344" cy="565210"/>
            <a:chOff x="1216702" y="-785818"/>
            <a:chExt cx="6391124" cy="1384729"/>
          </a:xfrm>
        </p:grpSpPr>
        <p:sp>
          <p:nvSpPr>
            <p:cNvPr id="14" name="Rectangle 1">
              <a:extLst>
                <a:ext uri="{FF2B5EF4-FFF2-40B4-BE49-F238E27FC236}">
                  <a16:creationId xmlns:a16="http://schemas.microsoft.com/office/drawing/2014/main" id="{1DD38E9F-DD41-498F-8651-C39F97B54463}"/>
                </a:ext>
              </a:extLst>
            </p:cNvPr>
            <p:cNvSpPr/>
            <p:nvPr/>
          </p:nvSpPr>
          <p:spPr>
            <a:xfrm>
              <a:off x="1216702" y="-755745"/>
              <a:ext cx="2792437" cy="728927"/>
            </a:xfrm>
            <a:custGeom>
              <a:avLst/>
              <a:gdLst>
                <a:gd name="connsiteX0" fmla="*/ 0 w 2778276"/>
                <a:gd name="connsiteY0" fmla="*/ 0 h 471777"/>
                <a:gd name="connsiteX1" fmla="*/ 2778276 w 2778276"/>
                <a:gd name="connsiteY1" fmla="*/ 0 h 471777"/>
                <a:gd name="connsiteX2" fmla="*/ 2778276 w 2778276"/>
                <a:gd name="connsiteY2" fmla="*/ 471777 h 471777"/>
                <a:gd name="connsiteX3" fmla="*/ 0 w 2778276"/>
                <a:gd name="connsiteY3" fmla="*/ 471777 h 471777"/>
                <a:gd name="connsiteX4" fmla="*/ 0 w 2778276"/>
                <a:gd name="connsiteY4" fmla="*/ 0 h 471777"/>
                <a:gd name="connsiteX0" fmla="*/ 0 w 2778276"/>
                <a:gd name="connsiteY0" fmla="*/ 0 h 499912"/>
                <a:gd name="connsiteX1" fmla="*/ 2778276 w 2778276"/>
                <a:gd name="connsiteY1" fmla="*/ 0 h 499912"/>
                <a:gd name="connsiteX2" fmla="*/ 2778276 w 2778276"/>
                <a:gd name="connsiteY2" fmla="*/ 471777 h 499912"/>
                <a:gd name="connsiteX3" fmla="*/ 576775 w 2778276"/>
                <a:gd name="connsiteY3" fmla="*/ 499912 h 499912"/>
                <a:gd name="connsiteX4" fmla="*/ 0 w 2778276"/>
                <a:gd name="connsiteY4" fmla="*/ 0 h 499912"/>
                <a:gd name="connsiteX0" fmla="*/ 0 w 2792344"/>
                <a:gd name="connsiteY0" fmla="*/ 0 h 514001"/>
                <a:gd name="connsiteX1" fmla="*/ 2778276 w 2792344"/>
                <a:gd name="connsiteY1" fmla="*/ 0 h 514001"/>
                <a:gd name="connsiteX2" fmla="*/ 2792344 w 2792344"/>
                <a:gd name="connsiteY2" fmla="*/ 514001 h 514001"/>
                <a:gd name="connsiteX3" fmla="*/ 576775 w 2792344"/>
                <a:gd name="connsiteY3" fmla="*/ 499912 h 514001"/>
                <a:gd name="connsiteX4" fmla="*/ 0 w 2792344"/>
                <a:gd name="connsiteY4" fmla="*/ 0 h 514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2344" h="514001">
                  <a:moveTo>
                    <a:pt x="0" y="0"/>
                  </a:moveTo>
                  <a:lnTo>
                    <a:pt x="2778276" y="0"/>
                  </a:lnTo>
                  <a:lnTo>
                    <a:pt x="2792344" y="514001"/>
                  </a:lnTo>
                  <a:lnTo>
                    <a:pt x="576775" y="499912"/>
                  </a:lnTo>
                  <a:lnTo>
                    <a:pt x="0" y="0"/>
                  </a:lnTo>
                  <a:close/>
                </a:path>
              </a:pathLst>
            </a:custGeom>
            <a:solidFill>
              <a:srgbClr val="EE740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fr-FR">
                <a:solidFill>
                  <a:srgbClr val="00366C"/>
                </a:solidFill>
              </a:endParaRPr>
            </a:p>
          </p:txBody>
        </p:sp>
        <p:sp>
          <p:nvSpPr>
            <p:cNvPr id="15" name="Rectangle 2">
              <a:extLst>
                <a:ext uri="{FF2B5EF4-FFF2-40B4-BE49-F238E27FC236}">
                  <a16:creationId xmlns:a16="http://schemas.microsoft.com/office/drawing/2014/main" id="{ADAB0AEC-795E-4826-A0D6-2720A6B5F17E}"/>
                </a:ext>
              </a:extLst>
            </p:cNvPr>
            <p:cNvSpPr/>
            <p:nvPr/>
          </p:nvSpPr>
          <p:spPr>
            <a:xfrm>
              <a:off x="1968078" y="-785818"/>
              <a:ext cx="5639748" cy="1384729"/>
            </a:xfrm>
            <a:custGeom>
              <a:avLst/>
              <a:gdLst>
                <a:gd name="connsiteX0" fmla="*/ 0 w 4000500"/>
                <a:gd name="connsiteY0" fmla="*/ 0 h 800100"/>
                <a:gd name="connsiteX1" fmla="*/ 4000500 w 4000500"/>
                <a:gd name="connsiteY1" fmla="*/ 0 h 800100"/>
                <a:gd name="connsiteX2" fmla="*/ 4000500 w 4000500"/>
                <a:gd name="connsiteY2" fmla="*/ 800100 h 800100"/>
                <a:gd name="connsiteX3" fmla="*/ 0 w 4000500"/>
                <a:gd name="connsiteY3" fmla="*/ 800100 h 800100"/>
                <a:gd name="connsiteX4" fmla="*/ 0 w 4000500"/>
                <a:gd name="connsiteY4" fmla="*/ 0 h 800100"/>
                <a:gd name="connsiteX0" fmla="*/ 0 w 4000500"/>
                <a:gd name="connsiteY0" fmla="*/ 0 h 800100"/>
                <a:gd name="connsiteX1" fmla="*/ 4000500 w 4000500"/>
                <a:gd name="connsiteY1" fmla="*/ 0 h 800100"/>
                <a:gd name="connsiteX2" fmla="*/ 4000500 w 4000500"/>
                <a:gd name="connsiteY2" fmla="*/ 800100 h 800100"/>
                <a:gd name="connsiteX3" fmla="*/ 792480 w 4000500"/>
                <a:gd name="connsiteY3" fmla="*/ 800100 h 800100"/>
                <a:gd name="connsiteX4" fmla="*/ 0 w 4000500"/>
                <a:gd name="connsiteY4" fmla="*/ 0 h 800100"/>
                <a:gd name="connsiteX0" fmla="*/ 0 w 4428566"/>
                <a:gd name="connsiteY0" fmla="*/ 0 h 806393"/>
                <a:gd name="connsiteX1" fmla="*/ 4000500 w 4428566"/>
                <a:gd name="connsiteY1" fmla="*/ 0 h 806393"/>
                <a:gd name="connsiteX2" fmla="*/ 4428566 w 4428566"/>
                <a:gd name="connsiteY2" fmla="*/ 806393 h 806393"/>
                <a:gd name="connsiteX3" fmla="*/ 792480 w 4428566"/>
                <a:gd name="connsiteY3" fmla="*/ 800100 h 806393"/>
                <a:gd name="connsiteX4" fmla="*/ 0 w 4428566"/>
                <a:gd name="connsiteY4" fmla="*/ 0 h 806393"/>
                <a:gd name="connsiteX0" fmla="*/ 0 w 4428566"/>
                <a:gd name="connsiteY0" fmla="*/ 0 h 806393"/>
                <a:gd name="connsiteX1" fmla="*/ 4428566 w 4428566"/>
                <a:gd name="connsiteY1" fmla="*/ 7035 h 806393"/>
                <a:gd name="connsiteX2" fmla="*/ 4428566 w 4428566"/>
                <a:gd name="connsiteY2" fmla="*/ 806393 h 806393"/>
                <a:gd name="connsiteX3" fmla="*/ 792480 w 4428566"/>
                <a:gd name="connsiteY3" fmla="*/ 800100 h 806393"/>
                <a:gd name="connsiteX4" fmla="*/ 0 w 4428566"/>
                <a:gd name="connsiteY4" fmla="*/ 0 h 8063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28566" h="806393">
                  <a:moveTo>
                    <a:pt x="0" y="0"/>
                  </a:moveTo>
                  <a:lnTo>
                    <a:pt x="4428566" y="7035"/>
                  </a:lnTo>
                  <a:lnTo>
                    <a:pt x="4428566" y="806393"/>
                  </a:lnTo>
                  <a:lnTo>
                    <a:pt x="792480" y="800100"/>
                  </a:lnTo>
                  <a:lnTo>
                    <a:pt x="0" y="0"/>
                  </a:lnTo>
                  <a:close/>
                </a:path>
              </a:pathLst>
            </a:custGeom>
            <a:solidFill>
              <a:srgbClr val="0B84FF"/>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nSpc>
                  <a:spcPct val="120000"/>
                </a:lnSpc>
                <a:spcBef>
                  <a:spcPts val="200"/>
                </a:spcBef>
              </a:pPr>
              <a:r>
                <a:rPr lang="fr-FR" sz="1000" kern="1000">
                  <a:solidFill>
                    <a:srgbClr val="00366C"/>
                  </a:solidFill>
                  <a:effectLst/>
                  <a:ea typeface="Calibri" panose="020F0502020204030204" pitchFamily="34" charset="0"/>
                  <a:cs typeface="Times New Roman" panose="02020603050405020304" pitchFamily="18" charset="0"/>
                </a:rPr>
                <a:t> </a:t>
              </a:r>
            </a:p>
          </p:txBody>
        </p:sp>
      </p:grpSp>
      <p:pic>
        <p:nvPicPr>
          <p:cNvPr id="16" name="Graphique 218">
            <a:extLst>
              <a:ext uri="{FF2B5EF4-FFF2-40B4-BE49-F238E27FC236}">
                <a16:creationId xmlns:a16="http://schemas.microsoft.com/office/drawing/2014/main" id="{797E772C-3E32-4DC4-9154-2641BFB9AA2D}"/>
              </a:ext>
            </a:extLst>
          </p:cNvPr>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40909" y="193345"/>
            <a:ext cx="1424861" cy="311868"/>
          </a:xfrm>
          <a:prstGeom prst="rect">
            <a:avLst/>
          </a:prstGeom>
        </p:spPr>
      </p:pic>
      <p:sp>
        <p:nvSpPr>
          <p:cNvPr id="17" name="Zone de texte 2">
            <a:extLst>
              <a:ext uri="{FF2B5EF4-FFF2-40B4-BE49-F238E27FC236}">
                <a16:creationId xmlns:a16="http://schemas.microsoft.com/office/drawing/2014/main" id="{BB37616C-272E-47F1-863A-B2C92FBE80F3}"/>
              </a:ext>
            </a:extLst>
          </p:cNvPr>
          <p:cNvSpPr txBox="1">
            <a:spLocks noChangeArrowheads="1"/>
          </p:cNvSpPr>
          <p:nvPr/>
        </p:nvSpPr>
        <p:spPr bwMode="auto">
          <a:xfrm>
            <a:off x="10440745" y="130371"/>
            <a:ext cx="18367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spcBef>
                <a:spcPct val="0"/>
              </a:spcBef>
              <a:spcAft>
                <a:spcPct val="0"/>
              </a:spcAft>
            </a:pPr>
            <a:r>
              <a:rPr lang="fr-FR">
                <a:solidFill>
                  <a:schemeClr val="bg1"/>
                </a:solidFill>
                <a:latin typeface="Arial"/>
                <a:cs typeface="Arial"/>
              </a:rPr>
              <a:t>Atelier 2 HTML</a:t>
            </a:r>
            <a:endParaRPr lang="en-US">
              <a:solidFill>
                <a:schemeClr val="bg1"/>
              </a:solidFill>
            </a:endParaRPr>
          </a:p>
        </p:txBody>
      </p:sp>
      <p:cxnSp>
        <p:nvCxnSpPr>
          <p:cNvPr id="21" name="Connecteur droit 12">
            <a:extLst>
              <a:ext uri="{FF2B5EF4-FFF2-40B4-BE49-F238E27FC236}">
                <a16:creationId xmlns:a16="http://schemas.microsoft.com/office/drawing/2014/main" id="{2FD4896E-C3EA-4312-B8B9-061395FD30B9}"/>
              </a:ext>
              <a:ext uri="{C183D7F6-B498-43B3-948B-1728B52AA6E4}">
                <adec:decorative xmlns:adec="http://schemas.microsoft.com/office/drawing/2017/decorative" val="1"/>
              </a:ext>
            </a:extLst>
          </p:cNvPr>
          <p:cNvCxnSpPr>
            <a:cxnSpLocks/>
          </p:cNvCxnSpPr>
          <p:nvPr/>
        </p:nvCxnSpPr>
        <p:spPr>
          <a:xfrm>
            <a:off x="10526228" y="71037"/>
            <a:ext cx="1416204" cy="0"/>
          </a:xfrm>
          <a:prstGeom prst="line">
            <a:avLst/>
          </a:prstGeom>
          <a:ln w="57150">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25" name="Espace réservé du numéro de diapositive 24">
            <a:extLst>
              <a:ext uri="{FF2B5EF4-FFF2-40B4-BE49-F238E27FC236}">
                <a16:creationId xmlns:a16="http://schemas.microsoft.com/office/drawing/2014/main" id="{6BFAE7BC-893E-4B9B-AB04-BFD3DE9B75A1}"/>
              </a:ext>
            </a:extLst>
          </p:cNvPr>
          <p:cNvSpPr>
            <a:spLocks noGrp="1"/>
          </p:cNvSpPr>
          <p:nvPr>
            <p:ph type="sldNum" sz="quarter" idx="12"/>
          </p:nvPr>
        </p:nvSpPr>
        <p:spPr/>
        <p:txBody>
          <a:bodyPr/>
          <a:lstStyle/>
          <a:p>
            <a:r>
              <a:rPr lang="fr-FR">
                <a:cs typeface="Calibri"/>
              </a:rPr>
              <a:t>15</a:t>
            </a:r>
          </a:p>
        </p:txBody>
      </p:sp>
      <p:sp>
        <p:nvSpPr>
          <p:cNvPr id="3" name="TextBox 2">
            <a:extLst>
              <a:ext uri="{FF2B5EF4-FFF2-40B4-BE49-F238E27FC236}">
                <a16:creationId xmlns:a16="http://schemas.microsoft.com/office/drawing/2014/main" id="{300F317F-220A-C48E-5C15-8F401C4C2259}"/>
              </a:ext>
            </a:extLst>
          </p:cNvPr>
          <p:cNvSpPr txBox="1"/>
          <p:nvPr/>
        </p:nvSpPr>
        <p:spPr>
          <a:xfrm>
            <a:off x="3044934" y="836666"/>
            <a:ext cx="6099655" cy="41395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lnSpc>
                <a:spcPct val="110000"/>
              </a:lnSpc>
              <a:spcBef>
                <a:spcPts val="1200"/>
              </a:spcBef>
              <a:spcAft>
                <a:spcPts val="200"/>
              </a:spcAft>
            </a:pPr>
            <a:r>
              <a:rPr lang="fr-FR" sz="2000" b="1">
                <a:ea typeface="+mn-lt"/>
                <a:cs typeface="+mn-lt"/>
              </a:rPr>
              <a:t>Présentation du HTML</a:t>
            </a:r>
            <a:endParaRPr lang="en-US" sz="2000" b="1">
              <a:cs typeface="Calibri"/>
            </a:endParaRPr>
          </a:p>
        </p:txBody>
      </p:sp>
      <p:sp>
        <p:nvSpPr>
          <p:cNvPr id="6" name="Espace réservé du contenu 2">
            <a:extLst>
              <a:ext uri="{FF2B5EF4-FFF2-40B4-BE49-F238E27FC236}">
                <a16:creationId xmlns:a16="http://schemas.microsoft.com/office/drawing/2014/main" id="{44195409-D3F7-4816-E75C-9BB971094105}"/>
              </a:ext>
            </a:extLst>
          </p:cNvPr>
          <p:cNvSpPr txBox="1">
            <a:spLocks/>
          </p:cNvSpPr>
          <p:nvPr/>
        </p:nvSpPr>
        <p:spPr>
          <a:xfrm>
            <a:off x="977900" y="1588328"/>
            <a:ext cx="10237694" cy="59566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91440" indent="-91440" algn="ctr">
              <a:lnSpc>
                <a:spcPct val="110000"/>
              </a:lnSpc>
              <a:spcBef>
                <a:spcPts val="1200"/>
              </a:spcBef>
              <a:spcAft>
                <a:spcPts val="200"/>
              </a:spcAft>
              <a:buClr>
                <a:srgbClr val="9BA8B7"/>
              </a:buClr>
              <a:buSzPct val="100000"/>
              <a:buFont typeface="Calibri" panose="020F0502020204030204" pitchFamily="34" charset="0"/>
              <a:buChar char=" "/>
              <a:defRPr/>
            </a:pPr>
            <a:r>
              <a:rPr lang="fr-FR">
                <a:solidFill>
                  <a:srgbClr val="000000">
                    <a:lumMod val="75000"/>
                    <a:lumOff val="25000"/>
                  </a:srgbClr>
                </a:solidFill>
                <a:latin typeface="Franklin Gothic Book" panose="020F0502020204030204"/>
              </a:rPr>
              <a:t>Structure complète</a:t>
            </a:r>
          </a:p>
        </p:txBody>
      </p:sp>
      <p:sp>
        <p:nvSpPr>
          <p:cNvPr id="9" name="ZoneTexte 6">
            <a:extLst>
              <a:ext uri="{FF2B5EF4-FFF2-40B4-BE49-F238E27FC236}">
                <a16:creationId xmlns:a16="http://schemas.microsoft.com/office/drawing/2014/main" id="{8966C58E-23E0-FC16-9E2F-DE14571EEE16}"/>
              </a:ext>
            </a:extLst>
          </p:cNvPr>
          <p:cNvSpPr txBox="1"/>
          <p:nvPr/>
        </p:nvSpPr>
        <p:spPr>
          <a:xfrm>
            <a:off x="2861733" y="2179262"/>
            <a:ext cx="6467846" cy="3519684"/>
          </a:xfrm>
          <a:prstGeom prst="rect">
            <a:avLst/>
          </a:prstGeom>
          <a:noFill/>
          <a:ln w="28575">
            <a:solidFill>
              <a:srgbClr val="4078F2"/>
            </a:solidFill>
          </a:ln>
        </p:spPr>
        <p:txBody>
          <a:bodyPr wrap="square" lIns="91440" tIns="45720" rIns="91440" bIns="45720" anchor="t">
            <a:spAutoFit/>
          </a:bodyPr>
          <a:lstStyle/>
          <a:p>
            <a:pPr>
              <a:spcAft>
                <a:spcPts val="500"/>
              </a:spcAft>
            </a:pPr>
            <a:r>
              <a:rPr lang="fr-FR" sz="1200" b="1" noProof="1">
                <a:solidFill>
                  <a:srgbClr val="383A42"/>
                </a:solidFill>
                <a:effectLst/>
                <a:latin typeface="Consolas"/>
                <a:ea typeface="Times New Roman" panose="02020603050405020304" pitchFamily="18" charset="0"/>
                <a:cs typeface="Times New Roman"/>
              </a:rPr>
              <a:t>&lt;!doctype html&gt;</a:t>
            </a:r>
            <a:endParaRPr lang="fr-FR" sz="1200" b="1" noProof="1">
              <a:effectLst/>
              <a:latin typeface="Consolas"/>
              <a:ea typeface="Times New Roman" panose="02020603050405020304" pitchFamily="18" charset="0"/>
              <a:cs typeface="Times New Roman"/>
            </a:endParaRPr>
          </a:p>
          <a:p>
            <a:pPr>
              <a:spcAft>
                <a:spcPts val="500"/>
              </a:spcAft>
            </a:pPr>
            <a:r>
              <a:rPr lang="fr-FR" sz="1200" b="1" noProof="1">
                <a:solidFill>
                  <a:srgbClr val="383A42"/>
                </a:solidFill>
                <a:effectLst/>
                <a:latin typeface="Consolas"/>
                <a:ea typeface="Times New Roman" panose="02020603050405020304" pitchFamily="18" charset="0"/>
                <a:cs typeface="Times New Roman"/>
              </a:rPr>
              <a:t>&lt;</a:t>
            </a:r>
            <a:r>
              <a:rPr lang="fr-FR" sz="1200" b="1" noProof="1">
                <a:solidFill>
                  <a:srgbClr val="E45649"/>
                </a:solidFill>
                <a:effectLst/>
                <a:latin typeface="Consolas"/>
                <a:ea typeface="Times New Roman" panose="02020603050405020304" pitchFamily="18" charset="0"/>
                <a:cs typeface="Times New Roman"/>
              </a:rPr>
              <a:t>html</a:t>
            </a:r>
            <a:r>
              <a:rPr lang="fr-FR" sz="1200" b="1" noProof="1">
                <a:solidFill>
                  <a:srgbClr val="383A42"/>
                </a:solidFill>
                <a:effectLst/>
                <a:latin typeface="Consolas"/>
                <a:ea typeface="Times New Roman" panose="02020603050405020304" pitchFamily="18" charset="0"/>
                <a:cs typeface="Times New Roman"/>
              </a:rPr>
              <a:t> </a:t>
            </a:r>
            <a:r>
              <a:rPr lang="fr-FR" sz="1200" b="1" noProof="1">
                <a:solidFill>
                  <a:srgbClr val="986801"/>
                </a:solidFill>
                <a:effectLst/>
                <a:latin typeface="Consolas"/>
                <a:ea typeface="Times New Roman" panose="02020603050405020304" pitchFamily="18" charset="0"/>
                <a:cs typeface="Times New Roman"/>
              </a:rPr>
              <a:t>lang</a:t>
            </a:r>
            <a:r>
              <a:rPr lang="fr-FR" sz="1200" b="1" noProof="1">
                <a:solidFill>
                  <a:srgbClr val="383A42"/>
                </a:solidFill>
                <a:effectLst/>
                <a:latin typeface="Consolas"/>
                <a:ea typeface="Times New Roman" panose="02020603050405020304" pitchFamily="18" charset="0"/>
                <a:cs typeface="Times New Roman"/>
              </a:rPr>
              <a:t>=</a:t>
            </a:r>
            <a:r>
              <a:rPr lang="fr-FR" sz="1200" b="1" noProof="1">
                <a:solidFill>
                  <a:srgbClr val="50A14F"/>
                </a:solidFill>
                <a:effectLst/>
                <a:latin typeface="Consolas"/>
                <a:ea typeface="Times New Roman" panose="02020603050405020304" pitchFamily="18" charset="0"/>
                <a:cs typeface="Times New Roman"/>
              </a:rPr>
              <a:t>"fr"</a:t>
            </a:r>
            <a:r>
              <a:rPr lang="fr-FR" sz="1200" b="1" noProof="1">
                <a:solidFill>
                  <a:srgbClr val="383A42"/>
                </a:solidFill>
                <a:effectLst/>
                <a:latin typeface="Consolas"/>
                <a:ea typeface="Times New Roman" panose="02020603050405020304" pitchFamily="18" charset="0"/>
                <a:cs typeface="Times New Roman"/>
              </a:rPr>
              <a:t>&gt;</a:t>
            </a:r>
            <a:endParaRPr lang="fr-FR" sz="1200" b="1" noProof="1">
              <a:effectLst/>
              <a:latin typeface="Consolas"/>
              <a:ea typeface="Times New Roman" panose="02020603050405020304" pitchFamily="18" charset="0"/>
              <a:cs typeface="Times New Roman"/>
            </a:endParaRPr>
          </a:p>
          <a:p>
            <a:pPr>
              <a:spcAft>
                <a:spcPts val="500"/>
              </a:spcAft>
            </a:pPr>
            <a:r>
              <a:rPr lang="fr-FR" sz="1200" b="1" noProof="1">
                <a:solidFill>
                  <a:srgbClr val="383A42"/>
                </a:solidFill>
                <a:effectLst/>
                <a:latin typeface="Consolas"/>
                <a:ea typeface="Times New Roman" panose="02020603050405020304" pitchFamily="18" charset="0"/>
                <a:cs typeface="Times New Roman"/>
              </a:rPr>
              <a:t>&lt;</a:t>
            </a:r>
            <a:r>
              <a:rPr lang="fr-FR" sz="1200" b="1" noProof="1">
                <a:solidFill>
                  <a:srgbClr val="E45649"/>
                </a:solidFill>
                <a:effectLst/>
                <a:latin typeface="Consolas"/>
                <a:ea typeface="Times New Roman" panose="02020603050405020304" pitchFamily="18" charset="0"/>
                <a:cs typeface="Times New Roman"/>
              </a:rPr>
              <a:t>head</a:t>
            </a:r>
            <a:r>
              <a:rPr lang="fr-FR" sz="1200" b="1" noProof="1">
                <a:solidFill>
                  <a:srgbClr val="383A42"/>
                </a:solidFill>
                <a:effectLst/>
                <a:latin typeface="Consolas"/>
                <a:ea typeface="Times New Roman" panose="02020603050405020304" pitchFamily="18" charset="0"/>
                <a:cs typeface="Times New Roman"/>
              </a:rPr>
              <a:t>&gt;</a:t>
            </a:r>
            <a:endParaRPr lang="fr-FR" sz="1200" b="1" noProof="1">
              <a:effectLst/>
              <a:latin typeface="Consolas"/>
              <a:ea typeface="Times New Roman" panose="02020603050405020304" pitchFamily="18" charset="0"/>
              <a:cs typeface="Times New Roman"/>
            </a:endParaRPr>
          </a:p>
          <a:p>
            <a:pPr>
              <a:spcAft>
                <a:spcPts val="500"/>
              </a:spcAft>
            </a:pPr>
            <a:r>
              <a:rPr lang="fr-FR" sz="1200" b="1" noProof="1">
                <a:solidFill>
                  <a:srgbClr val="383A42"/>
                </a:solidFill>
                <a:effectLst/>
                <a:latin typeface="Consolas"/>
                <a:ea typeface="Times New Roman" panose="02020603050405020304" pitchFamily="18" charset="0"/>
                <a:cs typeface="Times New Roman"/>
              </a:rPr>
              <a:t>    &lt;</a:t>
            </a:r>
            <a:r>
              <a:rPr lang="fr-FR" sz="1200" b="1" noProof="1">
                <a:solidFill>
                  <a:srgbClr val="E45649"/>
                </a:solidFill>
                <a:effectLst/>
                <a:latin typeface="Consolas"/>
                <a:ea typeface="Times New Roman" panose="02020603050405020304" pitchFamily="18" charset="0"/>
                <a:cs typeface="Times New Roman"/>
              </a:rPr>
              <a:t>meta</a:t>
            </a:r>
            <a:r>
              <a:rPr lang="fr-FR" sz="1200" b="1" noProof="1">
                <a:solidFill>
                  <a:srgbClr val="383A42"/>
                </a:solidFill>
                <a:effectLst/>
                <a:latin typeface="Consolas"/>
                <a:ea typeface="Times New Roman" panose="02020603050405020304" pitchFamily="18" charset="0"/>
                <a:cs typeface="Times New Roman"/>
              </a:rPr>
              <a:t> </a:t>
            </a:r>
            <a:r>
              <a:rPr lang="fr-FR" sz="1200" b="1" noProof="1">
                <a:solidFill>
                  <a:srgbClr val="986801"/>
                </a:solidFill>
                <a:effectLst/>
                <a:latin typeface="Consolas"/>
                <a:ea typeface="Times New Roman" panose="02020603050405020304" pitchFamily="18" charset="0"/>
                <a:cs typeface="Times New Roman"/>
              </a:rPr>
              <a:t>charset</a:t>
            </a:r>
            <a:r>
              <a:rPr lang="fr-FR" sz="1200" b="1" noProof="1">
                <a:solidFill>
                  <a:srgbClr val="383A42"/>
                </a:solidFill>
                <a:effectLst/>
                <a:latin typeface="Consolas"/>
                <a:ea typeface="Times New Roman" panose="02020603050405020304" pitchFamily="18" charset="0"/>
                <a:cs typeface="Times New Roman"/>
              </a:rPr>
              <a:t>=</a:t>
            </a:r>
            <a:r>
              <a:rPr lang="fr-FR" sz="1200" b="1" noProof="1">
                <a:solidFill>
                  <a:srgbClr val="50A14F"/>
                </a:solidFill>
                <a:effectLst/>
                <a:latin typeface="Consolas"/>
                <a:ea typeface="Times New Roman" panose="02020603050405020304" pitchFamily="18" charset="0"/>
                <a:cs typeface="Times New Roman"/>
              </a:rPr>
              <a:t>"utf-8"</a:t>
            </a:r>
            <a:r>
              <a:rPr lang="fr-FR" sz="1200" b="1" noProof="1">
                <a:solidFill>
                  <a:srgbClr val="383A42"/>
                </a:solidFill>
                <a:effectLst/>
                <a:latin typeface="Consolas"/>
                <a:ea typeface="Times New Roman" panose="02020603050405020304" pitchFamily="18" charset="0"/>
                <a:cs typeface="Times New Roman"/>
              </a:rPr>
              <a:t>&gt;</a:t>
            </a:r>
            <a:endParaRPr lang="fr-FR" sz="1200" b="1" noProof="1">
              <a:effectLst/>
              <a:latin typeface="Consolas"/>
              <a:ea typeface="Times New Roman" panose="02020603050405020304" pitchFamily="18" charset="0"/>
              <a:cs typeface="Times New Roman"/>
            </a:endParaRPr>
          </a:p>
          <a:p>
            <a:pPr>
              <a:spcAft>
                <a:spcPts val="500"/>
              </a:spcAft>
            </a:pPr>
            <a:r>
              <a:rPr lang="fr-FR" sz="1200" b="1" noProof="1">
                <a:solidFill>
                  <a:srgbClr val="383A42"/>
                </a:solidFill>
                <a:effectLst/>
                <a:latin typeface="Consolas"/>
                <a:ea typeface="Times New Roman" panose="02020603050405020304" pitchFamily="18" charset="0"/>
                <a:cs typeface="Times New Roman"/>
              </a:rPr>
              <a:t>    &lt;</a:t>
            </a:r>
            <a:r>
              <a:rPr lang="fr-FR" sz="1200" b="1" noProof="1">
                <a:solidFill>
                  <a:srgbClr val="E45649"/>
                </a:solidFill>
                <a:effectLst/>
                <a:latin typeface="Consolas"/>
                <a:ea typeface="Times New Roman" panose="02020603050405020304" pitchFamily="18" charset="0"/>
                <a:cs typeface="Times New Roman"/>
              </a:rPr>
              <a:t>meta</a:t>
            </a:r>
            <a:r>
              <a:rPr lang="fr-FR" sz="1200" b="1" noProof="1">
                <a:solidFill>
                  <a:srgbClr val="383A42"/>
                </a:solidFill>
                <a:effectLst/>
                <a:latin typeface="Consolas"/>
                <a:ea typeface="Times New Roman" panose="02020603050405020304" pitchFamily="18" charset="0"/>
                <a:cs typeface="Times New Roman"/>
              </a:rPr>
              <a:t> </a:t>
            </a:r>
            <a:r>
              <a:rPr lang="fr-FR" sz="1200" b="1" noProof="1">
                <a:solidFill>
                  <a:srgbClr val="986801"/>
                </a:solidFill>
                <a:effectLst/>
                <a:latin typeface="Consolas"/>
                <a:ea typeface="Times New Roman" panose="02020603050405020304" pitchFamily="18" charset="0"/>
                <a:cs typeface="Times New Roman"/>
              </a:rPr>
              <a:t>name</a:t>
            </a:r>
            <a:r>
              <a:rPr lang="fr-FR" sz="1200" b="1" noProof="1">
                <a:solidFill>
                  <a:srgbClr val="383A42"/>
                </a:solidFill>
                <a:effectLst/>
                <a:latin typeface="Consolas"/>
                <a:ea typeface="Times New Roman" panose="02020603050405020304" pitchFamily="18" charset="0"/>
                <a:cs typeface="Times New Roman"/>
              </a:rPr>
              <a:t>=</a:t>
            </a:r>
            <a:r>
              <a:rPr lang="fr-FR" sz="1200" b="1" noProof="1">
                <a:solidFill>
                  <a:srgbClr val="50A14F"/>
                </a:solidFill>
                <a:effectLst/>
                <a:latin typeface="Consolas"/>
                <a:ea typeface="Times New Roman" panose="02020603050405020304" pitchFamily="18" charset="0"/>
                <a:cs typeface="Times New Roman"/>
              </a:rPr>
              <a:t>"viewport"</a:t>
            </a:r>
            <a:r>
              <a:rPr lang="fr-FR" sz="1200" b="1" noProof="1">
                <a:solidFill>
                  <a:srgbClr val="383A42"/>
                </a:solidFill>
                <a:effectLst/>
                <a:latin typeface="Consolas"/>
                <a:ea typeface="Times New Roman" panose="02020603050405020304" pitchFamily="18" charset="0"/>
                <a:cs typeface="Times New Roman"/>
              </a:rPr>
              <a:t> </a:t>
            </a:r>
            <a:r>
              <a:rPr lang="fr-FR" sz="1200" b="1" noProof="1">
                <a:solidFill>
                  <a:srgbClr val="986801"/>
                </a:solidFill>
                <a:effectLst/>
                <a:latin typeface="Consolas"/>
                <a:ea typeface="Times New Roman" panose="02020603050405020304" pitchFamily="18" charset="0"/>
                <a:cs typeface="Times New Roman"/>
              </a:rPr>
              <a:t>content</a:t>
            </a:r>
            <a:r>
              <a:rPr lang="fr-FR" sz="1200" b="1" noProof="1">
                <a:solidFill>
                  <a:srgbClr val="383A42"/>
                </a:solidFill>
                <a:effectLst/>
                <a:latin typeface="Consolas"/>
                <a:ea typeface="Times New Roman" panose="02020603050405020304" pitchFamily="18" charset="0"/>
                <a:cs typeface="Times New Roman"/>
              </a:rPr>
              <a:t>=</a:t>
            </a:r>
            <a:r>
              <a:rPr lang="fr-FR" sz="1200" b="1" noProof="1">
                <a:solidFill>
                  <a:srgbClr val="50A14F"/>
                </a:solidFill>
                <a:effectLst/>
                <a:latin typeface="Consolas"/>
                <a:ea typeface="Times New Roman" panose="02020603050405020304" pitchFamily="18" charset="0"/>
                <a:cs typeface="Times New Roman"/>
              </a:rPr>
              <a:t>"width=device-width, initial-scale=1"</a:t>
            </a:r>
            <a:r>
              <a:rPr lang="fr-FR" sz="1200" b="1" noProof="1">
                <a:solidFill>
                  <a:srgbClr val="383A42"/>
                </a:solidFill>
                <a:effectLst/>
                <a:latin typeface="Consolas"/>
                <a:ea typeface="Times New Roman" panose="02020603050405020304" pitchFamily="18" charset="0"/>
                <a:cs typeface="Times New Roman"/>
              </a:rPr>
              <a:t>&gt;</a:t>
            </a:r>
            <a:endParaRPr lang="fr-FR" sz="1200" b="1" noProof="1">
              <a:effectLst/>
              <a:latin typeface="Consolas"/>
              <a:ea typeface="Times New Roman" panose="02020603050405020304" pitchFamily="18" charset="0"/>
              <a:cs typeface="Times New Roman"/>
            </a:endParaRPr>
          </a:p>
          <a:p>
            <a:pPr>
              <a:spcAft>
                <a:spcPts val="500"/>
              </a:spcAft>
            </a:pPr>
            <a:r>
              <a:rPr lang="fr-FR" sz="1200" b="1" noProof="1">
                <a:solidFill>
                  <a:srgbClr val="383A42"/>
                </a:solidFill>
                <a:effectLst/>
                <a:latin typeface="Consolas"/>
                <a:ea typeface="Times New Roman" panose="02020603050405020304" pitchFamily="18" charset="0"/>
                <a:cs typeface="Times New Roman"/>
              </a:rPr>
              <a:t>    &lt;</a:t>
            </a:r>
            <a:r>
              <a:rPr lang="fr-FR" sz="1200" b="1" noProof="1">
                <a:solidFill>
                  <a:srgbClr val="E45649"/>
                </a:solidFill>
                <a:effectLst/>
                <a:latin typeface="Consolas"/>
                <a:ea typeface="Times New Roman" panose="02020603050405020304" pitchFamily="18" charset="0"/>
                <a:cs typeface="Times New Roman"/>
              </a:rPr>
              <a:t>link</a:t>
            </a:r>
            <a:r>
              <a:rPr lang="fr-FR" sz="1200" b="1" noProof="1">
                <a:solidFill>
                  <a:srgbClr val="383A42"/>
                </a:solidFill>
                <a:effectLst/>
                <a:latin typeface="Consolas"/>
                <a:ea typeface="Times New Roman" panose="02020603050405020304" pitchFamily="18" charset="0"/>
                <a:cs typeface="Times New Roman"/>
              </a:rPr>
              <a:t> </a:t>
            </a:r>
            <a:r>
              <a:rPr lang="fr-FR" sz="1200" b="1" noProof="1">
                <a:solidFill>
                  <a:srgbClr val="986801"/>
                </a:solidFill>
                <a:effectLst/>
                <a:latin typeface="Consolas"/>
                <a:ea typeface="Times New Roman" panose="02020603050405020304" pitchFamily="18" charset="0"/>
                <a:cs typeface="Times New Roman"/>
              </a:rPr>
              <a:t>rel</a:t>
            </a:r>
            <a:r>
              <a:rPr lang="fr-FR" sz="1200" b="1" noProof="1">
                <a:solidFill>
                  <a:srgbClr val="383A42"/>
                </a:solidFill>
                <a:effectLst/>
                <a:latin typeface="Consolas"/>
                <a:ea typeface="Times New Roman" panose="02020603050405020304" pitchFamily="18" charset="0"/>
                <a:cs typeface="Times New Roman"/>
              </a:rPr>
              <a:t>=</a:t>
            </a:r>
            <a:r>
              <a:rPr lang="fr-FR" sz="1200" b="1" noProof="1">
                <a:solidFill>
                  <a:srgbClr val="50A14F"/>
                </a:solidFill>
                <a:effectLst/>
                <a:latin typeface="Consolas"/>
                <a:ea typeface="Times New Roman" panose="02020603050405020304" pitchFamily="18" charset="0"/>
                <a:cs typeface="Times New Roman"/>
              </a:rPr>
              <a:t>"stylesheet"</a:t>
            </a:r>
            <a:r>
              <a:rPr lang="fr-FR" sz="1200" b="1" noProof="1">
                <a:solidFill>
                  <a:srgbClr val="383A42"/>
                </a:solidFill>
                <a:effectLst/>
                <a:latin typeface="Consolas"/>
                <a:ea typeface="Times New Roman" panose="02020603050405020304" pitchFamily="18" charset="0"/>
                <a:cs typeface="Times New Roman"/>
              </a:rPr>
              <a:t> </a:t>
            </a:r>
            <a:r>
              <a:rPr lang="fr-FR" sz="1200" b="1" noProof="1">
                <a:solidFill>
                  <a:srgbClr val="986801"/>
                </a:solidFill>
                <a:effectLst/>
                <a:latin typeface="Consolas"/>
                <a:ea typeface="Times New Roman" panose="02020603050405020304" pitchFamily="18" charset="0"/>
                <a:cs typeface="Times New Roman"/>
              </a:rPr>
              <a:t>href</a:t>
            </a:r>
            <a:r>
              <a:rPr lang="fr-FR" sz="1200" b="1" noProof="1">
                <a:solidFill>
                  <a:srgbClr val="383A42"/>
                </a:solidFill>
                <a:effectLst/>
                <a:latin typeface="Consolas"/>
                <a:ea typeface="Times New Roman" panose="02020603050405020304" pitchFamily="18" charset="0"/>
                <a:cs typeface="Times New Roman"/>
              </a:rPr>
              <a:t>=</a:t>
            </a:r>
            <a:r>
              <a:rPr lang="fr-FR" sz="1200" b="1" noProof="1">
                <a:solidFill>
                  <a:srgbClr val="50A14F"/>
                </a:solidFill>
                <a:effectLst/>
                <a:latin typeface="Consolas"/>
                <a:ea typeface="Times New Roman" panose="02020603050405020304" pitchFamily="18" charset="0"/>
                <a:cs typeface="Times New Roman"/>
              </a:rPr>
              <a:t>"</a:t>
            </a:r>
            <a:r>
              <a:rPr lang="fr-FR" sz="1200" b="1" noProof="1">
                <a:solidFill>
                  <a:srgbClr val="50A14F"/>
                </a:solidFill>
                <a:latin typeface="Consolas"/>
                <a:ea typeface="Times New Roman" panose="02020603050405020304" pitchFamily="18" charset="0"/>
                <a:cs typeface="Times New Roman"/>
              </a:rPr>
              <a:t>css/style</a:t>
            </a:r>
            <a:r>
              <a:rPr lang="fr-FR" sz="1200" b="1" noProof="1">
                <a:solidFill>
                  <a:srgbClr val="50A14F"/>
                </a:solidFill>
                <a:effectLst/>
                <a:latin typeface="Consolas"/>
                <a:ea typeface="Times New Roman" panose="02020603050405020304" pitchFamily="18" charset="0"/>
                <a:cs typeface="Times New Roman"/>
              </a:rPr>
              <a:t>.css"</a:t>
            </a:r>
            <a:r>
              <a:rPr lang="fr-FR" sz="1200" b="1" noProof="1">
                <a:solidFill>
                  <a:srgbClr val="383A42"/>
                </a:solidFill>
                <a:effectLst/>
                <a:latin typeface="Consolas"/>
                <a:ea typeface="Times New Roman" panose="02020603050405020304" pitchFamily="18" charset="0"/>
                <a:cs typeface="Times New Roman"/>
              </a:rPr>
              <a:t>&gt;</a:t>
            </a:r>
            <a:endParaRPr lang="fr-FR" sz="1200" b="1" noProof="1">
              <a:effectLst/>
              <a:latin typeface="Consolas"/>
              <a:ea typeface="Times New Roman" panose="02020603050405020304" pitchFamily="18" charset="0"/>
              <a:cs typeface="Times New Roman"/>
            </a:endParaRPr>
          </a:p>
          <a:p>
            <a:pPr>
              <a:spcAft>
                <a:spcPts val="500"/>
              </a:spcAft>
            </a:pPr>
            <a:r>
              <a:rPr lang="fr-FR" sz="1200" b="1" noProof="1">
                <a:solidFill>
                  <a:srgbClr val="383A42"/>
                </a:solidFill>
                <a:effectLst/>
                <a:latin typeface="Consolas"/>
                <a:ea typeface="Times New Roman" panose="02020603050405020304" pitchFamily="18" charset="0"/>
                <a:cs typeface="Times New Roman"/>
              </a:rPr>
              <a:t>    &lt;</a:t>
            </a:r>
            <a:r>
              <a:rPr lang="fr-FR" sz="1200" b="1" noProof="1">
                <a:solidFill>
                  <a:srgbClr val="E45649"/>
                </a:solidFill>
                <a:effectLst/>
                <a:latin typeface="Consolas"/>
                <a:ea typeface="Times New Roman" panose="02020603050405020304" pitchFamily="18" charset="0"/>
                <a:cs typeface="Times New Roman"/>
              </a:rPr>
              <a:t>title</a:t>
            </a:r>
            <a:r>
              <a:rPr lang="fr-FR" sz="1200" b="1" noProof="1">
                <a:solidFill>
                  <a:srgbClr val="383A42"/>
                </a:solidFill>
                <a:effectLst/>
                <a:latin typeface="Consolas"/>
                <a:ea typeface="Times New Roman" panose="02020603050405020304" pitchFamily="18" charset="0"/>
                <a:cs typeface="Times New Roman"/>
              </a:rPr>
              <a:t>&gt;Hello, world!&lt;/</a:t>
            </a:r>
            <a:r>
              <a:rPr lang="fr-FR" sz="1200" b="1" noProof="1">
                <a:solidFill>
                  <a:srgbClr val="E45649"/>
                </a:solidFill>
                <a:effectLst/>
                <a:latin typeface="Consolas"/>
                <a:ea typeface="Times New Roman" panose="02020603050405020304" pitchFamily="18" charset="0"/>
                <a:cs typeface="Times New Roman"/>
              </a:rPr>
              <a:t>title</a:t>
            </a:r>
            <a:r>
              <a:rPr lang="fr-FR" sz="1200" b="1" noProof="1">
                <a:solidFill>
                  <a:srgbClr val="383A42"/>
                </a:solidFill>
                <a:effectLst/>
                <a:latin typeface="Consolas"/>
                <a:ea typeface="Times New Roman" panose="02020603050405020304" pitchFamily="18" charset="0"/>
                <a:cs typeface="Times New Roman"/>
              </a:rPr>
              <a:t>&gt;</a:t>
            </a:r>
            <a:endParaRPr lang="fr-FR" sz="1200" b="1" noProof="1">
              <a:effectLst/>
              <a:latin typeface="Consolas"/>
              <a:ea typeface="Times New Roman" panose="02020603050405020304" pitchFamily="18" charset="0"/>
              <a:cs typeface="Times New Roman"/>
            </a:endParaRPr>
          </a:p>
          <a:p>
            <a:pPr>
              <a:spcAft>
                <a:spcPts val="500"/>
              </a:spcAft>
            </a:pPr>
            <a:r>
              <a:rPr lang="fr-FR" sz="1200" b="1" noProof="1">
                <a:solidFill>
                  <a:srgbClr val="383A42"/>
                </a:solidFill>
                <a:effectLst/>
                <a:latin typeface="Consolas"/>
                <a:ea typeface="Times New Roman" panose="02020603050405020304" pitchFamily="18" charset="0"/>
                <a:cs typeface="Times New Roman"/>
              </a:rPr>
              <a:t>&lt;/</a:t>
            </a:r>
            <a:r>
              <a:rPr lang="fr-FR" sz="1200" b="1" noProof="1">
                <a:solidFill>
                  <a:srgbClr val="E45649"/>
                </a:solidFill>
                <a:effectLst/>
                <a:latin typeface="Consolas"/>
                <a:ea typeface="Times New Roman" panose="02020603050405020304" pitchFamily="18" charset="0"/>
                <a:cs typeface="Times New Roman"/>
              </a:rPr>
              <a:t>head</a:t>
            </a:r>
            <a:r>
              <a:rPr lang="fr-FR" sz="1200" b="1" noProof="1">
                <a:solidFill>
                  <a:srgbClr val="383A42"/>
                </a:solidFill>
                <a:effectLst/>
                <a:latin typeface="Consolas"/>
                <a:ea typeface="Times New Roman" panose="02020603050405020304" pitchFamily="18" charset="0"/>
                <a:cs typeface="Times New Roman"/>
              </a:rPr>
              <a:t>&gt;</a:t>
            </a:r>
            <a:endParaRPr lang="fr-FR" sz="1200" b="1" noProof="1">
              <a:effectLst/>
              <a:latin typeface="Consolas"/>
              <a:ea typeface="Times New Roman" panose="02020603050405020304" pitchFamily="18" charset="0"/>
              <a:cs typeface="Times New Roman"/>
            </a:endParaRPr>
          </a:p>
          <a:p>
            <a:pPr>
              <a:spcAft>
                <a:spcPts val="500"/>
              </a:spcAft>
            </a:pPr>
            <a:r>
              <a:rPr lang="fr-FR" sz="1200" b="1" noProof="1">
                <a:solidFill>
                  <a:srgbClr val="383A42"/>
                </a:solidFill>
                <a:effectLst/>
                <a:latin typeface="Consolas"/>
                <a:ea typeface="Times New Roman" panose="02020603050405020304" pitchFamily="18" charset="0"/>
                <a:cs typeface="Times New Roman"/>
              </a:rPr>
              <a:t>&lt;</a:t>
            </a:r>
            <a:r>
              <a:rPr lang="fr-FR" sz="1200" b="1" noProof="1">
                <a:solidFill>
                  <a:srgbClr val="E45649"/>
                </a:solidFill>
                <a:effectLst/>
                <a:latin typeface="Consolas"/>
                <a:ea typeface="Times New Roman" panose="02020603050405020304" pitchFamily="18" charset="0"/>
                <a:cs typeface="Times New Roman"/>
              </a:rPr>
              <a:t>body</a:t>
            </a:r>
            <a:r>
              <a:rPr lang="fr-FR" sz="1200" b="1" noProof="1">
                <a:solidFill>
                  <a:srgbClr val="383A42"/>
                </a:solidFill>
                <a:effectLst/>
                <a:latin typeface="Consolas"/>
                <a:ea typeface="Times New Roman" panose="02020603050405020304" pitchFamily="18" charset="0"/>
                <a:cs typeface="Times New Roman"/>
              </a:rPr>
              <a:t>&gt;</a:t>
            </a:r>
            <a:endParaRPr lang="fr-FR" sz="1200" b="1" noProof="1">
              <a:effectLst/>
              <a:latin typeface="Consolas"/>
              <a:ea typeface="Times New Roman" panose="02020603050405020304" pitchFamily="18" charset="0"/>
              <a:cs typeface="Times New Roman"/>
            </a:endParaRPr>
          </a:p>
          <a:p>
            <a:pPr>
              <a:spcAft>
                <a:spcPts val="500"/>
              </a:spcAft>
            </a:pPr>
            <a:r>
              <a:rPr lang="fr-FR" sz="1200" b="1" noProof="1">
                <a:solidFill>
                  <a:srgbClr val="383A42"/>
                </a:solidFill>
                <a:effectLst/>
                <a:latin typeface="Consolas"/>
                <a:ea typeface="Times New Roman" panose="02020603050405020304" pitchFamily="18" charset="0"/>
                <a:cs typeface="Times New Roman"/>
              </a:rPr>
              <a:t>    &lt;</a:t>
            </a:r>
            <a:r>
              <a:rPr lang="fr-FR" sz="1200" b="1" noProof="1">
                <a:solidFill>
                  <a:srgbClr val="E45649"/>
                </a:solidFill>
                <a:effectLst/>
                <a:latin typeface="Consolas"/>
                <a:ea typeface="Times New Roman" panose="02020603050405020304" pitchFamily="18" charset="0"/>
                <a:cs typeface="Times New Roman"/>
              </a:rPr>
              <a:t>h1</a:t>
            </a:r>
            <a:r>
              <a:rPr lang="fr-FR" sz="1200" b="1" noProof="1">
                <a:solidFill>
                  <a:srgbClr val="383A42"/>
                </a:solidFill>
                <a:effectLst/>
                <a:latin typeface="Consolas"/>
                <a:ea typeface="Times New Roman" panose="02020603050405020304" pitchFamily="18" charset="0"/>
                <a:cs typeface="Times New Roman"/>
              </a:rPr>
              <a:t>&gt;Hello, world!&lt;/</a:t>
            </a:r>
            <a:r>
              <a:rPr lang="fr-FR" sz="1200" b="1" noProof="1">
                <a:solidFill>
                  <a:srgbClr val="E45649"/>
                </a:solidFill>
                <a:effectLst/>
                <a:latin typeface="Consolas"/>
                <a:ea typeface="Times New Roman" panose="02020603050405020304" pitchFamily="18" charset="0"/>
                <a:cs typeface="Times New Roman"/>
              </a:rPr>
              <a:t>h1</a:t>
            </a:r>
            <a:r>
              <a:rPr lang="fr-FR" sz="1200" b="1" noProof="1">
                <a:solidFill>
                  <a:srgbClr val="383A42"/>
                </a:solidFill>
                <a:effectLst/>
                <a:latin typeface="Consolas"/>
                <a:ea typeface="Times New Roman" panose="02020603050405020304" pitchFamily="18" charset="0"/>
                <a:cs typeface="Times New Roman"/>
              </a:rPr>
              <a:t>&gt;</a:t>
            </a:r>
            <a:endParaRPr lang="fr-FR" sz="1200" b="1" noProof="1">
              <a:effectLst/>
              <a:latin typeface="Consolas"/>
              <a:ea typeface="Times New Roman" panose="02020603050405020304" pitchFamily="18" charset="0"/>
              <a:cs typeface="Times New Roman"/>
            </a:endParaRPr>
          </a:p>
          <a:p>
            <a:pPr>
              <a:spcAft>
                <a:spcPts val="500"/>
              </a:spcAft>
            </a:pPr>
            <a:endParaRPr lang="fr-FR" sz="1200" b="1" noProof="1">
              <a:effectLst/>
              <a:latin typeface="Consolas"/>
              <a:ea typeface="Times New Roman" panose="02020603050405020304" pitchFamily="18" charset="0"/>
              <a:cs typeface="Times New Roman" panose="02020603050405020304" pitchFamily="18" charset="0"/>
            </a:endParaRPr>
          </a:p>
          <a:p>
            <a:pPr>
              <a:spcAft>
                <a:spcPts val="500"/>
              </a:spcAft>
            </a:pPr>
            <a:r>
              <a:rPr lang="fr-FR" sz="1200" b="1" noProof="1">
                <a:solidFill>
                  <a:srgbClr val="383A42"/>
                </a:solidFill>
                <a:effectLst/>
                <a:latin typeface="Consolas"/>
                <a:ea typeface="Times New Roman" panose="02020603050405020304" pitchFamily="18" charset="0"/>
                <a:cs typeface="Times New Roman"/>
              </a:rPr>
              <a:t>    &lt;</a:t>
            </a:r>
            <a:r>
              <a:rPr lang="fr-FR" sz="1200" b="1" noProof="1">
                <a:solidFill>
                  <a:srgbClr val="E45649"/>
                </a:solidFill>
                <a:effectLst/>
                <a:latin typeface="Consolas"/>
                <a:ea typeface="Times New Roman" panose="02020603050405020304" pitchFamily="18" charset="0"/>
                <a:cs typeface="Times New Roman"/>
              </a:rPr>
              <a:t>script</a:t>
            </a:r>
            <a:r>
              <a:rPr lang="fr-FR" sz="1200" b="1" noProof="1">
                <a:solidFill>
                  <a:srgbClr val="383A42"/>
                </a:solidFill>
                <a:effectLst/>
                <a:latin typeface="Consolas"/>
                <a:ea typeface="Times New Roman" panose="02020603050405020304" pitchFamily="18" charset="0"/>
                <a:cs typeface="Times New Roman"/>
              </a:rPr>
              <a:t> </a:t>
            </a:r>
            <a:r>
              <a:rPr lang="fr-FR" sz="1200" b="1" noProof="1">
                <a:solidFill>
                  <a:srgbClr val="986801"/>
                </a:solidFill>
                <a:effectLst/>
                <a:latin typeface="Consolas"/>
                <a:ea typeface="Times New Roman" panose="02020603050405020304" pitchFamily="18" charset="0"/>
                <a:cs typeface="Times New Roman"/>
              </a:rPr>
              <a:t>src</a:t>
            </a:r>
            <a:r>
              <a:rPr lang="fr-FR" sz="1200" b="1" noProof="1">
                <a:solidFill>
                  <a:srgbClr val="383A42"/>
                </a:solidFill>
                <a:effectLst/>
                <a:latin typeface="Consolas"/>
                <a:ea typeface="Times New Roman" panose="02020603050405020304" pitchFamily="18" charset="0"/>
                <a:cs typeface="Times New Roman"/>
              </a:rPr>
              <a:t>=</a:t>
            </a:r>
            <a:r>
              <a:rPr lang="fr-FR" sz="1200" b="1" noProof="1">
                <a:solidFill>
                  <a:srgbClr val="50A14F"/>
                </a:solidFill>
                <a:effectLst/>
                <a:latin typeface="Consolas"/>
                <a:ea typeface="Times New Roman" panose="02020603050405020304" pitchFamily="18" charset="0"/>
                <a:cs typeface="Times New Roman"/>
              </a:rPr>
              <a:t>"</a:t>
            </a:r>
            <a:r>
              <a:rPr lang="fr-FR" sz="1200" b="1" noProof="1">
                <a:solidFill>
                  <a:srgbClr val="50A14F"/>
                </a:solidFill>
                <a:latin typeface="Consolas"/>
                <a:ea typeface="Times New Roman" panose="02020603050405020304" pitchFamily="18" charset="0"/>
                <a:cs typeface="Times New Roman"/>
              </a:rPr>
              <a:t>js/main</a:t>
            </a:r>
            <a:r>
              <a:rPr lang="fr-FR" sz="1200" b="1" noProof="1">
                <a:solidFill>
                  <a:srgbClr val="50A14F"/>
                </a:solidFill>
                <a:effectLst/>
                <a:latin typeface="Consolas"/>
                <a:ea typeface="Times New Roman" panose="02020603050405020304" pitchFamily="18" charset="0"/>
                <a:cs typeface="Times New Roman"/>
              </a:rPr>
              <a:t>.js"</a:t>
            </a:r>
            <a:r>
              <a:rPr lang="fr-FR" sz="1200" b="1" noProof="1">
                <a:solidFill>
                  <a:srgbClr val="383A42"/>
                </a:solidFill>
                <a:effectLst/>
                <a:latin typeface="Consolas"/>
                <a:ea typeface="Times New Roman" panose="02020603050405020304" pitchFamily="18" charset="0"/>
                <a:cs typeface="Times New Roman"/>
              </a:rPr>
              <a:t>&gt;&lt;/</a:t>
            </a:r>
            <a:r>
              <a:rPr lang="fr-FR" sz="1200" b="1" noProof="1">
                <a:solidFill>
                  <a:srgbClr val="E45649"/>
                </a:solidFill>
                <a:effectLst/>
                <a:latin typeface="Consolas"/>
                <a:ea typeface="Times New Roman" panose="02020603050405020304" pitchFamily="18" charset="0"/>
                <a:cs typeface="Times New Roman"/>
              </a:rPr>
              <a:t>script</a:t>
            </a:r>
            <a:r>
              <a:rPr lang="fr-FR" sz="1200" b="1" noProof="1">
                <a:solidFill>
                  <a:srgbClr val="383A42"/>
                </a:solidFill>
                <a:effectLst/>
                <a:latin typeface="Consolas"/>
                <a:ea typeface="Times New Roman" panose="02020603050405020304" pitchFamily="18" charset="0"/>
                <a:cs typeface="Times New Roman"/>
              </a:rPr>
              <a:t>&gt;</a:t>
            </a:r>
            <a:endParaRPr lang="fr-FR" sz="1200" b="1" noProof="1">
              <a:effectLst/>
              <a:latin typeface="Consolas"/>
              <a:ea typeface="Times New Roman" panose="02020603050405020304" pitchFamily="18" charset="0"/>
              <a:cs typeface="Times New Roman"/>
            </a:endParaRPr>
          </a:p>
          <a:p>
            <a:pPr>
              <a:spcAft>
                <a:spcPts val="500"/>
              </a:spcAft>
            </a:pPr>
            <a:r>
              <a:rPr lang="fr-FR" sz="1200" b="1" noProof="1">
                <a:solidFill>
                  <a:srgbClr val="383A42"/>
                </a:solidFill>
                <a:effectLst/>
                <a:latin typeface="Consolas"/>
                <a:ea typeface="Times New Roman" panose="02020603050405020304" pitchFamily="18" charset="0"/>
                <a:cs typeface="Times New Roman"/>
              </a:rPr>
              <a:t>&lt;/</a:t>
            </a:r>
            <a:r>
              <a:rPr lang="fr-FR" sz="1200" b="1" noProof="1">
                <a:solidFill>
                  <a:srgbClr val="E45649"/>
                </a:solidFill>
                <a:effectLst/>
                <a:latin typeface="Consolas"/>
                <a:ea typeface="Times New Roman" panose="02020603050405020304" pitchFamily="18" charset="0"/>
                <a:cs typeface="Times New Roman"/>
              </a:rPr>
              <a:t>body</a:t>
            </a:r>
            <a:r>
              <a:rPr lang="fr-FR" sz="1200" b="1" noProof="1">
                <a:solidFill>
                  <a:srgbClr val="383A42"/>
                </a:solidFill>
                <a:effectLst/>
                <a:latin typeface="Consolas"/>
                <a:ea typeface="Times New Roman" panose="02020603050405020304" pitchFamily="18" charset="0"/>
                <a:cs typeface="Times New Roman"/>
              </a:rPr>
              <a:t>&gt;</a:t>
            </a:r>
            <a:endParaRPr lang="fr-FR" sz="1200" b="1" noProof="1">
              <a:effectLst/>
              <a:latin typeface="Consolas"/>
              <a:ea typeface="Times New Roman" panose="02020603050405020304" pitchFamily="18" charset="0"/>
              <a:cs typeface="Times New Roman"/>
            </a:endParaRPr>
          </a:p>
          <a:p>
            <a:pPr>
              <a:spcAft>
                <a:spcPts val="500"/>
              </a:spcAft>
            </a:pPr>
            <a:r>
              <a:rPr lang="fr-FR" sz="1200" b="1" noProof="1">
                <a:solidFill>
                  <a:srgbClr val="383A42"/>
                </a:solidFill>
                <a:effectLst/>
                <a:latin typeface="Consolas"/>
                <a:ea typeface="Times New Roman" panose="02020603050405020304" pitchFamily="18" charset="0"/>
                <a:cs typeface="Times New Roman"/>
              </a:rPr>
              <a:t>&lt;/</a:t>
            </a:r>
            <a:r>
              <a:rPr lang="fr-FR" sz="1200" b="1" noProof="1">
                <a:solidFill>
                  <a:srgbClr val="E45649"/>
                </a:solidFill>
                <a:effectLst/>
                <a:latin typeface="Consolas"/>
                <a:ea typeface="Times New Roman" panose="02020603050405020304" pitchFamily="18" charset="0"/>
                <a:cs typeface="Times New Roman"/>
              </a:rPr>
              <a:t>html</a:t>
            </a:r>
            <a:r>
              <a:rPr lang="fr-FR" sz="1200" b="1" noProof="1">
                <a:solidFill>
                  <a:srgbClr val="383A42"/>
                </a:solidFill>
                <a:effectLst/>
                <a:latin typeface="Consolas"/>
                <a:ea typeface="Times New Roman" panose="02020603050405020304" pitchFamily="18" charset="0"/>
                <a:cs typeface="Times New Roman"/>
              </a:rPr>
              <a:t>&gt;</a:t>
            </a:r>
            <a:endParaRPr lang="fr-FR" sz="1200" b="1" noProof="1">
              <a:effectLst/>
              <a:latin typeface="Consolas"/>
              <a:ea typeface="Times New Roman" panose="02020603050405020304" pitchFamily="18" charset="0"/>
              <a:cs typeface="Times New Roman"/>
            </a:endParaRPr>
          </a:p>
        </p:txBody>
      </p:sp>
    </p:spTree>
    <p:extLst>
      <p:ext uri="{BB962C8B-B14F-4D97-AF65-F5344CB8AC3E}">
        <p14:creationId xmlns:p14="http://schemas.microsoft.com/office/powerpoint/2010/main" val="39096168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Connecteur droit 12">
            <a:extLst>
              <a:ext uri="{FF2B5EF4-FFF2-40B4-BE49-F238E27FC236}">
                <a16:creationId xmlns:a16="http://schemas.microsoft.com/office/drawing/2014/main" id="{7F409621-235B-42B7-8C57-C671A5B850E8}"/>
              </a:ext>
              <a:ext uri="{C183D7F6-B498-43B3-948B-1728B52AA6E4}">
                <adec:decorative xmlns:adec="http://schemas.microsoft.com/office/drawing/2017/decorative" val="1"/>
              </a:ext>
            </a:extLst>
          </p:cNvPr>
          <p:cNvCxnSpPr>
            <a:cxnSpLocks/>
          </p:cNvCxnSpPr>
          <p:nvPr/>
        </p:nvCxnSpPr>
        <p:spPr>
          <a:xfrm>
            <a:off x="240908" y="6459681"/>
            <a:ext cx="0" cy="398319"/>
          </a:xfrm>
          <a:prstGeom prst="line">
            <a:avLst/>
          </a:prstGeom>
          <a:ln w="139700">
            <a:solidFill>
              <a:schemeClr val="accent2"/>
            </a:solidFill>
            <a:prstDash val="solid"/>
          </a:ln>
        </p:spPr>
        <p:style>
          <a:lnRef idx="1">
            <a:schemeClr val="accent1"/>
          </a:lnRef>
          <a:fillRef idx="0">
            <a:schemeClr val="accent1"/>
          </a:fillRef>
          <a:effectRef idx="0">
            <a:schemeClr val="accent1"/>
          </a:effectRef>
          <a:fontRef idx="minor">
            <a:schemeClr val="tx1"/>
          </a:fontRef>
        </p:style>
      </p:cxnSp>
      <p:grpSp>
        <p:nvGrpSpPr>
          <p:cNvPr id="13" name="Groupe 12">
            <a:extLst>
              <a:ext uri="{FF2B5EF4-FFF2-40B4-BE49-F238E27FC236}">
                <a16:creationId xmlns:a16="http://schemas.microsoft.com/office/drawing/2014/main" id="{85DCF745-39CA-459B-8ACF-F7DEC90EFF33}"/>
              </a:ext>
              <a:ext uri="{C183D7F6-B498-43B3-948B-1728B52AA6E4}">
                <adec:decorative xmlns:adec="http://schemas.microsoft.com/office/drawing/2017/decorative" val="1"/>
              </a:ext>
            </a:extLst>
          </p:cNvPr>
          <p:cNvGrpSpPr/>
          <p:nvPr/>
        </p:nvGrpSpPr>
        <p:grpSpPr>
          <a:xfrm>
            <a:off x="9233656" y="-30668"/>
            <a:ext cx="2958344" cy="565210"/>
            <a:chOff x="1216702" y="-785818"/>
            <a:chExt cx="6391124" cy="1384729"/>
          </a:xfrm>
        </p:grpSpPr>
        <p:sp>
          <p:nvSpPr>
            <p:cNvPr id="14" name="Rectangle 1">
              <a:extLst>
                <a:ext uri="{FF2B5EF4-FFF2-40B4-BE49-F238E27FC236}">
                  <a16:creationId xmlns:a16="http://schemas.microsoft.com/office/drawing/2014/main" id="{1DD38E9F-DD41-498F-8651-C39F97B54463}"/>
                </a:ext>
              </a:extLst>
            </p:cNvPr>
            <p:cNvSpPr/>
            <p:nvPr/>
          </p:nvSpPr>
          <p:spPr>
            <a:xfrm>
              <a:off x="1216702" y="-755745"/>
              <a:ext cx="2792437" cy="728927"/>
            </a:xfrm>
            <a:custGeom>
              <a:avLst/>
              <a:gdLst>
                <a:gd name="connsiteX0" fmla="*/ 0 w 2778276"/>
                <a:gd name="connsiteY0" fmla="*/ 0 h 471777"/>
                <a:gd name="connsiteX1" fmla="*/ 2778276 w 2778276"/>
                <a:gd name="connsiteY1" fmla="*/ 0 h 471777"/>
                <a:gd name="connsiteX2" fmla="*/ 2778276 w 2778276"/>
                <a:gd name="connsiteY2" fmla="*/ 471777 h 471777"/>
                <a:gd name="connsiteX3" fmla="*/ 0 w 2778276"/>
                <a:gd name="connsiteY3" fmla="*/ 471777 h 471777"/>
                <a:gd name="connsiteX4" fmla="*/ 0 w 2778276"/>
                <a:gd name="connsiteY4" fmla="*/ 0 h 471777"/>
                <a:gd name="connsiteX0" fmla="*/ 0 w 2778276"/>
                <a:gd name="connsiteY0" fmla="*/ 0 h 499912"/>
                <a:gd name="connsiteX1" fmla="*/ 2778276 w 2778276"/>
                <a:gd name="connsiteY1" fmla="*/ 0 h 499912"/>
                <a:gd name="connsiteX2" fmla="*/ 2778276 w 2778276"/>
                <a:gd name="connsiteY2" fmla="*/ 471777 h 499912"/>
                <a:gd name="connsiteX3" fmla="*/ 576775 w 2778276"/>
                <a:gd name="connsiteY3" fmla="*/ 499912 h 499912"/>
                <a:gd name="connsiteX4" fmla="*/ 0 w 2778276"/>
                <a:gd name="connsiteY4" fmla="*/ 0 h 499912"/>
                <a:gd name="connsiteX0" fmla="*/ 0 w 2792344"/>
                <a:gd name="connsiteY0" fmla="*/ 0 h 514001"/>
                <a:gd name="connsiteX1" fmla="*/ 2778276 w 2792344"/>
                <a:gd name="connsiteY1" fmla="*/ 0 h 514001"/>
                <a:gd name="connsiteX2" fmla="*/ 2792344 w 2792344"/>
                <a:gd name="connsiteY2" fmla="*/ 514001 h 514001"/>
                <a:gd name="connsiteX3" fmla="*/ 576775 w 2792344"/>
                <a:gd name="connsiteY3" fmla="*/ 499912 h 514001"/>
                <a:gd name="connsiteX4" fmla="*/ 0 w 2792344"/>
                <a:gd name="connsiteY4" fmla="*/ 0 h 514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2344" h="514001">
                  <a:moveTo>
                    <a:pt x="0" y="0"/>
                  </a:moveTo>
                  <a:lnTo>
                    <a:pt x="2778276" y="0"/>
                  </a:lnTo>
                  <a:lnTo>
                    <a:pt x="2792344" y="514001"/>
                  </a:lnTo>
                  <a:lnTo>
                    <a:pt x="576775" y="499912"/>
                  </a:lnTo>
                  <a:lnTo>
                    <a:pt x="0" y="0"/>
                  </a:lnTo>
                  <a:close/>
                </a:path>
              </a:pathLst>
            </a:custGeom>
            <a:solidFill>
              <a:srgbClr val="EE740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fr-FR">
                <a:solidFill>
                  <a:srgbClr val="00366C"/>
                </a:solidFill>
              </a:endParaRPr>
            </a:p>
          </p:txBody>
        </p:sp>
        <p:sp>
          <p:nvSpPr>
            <p:cNvPr id="15" name="Rectangle 2">
              <a:extLst>
                <a:ext uri="{FF2B5EF4-FFF2-40B4-BE49-F238E27FC236}">
                  <a16:creationId xmlns:a16="http://schemas.microsoft.com/office/drawing/2014/main" id="{ADAB0AEC-795E-4826-A0D6-2720A6B5F17E}"/>
                </a:ext>
              </a:extLst>
            </p:cNvPr>
            <p:cNvSpPr/>
            <p:nvPr/>
          </p:nvSpPr>
          <p:spPr>
            <a:xfrm>
              <a:off x="1968078" y="-785818"/>
              <a:ext cx="5639748" cy="1384729"/>
            </a:xfrm>
            <a:custGeom>
              <a:avLst/>
              <a:gdLst>
                <a:gd name="connsiteX0" fmla="*/ 0 w 4000500"/>
                <a:gd name="connsiteY0" fmla="*/ 0 h 800100"/>
                <a:gd name="connsiteX1" fmla="*/ 4000500 w 4000500"/>
                <a:gd name="connsiteY1" fmla="*/ 0 h 800100"/>
                <a:gd name="connsiteX2" fmla="*/ 4000500 w 4000500"/>
                <a:gd name="connsiteY2" fmla="*/ 800100 h 800100"/>
                <a:gd name="connsiteX3" fmla="*/ 0 w 4000500"/>
                <a:gd name="connsiteY3" fmla="*/ 800100 h 800100"/>
                <a:gd name="connsiteX4" fmla="*/ 0 w 4000500"/>
                <a:gd name="connsiteY4" fmla="*/ 0 h 800100"/>
                <a:gd name="connsiteX0" fmla="*/ 0 w 4000500"/>
                <a:gd name="connsiteY0" fmla="*/ 0 h 800100"/>
                <a:gd name="connsiteX1" fmla="*/ 4000500 w 4000500"/>
                <a:gd name="connsiteY1" fmla="*/ 0 h 800100"/>
                <a:gd name="connsiteX2" fmla="*/ 4000500 w 4000500"/>
                <a:gd name="connsiteY2" fmla="*/ 800100 h 800100"/>
                <a:gd name="connsiteX3" fmla="*/ 792480 w 4000500"/>
                <a:gd name="connsiteY3" fmla="*/ 800100 h 800100"/>
                <a:gd name="connsiteX4" fmla="*/ 0 w 4000500"/>
                <a:gd name="connsiteY4" fmla="*/ 0 h 800100"/>
                <a:gd name="connsiteX0" fmla="*/ 0 w 4428566"/>
                <a:gd name="connsiteY0" fmla="*/ 0 h 806393"/>
                <a:gd name="connsiteX1" fmla="*/ 4000500 w 4428566"/>
                <a:gd name="connsiteY1" fmla="*/ 0 h 806393"/>
                <a:gd name="connsiteX2" fmla="*/ 4428566 w 4428566"/>
                <a:gd name="connsiteY2" fmla="*/ 806393 h 806393"/>
                <a:gd name="connsiteX3" fmla="*/ 792480 w 4428566"/>
                <a:gd name="connsiteY3" fmla="*/ 800100 h 806393"/>
                <a:gd name="connsiteX4" fmla="*/ 0 w 4428566"/>
                <a:gd name="connsiteY4" fmla="*/ 0 h 806393"/>
                <a:gd name="connsiteX0" fmla="*/ 0 w 4428566"/>
                <a:gd name="connsiteY0" fmla="*/ 0 h 806393"/>
                <a:gd name="connsiteX1" fmla="*/ 4428566 w 4428566"/>
                <a:gd name="connsiteY1" fmla="*/ 7035 h 806393"/>
                <a:gd name="connsiteX2" fmla="*/ 4428566 w 4428566"/>
                <a:gd name="connsiteY2" fmla="*/ 806393 h 806393"/>
                <a:gd name="connsiteX3" fmla="*/ 792480 w 4428566"/>
                <a:gd name="connsiteY3" fmla="*/ 800100 h 806393"/>
                <a:gd name="connsiteX4" fmla="*/ 0 w 4428566"/>
                <a:gd name="connsiteY4" fmla="*/ 0 h 8063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28566" h="806393">
                  <a:moveTo>
                    <a:pt x="0" y="0"/>
                  </a:moveTo>
                  <a:lnTo>
                    <a:pt x="4428566" y="7035"/>
                  </a:lnTo>
                  <a:lnTo>
                    <a:pt x="4428566" y="806393"/>
                  </a:lnTo>
                  <a:lnTo>
                    <a:pt x="792480" y="800100"/>
                  </a:lnTo>
                  <a:lnTo>
                    <a:pt x="0" y="0"/>
                  </a:lnTo>
                  <a:close/>
                </a:path>
              </a:pathLst>
            </a:custGeom>
            <a:solidFill>
              <a:srgbClr val="0B84FF"/>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nSpc>
                  <a:spcPct val="120000"/>
                </a:lnSpc>
                <a:spcBef>
                  <a:spcPts val="200"/>
                </a:spcBef>
              </a:pPr>
              <a:r>
                <a:rPr lang="fr-FR" sz="1000" kern="1000">
                  <a:solidFill>
                    <a:srgbClr val="00366C"/>
                  </a:solidFill>
                  <a:effectLst/>
                  <a:ea typeface="Calibri" panose="020F0502020204030204" pitchFamily="34" charset="0"/>
                  <a:cs typeface="Times New Roman" panose="02020603050405020304" pitchFamily="18" charset="0"/>
                </a:rPr>
                <a:t> </a:t>
              </a:r>
            </a:p>
          </p:txBody>
        </p:sp>
      </p:grpSp>
      <p:pic>
        <p:nvPicPr>
          <p:cNvPr id="16" name="Graphique 218">
            <a:extLst>
              <a:ext uri="{FF2B5EF4-FFF2-40B4-BE49-F238E27FC236}">
                <a16:creationId xmlns:a16="http://schemas.microsoft.com/office/drawing/2014/main" id="{797E772C-3E32-4DC4-9154-2641BFB9AA2D}"/>
              </a:ext>
            </a:extLst>
          </p:cNvPr>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40909" y="193345"/>
            <a:ext cx="1424861" cy="311868"/>
          </a:xfrm>
          <a:prstGeom prst="rect">
            <a:avLst/>
          </a:prstGeom>
        </p:spPr>
      </p:pic>
      <p:sp>
        <p:nvSpPr>
          <p:cNvPr id="17" name="Zone de texte 2">
            <a:extLst>
              <a:ext uri="{FF2B5EF4-FFF2-40B4-BE49-F238E27FC236}">
                <a16:creationId xmlns:a16="http://schemas.microsoft.com/office/drawing/2014/main" id="{BB37616C-272E-47F1-863A-B2C92FBE80F3}"/>
              </a:ext>
            </a:extLst>
          </p:cNvPr>
          <p:cNvSpPr txBox="1">
            <a:spLocks noChangeArrowheads="1"/>
          </p:cNvSpPr>
          <p:nvPr/>
        </p:nvSpPr>
        <p:spPr bwMode="auto">
          <a:xfrm>
            <a:off x="10440745" y="130371"/>
            <a:ext cx="18367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spcBef>
                <a:spcPct val="0"/>
              </a:spcBef>
              <a:spcAft>
                <a:spcPct val="0"/>
              </a:spcAft>
            </a:pPr>
            <a:r>
              <a:rPr lang="fr-FR">
                <a:solidFill>
                  <a:schemeClr val="bg1"/>
                </a:solidFill>
                <a:latin typeface="Arial"/>
                <a:cs typeface="Arial"/>
              </a:rPr>
              <a:t>Atelier 2 HTML</a:t>
            </a:r>
            <a:endParaRPr lang="en-US">
              <a:solidFill>
                <a:schemeClr val="bg1"/>
              </a:solidFill>
            </a:endParaRPr>
          </a:p>
        </p:txBody>
      </p:sp>
      <p:cxnSp>
        <p:nvCxnSpPr>
          <p:cNvPr id="21" name="Connecteur droit 12">
            <a:extLst>
              <a:ext uri="{FF2B5EF4-FFF2-40B4-BE49-F238E27FC236}">
                <a16:creationId xmlns:a16="http://schemas.microsoft.com/office/drawing/2014/main" id="{2FD4896E-C3EA-4312-B8B9-061395FD30B9}"/>
              </a:ext>
              <a:ext uri="{C183D7F6-B498-43B3-948B-1728B52AA6E4}">
                <adec:decorative xmlns:adec="http://schemas.microsoft.com/office/drawing/2017/decorative" val="1"/>
              </a:ext>
            </a:extLst>
          </p:cNvPr>
          <p:cNvCxnSpPr>
            <a:cxnSpLocks/>
          </p:cNvCxnSpPr>
          <p:nvPr/>
        </p:nvCxnSpPr>
        <p:spPr>
          <a:xfrm>
            <a:off x="10526228" y="71037"/>
            <a:ext cx="1416204" cy="0"/>
          </a:xfrm>
          <a:prstGeom prst="line">
            <a:avLst/>
          </a:prstGeom>
          <a:ln w="57150">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25" name="Espace réservé du numéro de diapositive 24">
            <a:extLst>
              <a:ext uri="{FF2B5EF4-FFF2-40B4-BE49-F238E27FC236}">
                <a16:creationId xmlns:a16="http://schemas.microsoft.com/office/drawing/2014/main" id="{6BFAE7BC-893E-4B9B-AB04-BFD3DE9B75A1}"/>
              </a:ext>
            </a:extLst>
          </p:cNvPr>
          <p:cNvSpPr>
            <a:spLocks noGrp="1"/>
          </p:cNvSpPr>
          <p:nvPr>
            <p:ph type="sldNum" sz="quarter" idx="12"/>
          </p:nvPr>
        </p:nvSpPr>
        <p:spPr/>
        <p:txBody>
          <a:bodyPr/>
          <a:lstStyle/>
          <a:p>
            <a:r>
              <a:rPr lang="fr-FR">
                <a:cs typeface="Calibri"/>
              </a:rPr>
              <a:t>16</a:t>
            </a:r>
          </a:p>
        </p:txBody>
      </p:sp>
      <p:sp>
        <p:nvSpPr>
          <p:cNvPr id="3" name="TextBox 2">
            <a:extLst>
              <a:ext uri="{FF2B5EF4-FFF2-40B4-BE49-F238E27FC236}">
                <a16:creationId xmlns:a16="http://schemas.microsoft.com/office/drawing/2014/main" id="{300F317F-220A-C48E-5C15-8F401C4C2259}"/>
              </a:ext>
            </a:extLst>
          </p:cNvPr>
          <p:cNvSpPr txBox="1"/>
          <p:nvPr/>
        </p:nvSpPr>
        <p:spPr>
          <a:xfrm>
            <a:off x="3044934" y="836666"/>
            <a:ext cx="6099655" cy="41395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lnSpc>
                <a:spcPct val="110000"/>
              </a:lnSpc>
              <a:spcBef>
                <a:spcPts val="1200"/>
              </a:spcBef>
              <a:spcAft>
                <a:spcPts val="200"/>
              </a:spcAft>
            </a:pPr>
            <a:r>
              <a:rPr lang="fr-FR" sz="2000" b="1">
                <a:ea typeface="+mn-lt"/>
                <a:cs typeface="+mn-lt"/>
              </a:rPr>
              <a:t>Présentation du HTML</a:t>
            </a:r>
            <a:endParaRPr lang="en-US" sz="2000" b="1">
              <a:cs typeface="Calibri"/>
            </a:endParaRPr>
          </a:p>
        </p:txBody>
      </p:sp>
      <p:sp>
        <p:nvSpPr>
          <p:cNvPr id="4" name="Espace réservé du contenu 2">
            <a:extLst>
              <a:ext uri="{FF2B5EF4-FFF2-40B4-BE49-F238E27FC236}">
                <a16:creationId xmlns:a16="http://schemas.microsoft.com/office/drawing/2014/main" id="{268D0E5B-627E-6282-86A0-4D07DE40F622}"/>
              </a:ext>
            </a:extLst>
          </p:cNvPr>
          <p:cNvSpPr txBox="1">
            <a:spLocks/>
          </p:cNvSpPr>
          <p:nvPr/>
        </p:nvSpPr>
        <p:spPr>
          <a:xfrm>
            <a:off x="1066800" y="2937934"/>
            <a:ext cx="10058400" cy="1610358"/>
          </a:xfrm>
          <a:prstGeom prst="rect">
            <a:avLst/>
          </a:prstGeom>
        </p:spPr>
        <p:txBody>
          <a:bodyPr vert="horz" lIns="0" tIns="45720" rIns="0" bIns="45720" rtlCol="0" anchor="t">
            <a:normAutofit lnSpcReduction="10000"/>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Clr>
                <a:srgbClr val="4472C4"/>
              </a:buClr>
              <a:defRPr/>
            </a:pPr>
            <a:r>
              <a:rPr lang="fr-FR" sz="2000" b="1">
                <a:solidFill>
                  <a:srgbClr val="4078F2"/>
                </a:solidFill>
              </a:rPr>
              <a:t>Notre première page web </a:t>
            </a:r>
            <a:endParaRPr lang="fr-FR" sz="2000" b="1">
              <a:solidFill>
                <a:srgbClr val="4078F2"/>
              </a:solidFill>
              <a:cs typeface="Calibri"/>
            </a:endParaRPr>
          </a:p>
          <a:p>
            <a:pPr marL="0" indent="0" algn="ctr"/>
            <a:r>
              <a:rPr lang="fr-FR" noProof="1"/>
              <a:t>Créer un fichier .html avec VSCode, générer la structure de base, enregistrer et l’ouvrir dans le navigateur.</a:t>
            </a:r>
            <a:endParaRPr lang="fr-FR" noProof="1">
              <a:ea typeface="Calibri"/>
              <a:cs typeface="Calibri"/>
            </a:endParaRPr>
          </a:p>
          <a:p>
            <a:pPr marL="0" indent="0" algn="ctr"/>
            <a:r>
              <a:rPr lang="fr-FR" sz="1800" noProof="1">
                <a:latin typeface="Calibri Light"/>
                <a:cs typeface="Calibri Light"/>
              </a:rPr>
              <a:t>( raccourci emmet :    ! + entrer   ou   html:5 + entrer )</a:t>
            </a:r>
            <a:endParaRPr lang="fr-FR" sz="1800" noProof="1">
              <a:latin typeface="Calibri Light"/>
              <a:ea typeface="Calibri Light"/>
              <a:cs typeface="Calibri Light"/>
            </a:endParaRPr>
          </a:p>
        </p:txBody>
      </p:sp>
    </p:spTree>
    <p:extLst>
      <p:ext uri="{BB962C8B-B14F-4D97-AF65-F5344CB8AC3E}">
        <p14:creationId xmlns:p14="http://schemas.microsoft.com/office/powerpoint/2010/main" val="41886426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Connecteur droit 12">
            <a:extLst>
              <a:ext uri="{FF2B5EF4-FFF2-40B4-BE49-F238E27FC236}">
                <a16:creationId xmlns:a16="http://schemas.microsoft.com/office/drawing/2014/main" id="{7F409621-235B-42B7-8C57-C671A5B850E8}"/>
              </a:ext>
              <a:ext uri="{C183D7F6-B498-43B3-948B-1728B52AA6E4}">
                <adec:decorative xmlns:adec="http://schemas.microsoft.com/office/drawing/2017/decorative" val="1"/>
              </a:ext>
            </a:extLst>
          </p:cNvPr>
          <p:cNvCxnSpPr>
            <a:cxnSpLocks/>
          </p:cNvCxnSpPr>
          <p:nvPr/>
        </p:nvCxnSpPr>
        <p:spPr>
          <a:xfrm>
            <a:off x="240908" y="6459681"/>
            <a:ext cx="0" cy="398319"/>
          </a:xfrm>
          <a:prstGeom prst="line">
            <a:avLst/>
          </a:prstGeom>
          <a:ln w="139700">
            <a:solidFill>
              <a:schemeClr val="accent2"/>
            </a:solidFill>
            <a:prstDash val="solid"/>
          </a:ln>
        </p:spPr>
        <p:style>
          <a:lnRef idx="1">
            <a:schemeClr val="accent1"/>
          </a:lnRef>
          <a:fillRef idx="0">
            <a:schemeClr val="accent1"/>
          </a:fillRef>
          <a:effectRef idx="0">
            <a:schemeClr val="accent1"/>
          </a:effectRef>
          <a:fontRef idx="minor">
            <a:schemeClr val="tx1"/>
          </a:fontRef>
        </p:style>
      </p:cxnSp>
      <p:grpSp>
        <p:nvGrpSpPr>
          <p:cNvPr id="13" name="Groupe 12">
            <a:extLst>
              <a:ext uri="{FF2B5EF4-FFF2-40B4-BE49-F238E27FC236}">
                <a16:creationId xmlns:a16="http://schemas.microsoft.com/office/drawing/2014/main" id="{85DCF745-39CA-459B-8ACF-F7DEC90EFF33}"/>
              </a:ext>
              <a:ext uri="{C183D7F6-B498-43B3-948B-1728B52AA6E4}">
                <adec:decorative xmlns:adec="http://schemas.microsoft.com/office/drawing/2017/decorative" val="1"/>
              </a:ext>
            </a:extLst>
          </p:cNvPr>
          <p:cNvGrpSpPr/>
          <p:nvPr/>
        </p:nvGrpSpPr>
        <p:grpSpPr>
          <a:xfrm>
            <a:off x="9233656" y="-30668"/>
            <a:ext cx="2958344" cy="565210"/>
            <a:chOff x="1216702" y="-785818"/>
            <a:chExt cx="6391124" cy="1384729"/>
          </a:xfrm>
        </p:grpSpPr>
        <p:sp>
          <p:nvSpPr>
            <p:cNvPr id="14" name="Rectangle 1">
              <a:extLst>
                <a:ext uri="{FF2B5EF4-FFF2-40B4-BE49-F238E27FC236}">
                  <a16:creationId xmlns:a16="http://schemas.microsoft.com/office/drawing/2014/main" id="{1DD38E9F-DD41-498F-8651-C39F97B54463}"/>
                </a:ext>
              </a:extLst>
            </p:cNvPr>
            <p:cNvSpPr/>
            <p:nvPr/>
          </p:nvSpPr>
          <p:spPr>
            <a:xfrm>
              <a:off x="1216702" y="-755745"/>
              <a:ext cx="2792437" cy="728927"/>
            </a:xfrm>
            <a:custGeom>
              <a:avLst/>
              <a:gdLst>
                <a:gd name="connsiteX0" fmla="*/ 0 w 2778276"/>
                <a:gd name="connsiteY0" fmla="*/ 0 h 471777"/>
                <a:gd name="connsiteX1" fmla="*/ 2778276 w 2778276"/>
                <a:gd name="connsiteY1" fmla="*/ 0 h 471777"/>
                <a:gd name="connsiteX2" fmla="*/ 2778276 w 2778276"/>
                <a:gd name="connsiteY2" fmla="*/ 471777 h 471777"/>
                <a:gd name="connsiteX3" fmla="*/ 0 w 2778276"/>
                <a:gd name="connsiteY3" fmla="*/ 471777 h 471777"/>
                <a:gd name="connsiteX4" fmla="*/ 0 w 2778276"/>
                <a:gd name="connsiteY4" fmla="*/ 0 h 471777"/>
                <a:gd name="connsiteX0" fmla="*/ 0 w 2778276"/>
                <a:gd name="connsiteY0" fmla="*/ 0 h 499912"/>
                <a:gd name="connsiteX1" fmla="*/ 2778276 w 2778276"/>
                <a:gd name="connsiteY1" fmla="*/ 0 h 499912"/>
                <a:gd name="connsiteX2" fmla="*/ 2778276 w 2778276"/>
                <a:gd name="connsiteY2" fmla="*/ 471777 h 499912"/>
                <a:gd name="connsiteX3" fmla="*/ 576775 w 2778276"/>
                <a:gd name="connsiteY3" fmla="*/ 499912 h 499912"/>
                <a:gd name="connsiteX4" fmla="*/ 0 w 2778276"/>
                <a:gd name="connsiteY4" fmla="*/ 0 h 499912"/>
                <a:gd name="connsiteX0" fmla="*/ 0 w 2792344"/>
                <a:gd name="connsiteY0" fmla="*/ 0 h 514001"/>
                <a:gd name="connsiteX1" fmla="*/ 2778276 w 2792344"/>
                <a:gd name="connsiteY1" fmla="*/ 0 h 514001"/>
                <a:gd name="connsiteX2" fmla="*/ 2792344 w 2792344"/>
                <a:gd name="connsiteY2" fmla="*/ 514001 h 514001"/>
                <a:gd name="connsiteX3" fmla="*/ 576775 w 2792344"/>
                <a:gd name="connsiteY3" fmla="*/ 499912 h 514001"/>
                <a:gd name="connsiteX4" fmla="*/ 0 w 2792344"/>
                <a:gd name="connsiteY4" fmla="*/ 0 h 514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2344" h="514001">
                  <a:moveTo>
                    <a:pt x="0" y="0"/>
                  </a:moveTo>
                  <a:lnTo>
                    <a:pt x="2778276" y="0"/>
                  </a:lnTo>
                  <a:lnTo>
                    <a:pt x="2792344" y="514001"/>
                  </a:lnTo>
                  <a:lnTo>
                    <a:pt x="576775" y="499912"/>
                  </a:lnTo>
                  <a:lnTo>
                    <a:pt x="0" y="0"/>
                  </a:lnTo>
                  <a:close/>
                </a:path>
              </a:pathLst>
            </a:custGeom>
            <a:solidFill>
              <a:srgbClr val="EE740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fr-FR">
                <a:solidFill>
                  <a:srgbClr val="00366C"/>
                </a:solidFill>
              </a:endParaRPr>
            </a:p>
          </p:txBody>
        </p:sp>
        <p:sp>
          <p:nvSpPr>
            <p:cNvPr id="15" name="Rectangle 2">
              <a:extLst>
                <a:ext uri="{FF2B5EF4-FFF2-40B4-BE49-F238E27FC236}">
                  <a16:creationId xmlns:a16="http://schemas.microsoft.com/office/drawing/2014/main" id="{ADAB0AEC-795E-4826-A0D6-2720A6B5F17E}"/>
                </a:ext>
              </a:extLst>
            </p:cNvPr>
            <p:cNvSpPr/>
            <p:nvPr/>
          </p:nvSpPr>
          <p:spPr>
            <a:xfrm>
              <a:off x="1968078" y="-785818"/>
              <a:ext cx="5639748" cy="1384729"/>
            </a:xfrm>
            <a:custGeom>
              <a:avLst/>
              <a:gdLst>
                <a:gd name="connsiteX0" fmla="*/ 0 w 4000500"/>
                <a:gd name="connsiteY0" fmla="*/ 0 h 800100"/>
                <a:gd name="connsiteX1" fmla="*/ 4000500 w 4000500"/>
                <a:gd name="connsiteY1" fmla="*/ 0 h 800100"/>
                <a:gd name="connsiteX2" fmla="*/ 4000500 w 4000500"/>
                <a:gd name="connsiteY2" fmla="*/ 800100 h 800100"/>
                <a:gd name="connsiteX3" fmla="*/ 0 w 4000500"/>
                <a:gd name="connsiteY3" fmla="*/ 800100 h 800100"/>
                <a:gd name="connsiteX4" fmla="*/ 0 w 4000500"/>
                <a:gd name="connsiteY4" fmla="*/ 0 h 800100"/>
                <a:gd name="connsiteX0" fmla="*/ 0 w 4000500"/>
                <a:gd name="connsiteY0" fmla="*/ 0 h 800100"/>
                <a:gd name="connsiteX1" fmla="*/ 4000500 w 4000500"/>
                <a:gd name="connsiteY1" fmla="*/ 0 h 800100"/>
                <a:gd name="connsiteX2" fmla="*/ 4000500 w 4000500"/>
                <a:gd name="connsiteY2" fmla="*/ 800100 h 800100"/>
                <a:gd name="connsiteX3" fmla="*/ 792480 w 4000500"/>
                <a:gd name="connsiteY3" fmla="*/ 800100 h 800100"/>
                <a:gd name="connsiteX4" fmla="*/ 0 w 4000500"/>
                <a:gd name="connsiteY4" fmla="*/ 0 h 800100"/>
                <a:gd name="connsiteX0" fmla="*/ 0 w 4428566"/>
                <a:gd name="connsiteY0" fmla="*/ 0 h 806393"/>
                <a:gd name="connsiteX1" fmla="*/ 4000500 w 4428566"/>
                <a:gd name="connsiteY1" fmla="*/ 0 h 806393"/>
                <a:gd name="connsiteX2" fmla="*/ 4428566 w 4428566"/>
                <a:gd name="connsiteY2" fmla="*/ 806393 h 806393"/>
                <a:gd name="connsiteX3" fmla="*/ 792480 w 4428566"/>
                <a:gd name="connsiteY3" fmla="*/ 800100 h 806393"/>
                <a:gd name="connsiteX4" fmla="*/ 0 w 4428566"/>
                <a:gd name="connsiteY4" fmla="*/ 0 h 806393"/>
                <a:gd name="connsiteX0" fmla="*/ 0 w 4428566"/>
                <a:gd name="connsiteY0" fmla="*/ 0 h 806393"/>
                <a:gd name="connsiteX1" fmla="*/ 4428566 w 4428566"/>
                <a:gd name="connsiteY1" fmla="*/ 7035 h 806393"/>
                <a:gd name="connsiteX2" fmla="*/ 4428566 w 4428566"/>
                <a:gd name="connsiteY2" fmla="*/ 806393 h 806393"/>
                <a:gd name="connsiteX3" fmla="*/ 792480 w 4428566"/>
                <a:gd name="connsiteY3" fmla="*/ 800100 h 806393"/>
                <a:gd name="connsiteX4" fmla="*/ 0 w 4428566"/>
                <a:gd name="connsiteY4" fmla="*/ 0 h 8063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28566" h="806393">
                  <a:moveTo>
                    <a:pt x="0" y="0"/>
                  </a:moveTo>
                  <a:lnTo>
                    <a:pt x="4428566" y="7035"/>
                  </a:lnTo>
                  <a:lnTo>
                    <a:pt x="4428566" y="806393"/>
                  </a:lnTo>
                  <a:lnTo>
                    <a:pt x="792480" y="800100"/>
                  </a:lnTo>
                  <a:lnTo>
                    <a:pt x="0" y="0"/>
                  </a:lnTo>
                  <a:close/>
                </a:path>
              </a:pathLst>
            </a:custGeom>
            <a:solidFill>
              <a:srgbClr val="0B84FF"/>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nSpc>
                  <a:spcPct val="120000"/>
                </a:lnSpc>
                <a:spcBef>
                  <a:spcPts val="200"/>
                </a:spcBef>
              </a:pPr>
              <a:r>
                <a:rPr lang="fr-FR" sz="1000" kern="1000">
                  <a:solidFill>
                    <a:srgbClr val="00366C"/>
                  </a:solidFill>
                  <a:effectLst/>
                  <a:ea typeface="Calibri" panose="020F0502020204030204" pitchFamily="34" charset="0"/>
                  <a:cs typeface="Times New Roman" panose="02020603050405020304" pitchFamily="18" charset="0"/>
                </a:rPr>
                <a:t> </a:t>
              </a:r>
            </a:p>
          </p:txBody>
        </p:sp>
      </p:grpSp>
      <p:pic>
        <p:nvPicPr>
          <p:cNvPr id="16" name="Graphique 218">
            <a:extLst>
              <a:ext uri="{FF2B5EF4-FFF2-40B4-BE49-F238E27FC236}">
                <a16:creationId xmlns:a16="http://schemas.microsoft.com/office/drawing/2014/main" id="{797E772C-3E32-4DC4-9154-2641BFB9AA2D}"/>
              </a:ext>
            </a:extLst>
          </p:cNvPr>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40909" y="193345"/>
            <a:ext cx="1424861" cy="311868"/>
          </a:xfrm>
          <a:prstGeom prst="rect">
            <a:avLst/>
          </a:prstGeom>
        </p:spPr>
      </p:pic>
      <p:sp>
        <p:nvSpPr>
          <p:cNvPr id="17" name="Zone de texte 2">
            <a:extLst>
              <a:ext uri="{FF2B5EF4-FFF2-40B4-BE49-F238E27FC236}">
                <a16:creationId xmlns:a16="http://schemas.microsoft.com/office/drawing/2014/main" id="{BB37616C-272E-47F1-863A-B2C92FBE80F3}"/>
              </a:ext>
            </a:extLst>
          </p:cNvPr>
          <p:cNvSpPr txBox="1">
            <a:spLocks noChangeArrowheads="1"/>
          </p:cNvSpPr>
          <p:nvPr/>
        </p:nvSpPr>
        <p:spPr bwMode="auto">
          <a:xfrm>
            <a:off x="10440745" y="130371"/>
            <a:ext cx="18367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spcBef>
                <a:spcPct val="0"/>
              </a:spcBef>
              <a:spcAft>
                <a:spcPct val="0"/>
              </a:spcAft>
            </a:pPr>
            <a:r>
              <a:rPr lang="fr-FR">
                <a:solidFill>
                  <a:schemeClr val="bg1"/>
                </a:solidFill>
                <a:latin typeface="Arial"/>
                <a:cs typeface="Arial"/>
              </a:rPr>
              <a:t>Atelier 2 HTML</a:t>
            </a:r>
            <a:endParaRPr lang="en-US">
              <a:solidFill>
                <a:schemeClr val="bg1"/>
              </a:solidFill>
            </a:endParaRPr>
          </a:p>
        </p:txBody>
      </p:sp>
      <p:cxnSp>
        <p:nvCxnSpPr>
          <p:cNvPr id="21" name="Connecteur droit 12">
            <a:extLst>
              <a:ext uri="{FF2B5EF4-FFF2-40B4-BE49-F238E27FC236}">
                <a16:creationId xmlns:a16="http://schemas.microsoft.com/office/drawing/2014/main" id="{2FD4896E-C3EA-4312-B8B9-061395FD30B9}"/>
              </a:ext>
              <a:ext uri="{C183D7F6-B498-43B3-948B-1728B52AA6E4}">
                <adec:decorative xmlns:adec="http://schemas.microsoft.com/office/drawing/2017/decorative" val="1"/>
              </a:ext>
            </a:extLst>
          </p:cNvPr>
          <p:cNvCxnSpPr>
            <a:cxnSpLocks/>
          </p:cNvCxnSpPr>
          <p:nvPr/>
        </p:nvCxnSpPr>
        <p:spPr>
          <a:xfrm>
            <a:off x="10526228" y="71037"/>
            <a:ext cx="1416204" cy="0"/>
          </a:xfrm>
          <a:prstGeom prst="line">
            <a:avLst/>
          </a:prstGeom>
          <a:ln w="57150">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25" name="Espace réservé du numéro de diapositive 24">
            <a:extLst>
              <a:ext uri="{FF2B5EF4-FFF2-40B4-BE49-F238E27FC236}">
                <a16:creationId xmlns:a16="http://schemas.microsoft.com/office/drawing/2014/main" id="{6BFAE7BC-893E-4B9B-AB04-BFD3DE9B75A1}"/>
              </a:ext>
            </a:extLst>
          </p:cNvPr>
          <p:cNvSpPr>
            <a:spLocks noGrp="1"/>
          </p:cNvSpPr>
          <p:nvPr>
            <p:ph type="sldNum" sz="quarter" idx="12"/>
          </p:nvPr>
        </p:nvSpPr>
        <p:spPr/>
        <p:txBody>
          <a:bodyPr/>
          <a:lstStyle/>
          <a:p>
            <a:r>
              <a:rPr lang="fr-FR">
                <a:cs typeface="Calibri"/>
              </a:rPr>
              <a:t>17</a:t>
            </a:r>
          </a:p>
        </p:txBody>
      </p:sp>
      <p:sp>
        <p:nvSpPr>
          <p:cNvPr id="3" name="TextBox 2">
            <a:extLst>
              <a:ext uri="{FF2B5EF4-FFF2-40B4-BE49-F238E27FC236}">
                <a16:creationId xmlns:a16="http://schemas.microsoft.com/office/drawing/2014/main" id="{300F317F-220A-C48E-5C15-8F401C4C2259}"/>
              </a:ext>
            </a:extLst>
          </p:cNvPr>
          <p:cNvSpPr txBox="1"/>
          <p:nvPr/>
        </p:nvSpPr>
        <p:spPr>
          <a:xfrm>
            <a:off x="3044934" y="836666"/>
            <a:ext cx="6099655" cy="41395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lnSpc>
                <a:spcPct val="110000"/>
              </a:lnSpc>
              <a:spcBef>
                <a:spcPts val="1200"/>
              </a:spcBef>
              <a:spcAft>
                <a:spcPts val="200"/>
              </a:spcAft>
            </a:pPr>
            <a:r>
              <a:rPr lang="fr-FR" sz="2000" b="1">
                <a:ea typeface="+mn-lt"/>
                <a:cs typeface="+mn-lt"/>
              </a:rPr>
              <a:t>Présentation du HTML</a:t>
            </a:r>
            <a:endParaRPr lang="en-US" sz="2000" b="1">
              <a:cs typeface="Calibri"/>
            </a:endParaRPr>
          </a:p>
        </p:txBody>
      </p:sp>
      <p:sp>
        <p:nvSpPr>
          <p:cNvPr id="4" name="Espace réservé du contenu 2">
            <a:extLst>
              <a:ext uri="{FF2B5EF4-FFF2-40B4-BE49-F238E27FC236}">
                <a16:creationId xmlns:a16="http://schemas.microsoft.com/office/drawing/2014/main" id="{AE5CBC13-8867-A683-5A5B-3A6013E046C6}"/>
              </a:ext>
            </a:extLst>
          </p:cNvPr>
          <p:cNvSpPr txBox="1">
            <a:spLocks/>
          </p:cNvSpPr>
          <p:nvPr/>
        </p:nvSpPr>
        <p:spPr>
          <a:xfrm>
            <a:off x="1062038" y="1462822"/>
            <a:ext cx="10067364" cy="497057"/>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10000"/>
              </a:lnSpc>
              <a:spcBef>
                <a:spcPts val="1200"/>
              </a:spcBef>
              <a:spcAft>
                <a:spcPts val="200"/>
              </a:spcAft>
              <a:buClr>
                <a:srgbClr val="9BA8B7"/>
              </a:buClr>
              <a:buSzPct val="100000"/>
              <a:buFont typeface="Calibri" panose="020F0502020204030204" pitchFamily="34" charset="0"/>
              <a:buChar char=" "/>
              <a:defRPr/>
            </a:pPr>
            <a:r>
              <a:rPr lang="fr-FR" sz="2400" noProof="1">
                <a:solidFill>
                  <a:srgbClr val="000000"/>
                </a:solidFill>
                <a:latin typeface="Franklin Gothic Book" panose="020F0502020204030204"/>
              </a:rPr>
              <a:t>La balise « head »</a:t>
            </a:r>
            <a:endParaRPr lang="fr-FR" noProof="1">
              <a:ea typeface="Calibri"/>
              <a:cs typeface="Calibri"/>
            </a:endParaRPr>
          </a:p>
        </p:txBody>
      </p:sp>
      <p:sp>
        <p:nvSpPr>
          <p:cNvPr id="7" name="ZoneTexte 4">
            <a:extLst>
              <a:ext uri="{FF2B5EF4-FFF2-40B4-BE49-F238E27FC236}">
                <a16:creationId xmlns:a16="http://schemas.microsoft.com/office/drawing/2014/main" id="{62C891DD-40D2-6F2D-F973-FA2E334BC3D3}"/>
              </a:ext>
            </a:extLst>
          </p:cNvPr>
          <p:cNvSpPr txBox="1"/>
          <p:nvPr/>
        </p:nvSpPr>
        <p:spPr>
          <a:xfrm>
            <a:off x="476250" y="2006254"/>
            <a:ext cx="11237622" cy="4216282"/>
          </a:xfrm>
          <a:prstGeom prst="rect">
            <a:avLst/>
          </a:prstGeom>
          <a:noFill/>
        </p:spPr>
        <p:txBody>
          <a:bodyPr wrap="square" lIns="91440" tIns="45720" rIns="91440" bIns="45720" rtlCol="0" anchor="t">
            <a:spAutoFit/>
          </a:bodyPr>
          <a:lstStyle/>
          <a:p>
            <a:pPr>
              <a:lnSpc>
                <a:spcPct val="115000"/>
              </a:lnSpc>
              <a:spcAft>
                <a:spcPts val="1000"/>
              </a:spcAft>
            </a:pPr>
            <a:r>
              <a:rPr lang="fr-FR" sz="1600" noProof="1">
                <a:effectLst/>
                <a:latin typeface="Calibri"/>
                <a:ea typeface="Times New Roman" panose="02020603050405020304" pitchFamily="18" charset="0"/>
                <a:cs typeface="Calibri"/>
              </a:rPr>
              <a:t>La balise "head", contient des informations au sujet de la page ou l'intégration de fichiers utiles à la page. Ce bloc n'est pas affiché sur l'écran.</a:t>
            </a:r>
          </a:p>
          <a:p>
            <a:pPr>
              <a:lnSpc>
                <a:spcPct val="115000"/>
              </a:lnSpc>
              <a:spcAft>
                <a:spcPts val="1000"/>
              </a:spcAft>
            </a:pPr>
            <a:r>
              <a:rPr lang="fr-FR" sz="1600" b="1" noProof="1">
                <a:solidFill>
                  <a:srgbClr val="4078F2"/>
                </a:solidFill>
                <a:effectLst/>
                <a:latin typeface="Calibri"/>
                <a:ea typeface="Times New Roman" panose="02020603050405020304" pitchFamily="18" charset="0"/>
                <a:cs typeface="Calibri"/>
              </a:rPr>
              <a:t>&lt;title&gt;Titre de ma page&lt;/title&gt;</a:t>
            </a:r>
            <a:endParaRPr lang="fr-FR" sz="1600" noProof="1">
              <a:solidFill>
                <a:srgbClr val="4078F2"/>
              </a:solidFill>
              <a:effectLst/>
              <a:latin typeface="Calibri"/>
              <a:ea typeface="Times New Roman" panose="02020603050405020304" pitchFamily="18" charset="0"/>
              <a:cs typeface="Calibri"/>
            </a:endParaRPr>
          </a:p>
          <a:p>
            <a:pPr lvl="1">
              <a:lnSpc>
                <a:spcPct val="115000"/>
              </a:lnSpc>
              <a:spcAft>
                <a:spcPts val="1000"/>
              </a:spcAft>
            </a:pPr>
            <a:r>
              <a:rPr lang="fr-FR" sz="1600" noProof="1">
                <a:effectLst/>
                <a:latin typeface="Calibri"/>
                <a:ea typeface="Times New Roman" panose="02020603050405020304" pitchFamily="18" charset="0"/>
                <a:cs typeface="Calibri"/>
              </a:rPr>
              <a:t>Indique le titre de la page, généralement visible dans l'onglet de la page ou lorsque la page est ajoutée dans les favoris.</a:t>
            </a:r>
          </a:p>
          <a:p>
            <a:pPr>
              <a:lnSpc>
                <a:spcPct val="115000"/>
              </a:lnSpc>
              <a:spcAft>
                <a:spcPts val="1000"/>
              </a:spcAft>
            </a:pPr>
            <a:r>
              <a:rPr lang="fr-FR" sz="1600" b="1" noProof="1">
                <a:solidFill>
                  <a:srgbClr val="4078F2"/>
                </a:solidFill>
                <a:effectLst/>
                <a:latin typeface="Calibri"/>
                <a:ea typeface="Times New Roman" panose="02020603050405020304" pitchFamily="18" charset="0"/>
                <a:cs typeface="Calibri"/>
              </a:rPr>
              <a:t>&lt;meta charset</a:t>
            </a:r>
            <a:r>
              <a:rPr lang="fr-FR" sz="1600" b="1" noProof="1">
                <a:solidFill>
                  <a:srgbClr val="4078F2"/>
                </a:solidFill>
                <a:latin typeface="Calibri"/>
                <a:ea typeface="Times New Roman" panose="02020603050405020304" pitchFamily="18" charset="0"/>
                <a:cs typeface="Calibri"/>
              </a:rPr>
              <a:t>="</a:t>
            </a:r>
            <a:r>
              <a:rPr lang="fr-FR" sz="1600" b="1" noProof="1">
                <a:solidFill>
                  <a:srgbClr val="4078F2"/>
                </a:solidFill>
                <a:effectLst/>
                <a:latin typeface="Calibri"/>
                <a:ea typeface="Times New Roman" panose="02020603050405020304" pitchFamily="18" charset="0"/>
                <a:cs typeface="Calibri"/>
              </a:rPr>
              <a:t>utf-8</a:t>
            </a:r>
            <a:r>
              <a:rPr lang="fr-FR" sz="1600" b="1" noProof="1">
                <a:solidFill>
                  <a:srgbClr val="4078F2"/>
                </a:solidFill>
                <a:latin typeface="Calibri"/>
                <a:ea typeface="Times New Roman" panose="02020603050405020304" pitchFamily="18" charset="0"/>
                <a:cs typeface="Calibri"/>
              </a:rPr>
              <a:t>"</a:t>
            </a:r>
            <a:r>
              <a:rPr lang="fr-FR" sz="1600" b="1" noProof="1">
                <a:solidFill>
                  <a:srgbClr val="4078F2"/>
                </a:solidFill>
                <a:effectLst/>
                <a:latin typeface="Calibri"/>
                <a:ea typeface="Times New Roman" panose="02020603050405020304" pitchFamily="18" charset="0"/>
                <a:cs typeface="Calibri"/>
              </a:rPr>
              <a:t> /&gt;</a:t>
            </a:r>
            <a:endParaRPr lang="fr-FR" sz="1600" noProof="1">
              <a:solidFill>
                <a:srgbClr val="4078F2"/>
              </a:solidFill>
              <a:effectLst/>
              <a:latin typeface="Calibri"/>
              <a:ea typeface="Times New Roman" panose="02020603050405020304" pitchFamily="18" charset="0"/>
              <a:cs typeface="Calibri"/>
            </a:endParaRPr>
          </a:p>
          <a:p>
            <a:pPr lvl="1">
              <a:lnSpc>
                <a:spcPct val="115000"/>
              </a:lnSpc>
              <a:spcAft>
                <a:spcPts val="1000"/>
              </a:spcAft>
            </a:pPr>
            <a:r>
              <a:rPr lang="fr-FR" sz="1600" noProof="1">
                <a:effectLst/>
                <a:latin typeface="Calibri"/>
                <a:ea typeface="Times New Roman" panose="02020603050405020304" pitchFamily="18" charset="0"/>
                <a:cs typeface="Calibri"/>
              </a:rPr>
              <a:t>Indique que le jeu de caractère de la page. UTF-8 qui est maintenant le jeu le plus utilisé sur internet permet d'écrire du texte dans quasiment toutes les langues.</a:t>
            </a:r>
          </a:p>
          <a:p>
            <a:pPr>
              <a:lnSpc>
                <a:spcPct val="115000"/>
              </a:lnSpc>
              <a:spcAft>
                <a:spcPts val="1000"/>
              </a:spcAft>
            </a:pPr>
            <a:r>
              <a:rPr lang="fr-FR" sz="1600" b="1" noProof="1">
                <a:solidFill>
                  <a:srgbClr val="4078F2"/>
                </a:solidFill>
                <a:effectLst/>
                <a:latin typeface="Calibri"/>
                <a:ea typeface="Times New Roman" panose="02020603050405020304" pitchFamily="18" charset="0"/>
                <a:cs typeface="Calibri"/>
              </a:rPr>
              <a:t>&lt;meta name="keywords" content="restaurant pizza tiramisu"&gt;</a:t>
            </a:r>
            <a:endParaRPr lang="fr-FR" sz="1600" noProof="1">
              <a:solidFill>
                <a:srgbClr val="4078F2"/>
              </a:solidFill>
              <a:effectLst/>
              <a:latin typeface="Calibri"/>
              <a:ea typeface="Times New Roman" panose="02020603050405020304" pitchFamily="18" charset="0"/>
              <a:cs typeface="Calibri"/>
            </a:endParaRPr>
          </a:p>
          <a:p>
            <a:pPr lvl="1">
              <a:lnSpc>
                <a:spcPct val="115000"/>
              </a:lnSpc>
              <a:spcAft>
                <a:spcPts val="1000"/>
              </a:spcAft>
            </a:pPr>
            <a:r>
              <a:rPr lang="fr-FR" sz="1600" noProof="1">
                <a:effectLst/>
                <a:latin typeface="Calibri"/>
                <a:ea typeface="Times New Roman" panose="02020603050405020304" pitchFamily="18" charset="0"/>
                <a:cs typeface="Calibri"/>
              </a:rPr>
              <a:t>Meta pour les moteurs de recherche. Le site sera mieux référencé lors des recherches</a:t>
            </a:r>
            <a:r>
              <a:rPr lang="fr-FR" sz="1600" noProof="1">
                <a:latin typeface="Calibri"/>
                <a:ea typeface="Times New Roman" panose="02020603050405020304" pitchFamily="18" charset="0"/>
                <a:cs typeface="Calibri"/>
              </a:rPr>
              <a:t>.</a:t>
            </a:r>
            <a:endParaRPr lang="fr-FR" sz="1600" noProof="1">
              <a:effectLst/>
              <a:latin typeface="Calibri"/>
              <a:ea typeface="Times New Roman" panose="02020603050405020304" pitchFamily="18" charset="0"/>
              <a:cs typeface="Calibri"/>
            </a:endParaRPr>
          </a:p>
          <a:p>
            <a:pPr>
              <a:lnSpc>
                <a:spcPct val="115000"/>
              </a:lnSpc>
              <a:spcAft>
                <a:spcPts val="1000"/>
              </a:spcAft>
            </a:pPr>
            <a:r>
              <a:rPr lang="fr-FR" sz="1600" b="1" noProof="1">
                <a:solidFill>
                  <a:srgbClr val="4078F2"/>
                </a:solidFill>
                <a:effectLst/>
                <a:latin typeface="Calibri"/>
                <a:ea typeface="Times New Roman" panose="02020603050405020304" pitchFamily="18" charset="0"/>
                <a:cs typeface="Calibri"/>
              </a:rPr>
              <a:t>&lt;meta name="description" content="Joli restaurant en bord de plage"&gt;</a:t>
            </a:r>
            <a:endParaRPr lang="fr-FR" sz="1600" noProof="1">
              <a:solidFill>
                <a:srgbClr val="4078F2"/>
              </a:solidFill>
              <a:effectLst/>
              <a:latin typeface="Calibri"/>
              <a:ea typeface="Times New Roman" panose="02020603050405020304" pitchFamily="18" charset="0"/>
              <a:cs typeface="Calibri"/>
            </a:endParaRPr>
          </a:p>
          <a:p>
            <a:pPr lvl="1">
              <a:lnSpc>
                <a:spcPct val="115000"/>
              </a:lnSpc>
              <a:spcAft>
                <a:spcPts val="1000"/>
              </a:spcAft>
            </a:pPr>
            <a:r>
              <a:rPr lang="fr-FR" sz="1600" noProof="1">
                <a:effectLst/>
                <a:latin typeface="Calibri"/>
                <a:ea typeface="Times New Roman" panose="02020603050405020304" pitchFamily="18" charset="0"/>
                <a:cs typeface="Calibri"/>
              </a:rPr>
              <a:t>Les balises méta fournissent des informations, soit pour le navigateur soit pour les moteurs de recherche.</a:t>
            </a:r>
          </a:p>
        </p:txBody>
      </p:sp>
    </p:spTree>
    <p:extLst>
      <p:ext uri="{BB962C8B-B14F-4D97-AF65-F5344CB8AC3E}">
        <p14:creationId xmlns:p14="http://schemas.microsoft.com/office/powerpoint/2010/main" val="3085687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Connecteur droit 12">
            <a:extLst>
              <a:ext uri="{FF2B5EF4-FFF2-40B4-BE49-F238E27FC236}">
                <a16:creationId xmlns:a16="http://schemas.microsoft.com/office/drawing/2014/main" id="{7F409621-235B-42B7-8C57-C671A5B850E8}"/>
              </a:ext>
              <a:ext uri="{C183D7F6-B498-43B3-948B-1728B52AA6E4}">
                <adec:decorative xmlns:adec="http://schemas.microsoft.com/office/drawing/2017/decorative" val="1"/>
              </a:ext>
            </a:extLst>
          </p:cNvPr>
          <p:cNvCxnSpPr>
            <a:cxnSpLocks/>
          </p:cNvCxnSpPr>
          <p:nvPr/>
        </p:nvCxnSpPr>
        <p:spPr>
          <a:xfrm>
            <a:off x="240908" y="6459681"/>
            <a:ext cx="0" cy="398319"/>
          </a:xfrm>
          <a:prstGeom prst="line">
            <a:avLst/>
          </a:prstGeom>
          <a:ln w="139700">
            <a:solidFill>
              <a:schemeClr val="accent2"/>
            </a:solidFill>
            <a:prstDash val="solid"/>
          </a:ln>
        </p:spPr>
        <p:style>
          <a:lnRef idx="1">
            <a:schemeClr val="accent1"/>
          </a:lnRef>
          <a:fillRef idx="0">
            <a:schemeClr val="accent1"/>
          </a:fillRef>
          <a:effectRef idx="0">
            <a:schemeClr val="accent1"/>
          </a:effectRef>
          <a:fontRef idx="minor">
            <a:schemeClr val="tx1"/>
          </a:fontRef>
        </p:style>
      </p:cxnSp>
      <p:grpSp>
        <p:nvGrpSpPr>
          <p:cNvPr id="13" name="Groupe 12">
            <a:extLst>
              <a:ext uri="{FF2B5EF4-FFF2-40B4-BE49-F238E27FC236}">
                <a16:creationId xmlns:a16="http://schemas.microsoft.com/office/drawing/2014/main" id="{85DCF745-39CA-459B-8ACF-F7DEC90EFF33}"/>
              </a:ext>
              <a:ext uri="{C183D7F6-B498-43B3-948B-1728B52AA6E4}">
                <adec:decorative xmlns:adec="http://schemas.microsoft.com/office/drawing/2017/decorative" val="1"/>
              </a:ext>
            </a:extLst>
          </p:cNvPr>
          <p:cNvGrpSpPr/>
          <p:nvPr/>
        </p:nvGrpSpPr>
        <p:grpSpPr>
          <a:xfrm>
            <a:off x="9233656" y="-30668"/>
            <a:ext cx="2958344" cy="565210"/>
            <a:chOff x="1216702" y="-785818"/>
            <a:chExt cx="6391124" cy="1384729"/>
          </a:xfrm>
        </p:grpSpPr>
        <p:sp>
          <p:nvSpPr>
            <p:cNvPr id="14" name="Rectangle 1">
              <a:extLst>
                <a:ext uri="{FF2B5EF4-FFF2-40B4-BE49-F238E27FC236}">
                  <a16:creationId xmlns:a16="http://schemas.microsoft.com/office/drawing/2014/main" id="{1DD38E9F-DD41-498F-8651-C39F97B54463}"/>
                </a:ext>
              </a:extLst>
            </p:cNvPr>
            <p:cNvSpPr/>
            <p:nvPr/>
          </p:nvSpPr>
          <p:spPr>
            <a:xfrm>
              <a:off x="1216702" y="-755745"/>
              <a:ext cx="2792437" cy="728927"/>
            </a:xfrm>
            <a:custGeom>
              <a:avLst/>
              <a:gdLst>
                <a:gd name="connsiteX0" fmla="*/ 0 w 2778276"/>
                <a:gd name="connsiteY0" fmla="*/ 0 h 471777"/>
                <a:gd name="connsiteX1" fmla="*/ 2778276 w 2778276"/>
                <a:gd name="connsiteY1" fmla="*/ 0 h 471777"/>
                <a:gd name="connsiteX2" fmla="*/ 2778276 w 2778276"/>
                <a:gd name="connsiteY2" fmla="*/ 471777 h 471777"/>
                <a:gd name="connsiteX3" fmla="*/ 0 w 2778276"/>
                <a:gd name="connsiteY3" fmla="*/ 471777 h 471777"/>
                <a:gd name="connsiteX4" fmla="*/ 0 w 2778276"/>
                <a:gd name="connsiteY4" fmla="*/ 0 h 471777"/>
                <a:gd name="connsiteX0" fmla="*/ 0 w 2778276"/>
                <a:gd name="connsiteY0" fmla="*/ 0 h 499912"/>
                <a:gd name="connsiteX1" fmla="*/ 2778276 w 2778276"/>
                <a:gd name="connsiteY1" fmla="*/ 0 h 499912"/>
                <a:gd name="connsiteX2" fmla="*/ 2778276 w 2778276"/>
                <a:gd name="connsiteY2" fmla="*/ 471777 h 499912"/>
                <a:gd name="connsiteX3" fmla="*/ 576775 w 2778276"/>
                <a:gd name="connsiteY3" fmla="*/ 499912 h 499912"/>
                <a:gd name="connsiteX4" fmla="*/ 0 w 2778276"/>
                <a:gd name="connsiteY4" fmla="*/ 0 h 499912"/>
                <a:gd name="connsiteX0" fmla="*/ 0 w 2792344"/>
                <a:gd name="connsiteY0" fmla="*/ 0 h 514001"/>
                <a:gd name="connsiteX1" fmla="*/ 2778276 w 2792344"/>
                <a:gd name="connsiteY1" fmla="*/ 0 h 514001"/>
                <a:gd name="connsiteX2" fmla="*/ 2792344 w 2792344"/>
                <a:gd name="connsiteY2" fmla="*/ 514001 h 514001"/>
                <a:gd name="connsiteX3" fmla="*/ 576775 w 2792344"/>
                <a:gd name="connsiteY3" fmla="*/ 499912 h 514001"/>
                <a:gd name="connsiteX4" fmla="*/ 0 w 2792344"/>
                <a:gd name="connsiteY4" fmla="*/ 0 h 514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2344" h="514001">
                  <a:moveTo>
                    <a:pt x="0" y="0"/>
                  </a:moveTo>
                  <a:lnTo>
                    <a:pt x="2778276" y="0"/>
                  </a:lnTo>
                  <a:lnTo>
                    <a:pt x="2792344" y="514001"/>
                  </a:lnTo>
                  <a:lnTo>
                    <a:pt x="576775" y="499912"/>
                  </a:lnTo>
                  <a:lnTo>
                    <a:pt x="0" y="0"/>
                  </a:lnTo>
                  <a:close/>
                </a:path>
              </a:pathLst>
            </a:custGeom>
            <a:solidFill>
              <a:srgbClr val="EE740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fr-FR">
                <a:solidFill>
                  <a:srgbClr val="00366C"/>
                </a:solidFill>
              </a:endParaRPr>
            </a:p>
          </p:txBody>
        </p:sp>
        <p:sp>
          <p:nvSpPr>
            <p:cNvPr id="15" name="Rectangle 2">
              <a:extLst>
                <a:ext uri="{FF2B5EF4-FFF2-40B4-BE49-F238E27FC236}">
                  <a16:creationId xmlns:a16="http://schemas.microsoft.com/office/drawing/2014/main" id="{ADAB0AEC-795E-4826-A0D6-2720A6B5F17E}"/>
                </a:ext>
              </a:extLst>
            </p:cNvPr>
            <p:cNvSpPr/>
            <p:nvPr/>
          </p:nvSpPr>
          <p:spPr>
            <a:xfrm>
              <a:off x="1968078" y="-785818"/>
              <a:ext cx="5639748" cy="1384729"/>
            </a:xfrm>
            <a:custGeom>
              <a:avLst/>
              <a:gdLst>
                <a:gd name="connsiteX0" fmla="*/ 0 w 4000500"/>
                <a:gd name="connsiteY0" fmla="*/ 0 h 800100"/>
                <a:gd name="connsiteX1" fmla="*/ 4000500 w 4000500"/>
                <a:gd name="connsiteY1" fmla="*/ 0 h 800100"/>
                <a:gd name="connsiteX2" fmla="*/ 4000500 w 4000500"/>
                <a:gd name="connsiteY2" fmla="*/ 800100 h 800100"/>
                <a:gd name="connsiteX3" fmla="*/ 0 w 4000500"/>
                <a:gd name="connsiteY3" fmla="*/ 800100 h 800100"/>
                <a:gd name="connsiteX4" fmla="*/ 0 w 4000500"/>
                <a:gd name="connsiteY4" fmla="*/ 0 h 800100"/>
                <a:gd name="connsiteX0" fmla="*/ 0 w 4000500"/>
                <a:gd name="connsiteY0" fmla="*/ 0 h 800100"/>
                <a:gd name="connsiteX1" fmla="*/ 4000500 w 4000500"/>
                <a:gd name="connsiteY1" fmla="*/ 0 h 800100"/>
                <a:gd name="connsiteX2" fmla="*/ 4000500 w 4000500"/>
                <a:gd name="connsiteY2" fmla="*/ 800100 h 800100"/>
                <a:gd name="connsiteX3" fmla="*/ 792480 w 4000500"/>
                <a:gd name="connsiteY3" fmla="*/ 800100 h 800100"/>
                <a:gd name="connsiteX4" fmla="*/ 0 w 4000500"/>
                <a:gd name="connsiteY4" fmla="*/ 0 h 800100"/>
                <a:gd name="connsiteX0" fmla="*/ 0 w 4428566"/>
                <a:gd name="connsiteY0" fmla="*/ 0 h 806393"/>
                <a:gd name="connsiteX1" fmla="*/ 4000500 w 4428566"/>
                <a:gd name="connsiteY1" fmla="*/ 0 h 806393"/>
                <a:gd name="connsiteX2" fmla="*/ 4428566 w 4428566"/>
                <a:gd name="connsiteY2" fmla="*/ 806393 h 806393"/>
                <a:gd name="connsiteX3" fmla="*/ 792480 w 4428566"/>
                <a:gd name="connsiteY3" fmla="*/ 800100 h 806393"/>
                <a:gd name="connsiteX4" fmla="*/ 0 w 4428566"/>
                <a:gd name="connsiteY4" fmla="*/ 0 h 806393"/>
                <a:gd name="connsiteX0" fmla="*/ 0 w 4428566"/>
                <a:gd name="connsiteY0" fmla="*/ 0 h 806393"/>
                <a:gd name="connsiteX1" fmla="*/ 4428566 w 4428566"/>
                <a:gd name="connsiteY1" fmla="*/ 7035 h 806393"/>
                <a:gd name="connsiteX2" fmla="*/ 4428566 w 4428566"/>
                <a:gd name="connsiteY2" fmla="*/ 806393 h 806393"/>
                <a:gd name="connsiteX3" fmla="*/ 792480 w 4428566"/>
                <a:gd name="connsiteY3" fmla="*/ 800100 h 806393"/>
                <a:gd name="connsiteX4" fmla="*/ 0 w 4428566"/>
                <a:gd name="connsiteY4" fmla="*/ 0 h 8063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28566" h="806393">
                  <a:moveTo>
                    <a:pt x="0" y="0"/>
                  </a:moveTo>
                  <a:lnTo>
                    <a:pt x="4428566" y="7035"/>
                  </a:lnTo>
                  <a:lnTo>
                    <a:pt x="4428566" y="806393"/>
                  </a:lnTo>
                  <a:lnTo>
                    <a:pt x="792480" y="800100"/>
                  </a:lnTo>
                  <a:lnTo>
                    <a:pt x="0" y="0"/>
                  </a:lnTo>
                  <a:close/>
                </a:path>
              </a:pathLst>
            </a:custGeom>
            <a:solidFill>
              <a:srgbClr val="0B84FF"/>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nSpc>
                  <a:spcPct val="120000"/>
                </a:lnSpc>
                <a:spcBef>
                  <a:spcPts val="200"/>
                </a:spcBef>
              </a:pPr>
              <a:r>
                <a:rPr lang="fr-FR" sz="1000" kern="1000">
                  <a:solidFill>
                    <a:srgbClr val="00366C"/>
                  </a:solidFill>
                  <a:effectLst/>
                  <a:ea typeface="Calibri" panose="020F0502020204030204" pitchFamily="34" charset="0"/>
                  <a:cs typeface="Times New Roman" panose="02020603050405020304" pitchFamily="18" charset="0"/>
                </a:rPr>
                <a:t> </a:t>
              </a:r>
            </a:p>
          </p:txBody>
        </p:sp>
      </p:grpSp>
      <p:pic>
        <p:nvPicPr>
          <p:cNvPr id="16" name="Graphique 218">
            <a:extLst>
              <a:ext uri="{FF2B5EF4-FFF2-40B4-BE49-F238E27FC236}">
                <a16:creationId xmlns:a16="http://schemas.microsoft.com/office/drawing/2014/main" id="{797E772C-3E32-4DC4-9154-2641BFB9AA2D}"/>
              </a:ext>
            </a:extLst>
          </p:cNvPr>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40909" y="193345"/>
            <a:ext cx="1424861" cy="311868"/>
          </a:xfrm>
          <a:prstGeom prst="rect">
            <a:avLst/>
          </a:prstGeom>
        </p:spPr>
      </p:pic>
      <p:sp>
        <p:nvSpPr>
          <p:cNvPr id="17" name="Zone de texte 2">
            <a:extLst>
              <a:ext uri="{FF2B5EF4-FFF2-40B4-BE49-F238E27FC236}">
                <a16:creationId xmlns:a16="http://schemas.microsoft.com/office/drawing/2014/main" id="{BB37616C-272E-47F1-863A-B2C92FBE80F3}"/>
              </a:ext>
            </a:extLst>
          </p:cNvPr>
          <p:cNvSpPr txBox="1">
            <a:spLocks noChangeArrowheads="1"/>
          </p:cNvSpPr>
          <p:nvPr/>
        </p:nvSpPr>
        <p:spPr bwMode="auto">
          <a:xfrm>
            <a:off x="10440745" y="130371"/>
            <a:ext cx="18367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spcBef>
                <a:spcPct val="0"/>
              </a:spcBef>
              <a:spcAft>
                <a:spcPct val="0"/>
              </a:spcAft>
            </a:pPr>
            <a:r>
              <a:rPr lang="fr-FR">
                <a:solidFill>
                  <a:schemeClr val="bg1"/>
                </a:solidFill>
                <a:latin typeface="Arial"/>
                <a:cs typeface="Arial"/>
              </a:rPr>
              <a:t>Atelier 2 HTML</a:t>
            </a:r>
            <a:endParaRPr lang="en-US">
              <a:solidFill>
                <a:schemeClr val="bg1"/>
              </a:solidFill>
            </a:endParaRPr>
          </a:p>
        </p:txBody>
      </p:sp>
      <p:cxnSp>
        <p:nvCxnSpPr>
          <p:cNvPr id="21" name="Connecteur droit 12">
            <a:extLst>
              <a:ext uri="{FF2B5EF4-FFF2-40B4-BE49-F238E27FC236}">
                <a16:creationId xmlns:a16="http://schemas.microsoft.com/office/drawing/2014/main" id="{2FD4896E-C3EA-4312-B8B9-061395FD30B9}"/>
              </a:ext>
              <a:ext uri="{C183D7F6-B498-43B3-948B-1728B52AA6E4}">
                <adec:decorative xmlns:adec="http://schemas.microsoft.com/office/drawing/2017/decorative" val="1"/>
              </a:ext>
            </a:extLst>
          </p:cNvPr>
          <p:cNvCxnSpPr>
            <a:cxnSpLocks/>
          </p:cNvCxnSpPr>
          <p:nvPr/>
        </p:nvCxnSpPr>
        <p:spPr>
          <a:xfrm>
            <a:off x="10526228" y="71037"/>
            <a:ext cx="1416204" cy="0"/>
          </a:xfrm>
          <a:prstGeom prst="line">
            <a:avLst/>
          </a:prstGeom>
          <a:ln w="57150">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25" name="Espace réservé du numéro de diapositive 24">
            <a:extLst>
              <a:ext uri="{FF2B5EF4-FFF2-40B4-BE49-F238E27FC236}">
                <a16:creationId xmlns:a16="http://schemas.microsoft.com/office/drawing/2014/main" id="{6BFAE7BC-893E-4B9B-AB04-BFD3DE9B75A1}"/>
              </a:ext>
            </a:extLst>
          </p:cNvPr>
          <p:cNvSpPr>
            <a:spLocks noGrp="1"/>
          </p:cNvSpPr>
          <p:nvPr>
            <p:ph type="sldNum" sz="quarter" idx="12"/>
          </p:nvPr>
        </p:nvSpPr>
        <p:spPr/>
        <p:txBody>
          <a:bodyPr/>
          <a:lstStyle/>
          <a:p>
            <a:r>
              <a:rPr lang="fr-FR">
                <a:cs typeface="Calibri"/>
              </a:rPr>
              <a:t>18</a:t>
            </a:r>
          </a:p>
        </p:txBody>
      </p:sp>
      <p:sp>
        <p:nvSpPr>
          <p:cNvPr id="3" name="TextBox 2">
            <a:extLst>
              <a:ext uri="{FF2B5EF4-FFF2-40B4-BE49-F238E27FC236}">
                <a16:creationId xmlns:a16="http://schemas.microsoft.com/office/drawing/2014/main" id="{300F317F-220A-C48E-5C15-8F401C4C2259}"/>
              </a:ext>
            </a:extLst>
          </p:cNvPr>
          <p:cNvSpPr txBox="1"/>
          <p:nvPr/>
        </p:nvSpPr>
        <p:spPr>
          <a:xfrm>
            <a:off x="3044934" y="836666"/>
            <a:ext cx="6099655" cy="41395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lnSpc>
                <a:spcPct val="110000"/>
              </a:lnSpc>
              <a:spcBef>
                <a:spcPts val="1200"/>
              </a:spcBef>
              <a:spcAft>
                <a:spcPts val="200"/>
              </a:spcAft>
            </a:pPr>
            <a:r>
              <a:rPr lang="fr-FR" sz="2000" b="1">
                <a:ea typeface="+mn-lt"/>
                <a:cs typeface="+mn-lt"/>
              </a:rPr>
              <a:t>Présentation du HTML</a:t>
            </a:r>
            <a:endParaRPr lang="en-US" sz="2000" b="1">
              <a:cs typeface="Calibri"/>
            </a:endParaRPr>
          </a:p>
        </p:txBody>
      </p:sp>
      <p:sp>
        <p:nvSpPr>
          <p:cNvPr id="4" name="Espace réservé du contenu 2">
            <a:extLst>
              <a:ext uri="{FF2B5EF4-FFF2-40B4-BE49-F238E27FC236}">
                <a16:creationId xmlns:a16="http://schemas.microsoft.com/office/drawing/2014/main" id="{AE5CBC13-8867-A683-5A5B-3A6013E046C6}"/>
              </a:ext>
            </a:extLst>
          </p:cNvPr>
          <p:cNvSpPr txBox="1">
            <a:spLocks/>
          </p:cNvSpPr>
          <p:nvPr/>
        </p:nvSpPr>
        <p:spPr>
          <a:xfrm>
            <a:off x="646912" y="1462822"/>
            <a:ext cx="10067364" cy="497057"/>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0000"/>
              </a:lnSpc>
              <a:spcBef>
                <a:spcPts val="1200"/>
              </a:spcBef>
              <a:spcAft>
                <a:spcPts val="200"/>
              </a:spcAft>
              <a:buClr>
                <a:srgbClr val="9BA8B7"/>
              </a:buClr>
              <a:buSzPct val="100000"/>
              <a:buFont typeface="Calibri" panose="020F0502020204030204" pitchFamily="34" charset="0"/>
              <a:buChar char=" "/>
              <a:defRPr/>
            </a:pPr>
            <a:r>
              <a:rPr lang="fr-FR" sz="2400" noProof="1">
                <a:solidFill>
                  <a:srgbClr val="000000"/>
                </a:solidFill>
                <a:latin typeface="Franklin Gothic Book" panose="020F0502020204030204"/>
              </a:rPr>
              <a:t>La balise « head »</a:t>
            </a:r>
            <a:endParaRPr lang="fr-FR" noProof="1">
              <a:ea typeface="Calibri"/>
              <a:cs typeface="Calibri"/>
            </a:endParaRPr>
          </a:p>
        </p:txBody>
      </p:sp>
      <p:sp>
        <p:nvSpPr>
          <p:cNvPr id="8" name="ZoneTexte 4">
            <a:extLst>
              <a:ext uri="{FF2B5EF4-FFF2-40B4-BE49-F238E27FC236}">
                <a16:creationId xmlns:a16="http://schemas.microsoft.com/office/drawing/2014/main" id="{47914087-DA02-D202-75F4-2A88BA061136}"/>
              </a:ext>
            </a:extLst>
          </p:cNvPr>
          <p:cNvSpPr txBox="1"/>
          <p:nvPr/>
        </p:nvSpPr>
        <p:spPr>
          <a:xfrm>
            <a:off x="646912" y="2006253"/>
            <a:ext cx="10849231" cy="4421723"/>
          </a:xfrm>
          <a:prstGeom prst="rect">
            <a:avLst/>
          </a:prstGeom>
          <a:noFill/>
        </p:spPr>
        <p:txBody>
          <a:bodyPr wrap="square" lIns="91440" tIns="45720" rIns="91440" bIns="45720" rtlCol="0" anchor="t">
            <a:spAutoFit/>
          </a:bodyPr>
          <a:lstStyle/>
          <a:p>
            <a:pPr>
              <a:lnSpc>
                <a:spcPct val="115000"/>
              </a:lnSpc>
              <a:spcAft>
                <a:spcPts val="1000"/>
              </a:spcAft>
            </a:pPr>
            <a:r>
              <a:rPr lang="fr-FR" sz="1600" b="1" noProof="1">
                <a:solidFill>
                  <a:srgbClr val="4078F2"/>
                </a:solidFill>
                <a:effectLst/>
                <a:latin typeface="Calibri"/>
                <a:ea typeface="Times New Roman" panose="02020603050405020304" pitchFamily="18" charset="0"/>
                <a:cs typeface="Calibri"/>
              </a:rPr>
              <a:t>&lt;link rel="stylesheet" href="css/</a:t>
            </a:r>
            <a:r>
              <a:rPr lang="fr-FR" sz="1600" b="1" noProof="1">
                <a:solidFill>
                  <a:srgbClr val="4078F2"/>
                </a:solidFill>
                <a:latin typeface="Calibri"/>
                <a:ea typeface="Times New Roman" panose="02020603050405020304" pitchFamily="18" charset="0"/>
                <a:cs typeface="Calibri"/>
              </a:rPr>
              <a:t>style</a:t>
            </a:r>
            <a:r>
              <a:rPr lang="fr-FR" sz="1600" b="1" noProof="1">
                <a:solidFill>
                  <a:srgbClr val="4078F2"/>
                </a:solidFill>
                <a:effectLst/>
                <a:latin typeface="Calibri"/>
                <a:ea typeface="Times New Roman" panose="02020603050405020304" pitchFamily="18" charset="0"/>
                <a:cs typeface="Calibri"/>
              </a:rPr>
              <a:t>.css" /&gt;</a:t>
            </a:r>
            <a:endParaRPr lang="fr-FR" sz="1600" noProof="1">
              <a:solidFill>
                <a:srgbClr val="4078F2"/>
              </a:solidFill>
              <a:effectLst/>
              <a:latin typeface="Calibri"/>
              <a:ea typeface="Times New Roman" panose="02020603050405020304" pitchFamily="18" charset="0"/>
              <a:cs typeface="Calibri"/>
            </a:endParaRPr>
          </a:p>
          <a:p>
            <a:pPr>
              <a:lnSpc>
                <a:spcPct val="115000"/>
              </a:lnSpc>
              <a:spcAft>
                <a:spcPts val="1000"/>
              </a:spcAft>
            </a:pPr>
            <a:r>
              <a:rPr lang="fr-FR" sz="1600" noProof="1">
                <a:solidFill>
                  <a:srgbClr val="548DD4"/>
                </a:solidFill>
                <a:effectLst/>
                <a:latin typeface="Calibri"/>
                <a:ea typeface="Times New Roman" panose="02020603050405020304" pitchFamily="18" charset="0"/>
                <a:cs typeface="Calibri"/>
              </a:rPr>
              <a:t>link :</a:t>
            </a:r>
            <a:r>
              <a:rPr lang="fr-FR" sz="1600" noProof="1">
                <a:effectLst/>
                <a:latin typeface="Calibri"/>
                <a:ea typeface="Times New Roman" panose="02020603050405020304" pitchFamily="18" charset="0"/>
                <a:cs typeface="Calibri"/>
              </a:rPr>
              <a:t> que le navigateur doit chercher un document</a:t>
            </a:r>
          </a:p>
          <a:p>
            <a:pPr>
              <a:lnSpc>
                <a:spcPct val="115000"/>
              </a:lnSpc>
              <a:spcAft>
                <a:spcPts val="1000"/>
              </a:spcAft>
            </a:pPr>
            <a:r>
              <a:rPr lang="fr-FR" sz="1600" noProof="1">
                <a:solidFill>
                  <a:srgbClr val="548DD4"/>
                </a:solidFill>
                <a:effectLst/>
                <a:latin typeface="Calibri"/>
                <a:ea typeface="Times New Roman" panose="02020603050405020304" pitchFamily="18" charset="0"/>
                <a:cs typeface="Calibri"/>
              </a:rPr>
              <a:t>rel :</a:t>
            </a:r>
            <a:r>
              <a:rPr lang="fr-FR" sz="1600" noProof="1">
                <a:effectLst/>
                <a:latin typeface="Calibri"/>
                <a:ea typeface="Times New Roman" panose="02020603050405020304" pitchFamily="18" charset="0"/>
                <a:cs typeface="Calibri"/>
              </a:rPr>
              <a:t> le document est une feuille de style (stylesheet)</a:t>
            </a:r>
          </a:p>
          <a:p>
            <a:pPr>
              <a:lnSpc>
                <a:spcPct val="115000"/>
              </a:lnSpc>
              <a:spcAft>
                <a:spcPts val="1000"/>
              </a:spcAft>
            </a:pPr>
            <a:r>
              <a:rPr lang="fr-FR" sz="1600" noProof="1">
                <a:solidFill>
                  <a:srgbClr val="548DD4"/>
                </a:solidFill>
                <a:effectLst/>
                <a:latin typeface="Calibri"/>
                <a:ea typeface="Times New Roman" panose="02020603050405020304" pitchFamily="18" charset="0"/>
                <a:cs typeface="Calibri"/>
              </a:rPr>
              <a:t>href :</a:t>
            </a:r>
            <a:r>
              <a:rPr lang="fr-FR" sz="1600" noProof="1">
                <a:effectLst/>
                <a:latin typeface="Calibri"/>
                <a:ea typeface="Times New Roman" panose="02020603050405020304" pitchFamily="18" charset="0"/>
                <a:cs typeface="Calibri"/>
              </a:rPr>
              <a:t> chemin vers le fichier</a:t>
            </a:r>
          </a:p>
          <a:p>
            <a:pPr>
              <a:lnSpc>
                <a:spcPct val="115000"/>
              </a:lnSpc>
              <a:spcAft>
                <a:spcPts val="1000"/>
              </a:spcAft>
            </a:pPr>
            <a:endParaRPr lang="fr-FR" sz="1600" noProof="1">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15000"/>
              </a:lnSpc>
              <a:spcAft>
                <a:spcPts val="1000"/>
              </a:spcAft>
            </a:pPr>
            <a:r>
              <a:rPr lang="fr-FR" sz="1600" b="1" noProof="1">
                <a:solidFill>
                  <a:srgbClr val="4078F2"/>
                </a:solidFill>
                <a:effectLst/>
                <a:latin typeface="Calibri"/>
                <a:ea typeface="Times New Roman" panose="02020603050405020304" pitchFamily="18" charset="0"/>
                <a:cs typeface="Calibri"/>
              </a:rPr>
              <a:t>&lt;script type="text/javascript" src="</a:t>
            </a:r>
            <a:r>
              <a:rPr lang="fr-FR" sz="1600" b="1" noProof="1">
                <a:solidFill>
                  <a:srgbClr val="4078F2"/>
                </a:solidFill>
                <a:latin typeface="Calibri"/>
                <a:ea typeface="Times New Roman" panose="02020603050405020304" pitchFamily="18" charset="0"/>
                <a:cs typeface="Calibri"/>
              </a:rPr>
              <a:t>js</a:t>
            </a:r>
            <a:r>
              <a:rPr lang="fr-FR" sz="1600" b="1" noProof="1">
                <a:solidFill>
                  <a:srgbClr val="4078F2"/>
                </a:solidFill>
                <a:effectLst/>
                <a:latin typeface="Calibri"/>
                <a:ea typeface="Times New Roman" panose="02020603050405020304" pitchFamily="18" charset="0"/>
                <a:cs typeface="Calibri"/>
              </a:rPr>
              <a:t>/</a:t>
            </a:r>
            <a:r>
              <a:rPr lang="fr-FR" sz="1600" b="1" noProof="1">
                <a:solidFill>
                  <a:srgbClr val="4078F2"/>
                </a:solidFill>
                <a:latin typeface="Calibri"/>
                <a:ea typeface="Times New Roman" panose="02020603050405020304" pitchFamily="18" charset="0"/>
                <a:cs typeface="Calibri"/>
              </a:rPr>
              <a:t>main</a:t>
            </a:r>
            <a:r>
              <a:rPr lang="fr-FR" sz="1600" b="1" noProof="1">
                <a:solidFill>
                  <a:srgbClr val="4078F2"/>
                </a:solidFill>
                <a:effectLst/>
                <a:latin typeface="Calibri"/>
                <a:ea typeface="Times New Roman" panose="02020603050405020304" pitchFamily="18" charset="0"/>
                <a:cs typeface="Calibri"/>
              </a:rPr>
              <a:t>.js"&gt;&lt;/script&gt;</a:t>
            </a:r>
            <a:endParaRPr lang="fr-FR" sz="1600" noProof="1">
              <a:solidFill>
                <a:srgbClr val="4078F2"/>
              </a:solidFill>
              <a:effectLst/>
              <a:latin typeface="Calibri"/>
              <a:ea typeface="Times New Roman" panose="02020603050405020304" pitchFamily="18" charset="0"/>
              <a:cs typeface="Calibri"/>
            </a:endParaRPr>
          </a:p>
          <a:p>
            <a:pPr>
              <a:lnSpc>
                <a:spcPct val="115000"/>
              </a:lnSpc>
              <a:spcAft>
                <a:spcPts val="1000"/>
              </a:spcAft>
            </a:pPr>
            <a:r>
              <a:rPr lang="fr-FR" sz="1600" noProof="1">
                <a:solidFill>
                  <a:srgbClr val="548DD4"/>
                </a:solidFill>
                <a:effectLst/>
                <a:latin typeface="Calibri"/>
                <a:ea typeface="Times New Roman" panose="02020603050405020304" pitchFamily="18" charset="0"/>
                <a:cs typeface="Calibri"/>
              </a:rPr>
              <a:t>script :</a:t>
            </a:r>
            <a:r>
              <a:rPr lang="fr-FR" sz="1600" noProof="1">
                <a:effectLst/>
                <a:latin typeface="Calibri"/>
                <a:ea typeface="Times New Roman" panose="02020603050405020304" pitchFamily="18" charset="0"/>
                <a:cs typeface="Calibri"/>
              </a:rPr>
              <a:t> permet d'ajouter un script dans la page</a:t>
            </a:r>
          </a:p>
          <a:p>
            <a:pPr>
              <a:lnSpc>
                <a:spcPct val="115000"/>
              </a:lnSpc>
              <a:spcAft>
                <a:spcPts val="1000"/>
              </a:spcAft>
            </a:pPr>
            <a:r>
              <a:rPr lang="fr-FR" sz="1600" noProof="1">
                <a:solidFill>
                  <a:srgbClr val="548DD4"/>
                </a:solidFill>
                <a:effectLst/>
                <a:latin typeface="Calibri"/>
                <a:ea typeface="Times New Roman" panose="02020603050405020304" pitchFamily="18" charset="0"/>
                <a:cs typeface="Calibri"/>
              </a:rPr>
              <a:t>type :</a:t>
            </a:r>
            <a:r>
              <a:rPr lang="fr-FR" sz="1600" noProof="1">
                <a:effectLst/>
                <a:latin typeface="Calibri"/>
                <a:ea typeface="Times New Roman" panose="02020603050405020304" pitchFamily="18" charset="0"/>
                <a:cs typeface="Calibri"/>
              </a:rPr>
              <a:t> Par défaut le langage est le JavaScript mais il est conseillé de l'indiquer</a:t>
            </a:r>
          </a:p>
          <a:p>
            <a:pPr>
              <a:lnSpc>
                <a:spcPct val="115000"/>
              </a:lnSpc>
              <a:spcAft>
                <a:spcPts val="1000"/>
              </a:spcAft>
            </a:pPr>
            <a:r>
              <a:rPr lang="fr-FR" sz="1600" noProof="1">
                <a:solidFill>
                  <a:srgbClr val="548DD4"/>
                </a:solidFill>
                <a:effectLst/>
                <a:latin typeface="Calibri"/>
                <a:ea typeface="Times New Roman" panose="02020603050405020304" pitchFamily="18" charset="0"/>
                <a:cs typeface="Calibri"/>
              </a:rPr>
              <a:t>src :</a:t>
            </a:r>
            <a:r>
              <a:rPr lang="fr-FR" sz="1600" noProof="1">
                <a:effectLst/>
                <a:latin typeface="Calibri"/>
                <a:ea typeface="Times New Roman" panose="02020603050405020304" pitchFamily="18" charset="0"/>
                <a:cs typeface="Calibri"/>
              </a:rPr>
              <a:t> le chemin vers le fichier.</a:t>
            </a:r>
          </a:p>
          <a:p>
            <a:pPr>
              <a:lnSpc>
                <a:spcPct val="115000"/>
              </a:lnSpc>
              <a:spcAft>
                <a:spcPts val="1000"/>
              </a:spcAft>
            </a:pPr>
            <a:r>
              <a:rPr lang="fr-FR" sz="1600" noProof="1">
                <a:effectLst/>
                <a:latin typeface="Calibri"/>
                <a:ea typeface="Times New Roman" panose="02020603050405020304" pitchFamily="18" charset="0"/>
                <a:cs typeface="Calibri"/>
              </a:rPr>
              <a:t>Nous plaçons généralement la balise "script" dans le corps (&lt;body&gt;&lt;/body&gt;) de la page.</a:t>
            </a:r>
          </a:p>
          <a:p>
            <a:endParaRPr lang="fr-FR" sz="1400">
              <a:cs typeface="Calibri"/>
            </a:endParaRPr>
          </a:p>
        </p:txBody>
      </p:sp>
    </p:spTree>
    <p:extLst>
      <p:ext uri="{BB962C8B-B14F-4D97-AF65-F5344CB8AC3E}">
        <p14:creationId xmlns:p14="http://schemas.microsoft.com/office/powerpoint/2010/main" val="16423697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Connecteur droit 12">
            <a:extLst>
              <a:ext uri="{FF2B5EF4-FFF2-40B4-BE49-F238E27FC236}">
                <a16:creationId xmlns:a16="http://schemas.microsoft.com/office/drawing/2014/main" id="{7F409621-235B-42B7-8C57-C671A5B850E8}"/>
              </a:ext>
              <a:ext uri="{C183D7F6-B498-43B3-948B-1728B52AA6E4}">
                <adec:decorative xmlns:adec="http://schemas.microsoft.com/office/drawing/2017/decorative" val="1"/>
              </a:ext>
            </a:extLst>
          </p:cNvPr>
          <p:cNvCxnSpPr>
            <a:cxnSpLocks/>
          </p:cNvCxnSpPr>
          <p:nvPr/>
        </p:nvCxnSpPr>
        <p:spPr>
          <a:xfrm>
            <a:off x="240908" y="6459681"/>
            <a:ext cx="0" cy="398319"/>
          </a:xfrm>
          <a:prstGeom prst="line">
            <a:avLst/>
          </a:prstGeom>
          <a:ln w="139700">
            <a:solidFill>
              <a:schemeClr val="accent2"/>
            </a:solidFill>
            <a:prstDash val="solid"/>
          </a:ln>
        </p:spPr>
        <p:style>
          <a:lnRef idx="1">
            <a:schemeClr val="accent1"/>
          </a:lnRef>
          <a:fillRef idx="0">
            <a:schemeClr val="accent1"/>
          </a:fillRef>
          <a:effectRef idx="0">
            <a:schemeClr val="accent1"/>
          </a:effectRef>
          <a:fontRef idx="minor">
            <a:schemeClr val="tx1"/>
          </a:fontRef>
        </p:style>
      </p:cxnSp>
      <p:grpSp>
        <p:nvGrpSpPr>
          <p:cNvPr id="13" name="Groupe 12">
            <a:extLst>
              <a:ext uri="{FF2B5EF4-FFF2-40B4-BE49-F238E27FC236}">
                <a16:creationId xmlns:a16="http://schemas.microsoft.com/office/drawing/2014/main" id="{85DCF745-39CA-459B-8ACF-F7DEC90EFF33}"/>
              </a:ext>
              <a:ext uri="{C183D7F6-B498-43B3-948B-1728B52AA6E4}">
                <adec:decorative xmlns:adec="http://schemas.microsoft.com/office/drawing/2017/decorative" val="1"/>
              </a:ext>
            </a:extLst>
          </p:cNvPr>
          <p:cNvGrpSpPr/>
          <p:nvPr/>
        </p:nvGrpSpPr>
        <p:grpSpPr>
          <a:xfrm>
            <a:off x="9233656" y="-30668"/>
            <a:ext cx="2958344" cy="565210"/>
            <a:chOff x="1216702" y="-785818"/>
            <a:chExt cx="6391124" cy="1384729"/>
          </a:xfrm>
        </p:grpSpPr>
        <p:sp>
          <p:nvSpPr>
            <p:cNvPr id="14" name="Rectangle 1">
              <a:extLst>
                <a:ext uri="{FF2B5EF4-FFF2-40B4-BE49-F238E27FC236}">
                  <a16:creationId xmlns:a16="http://schemas.microsoft.com/office/drawing/2014/main" id="{1DD38E9F-DD41-498F-8651-C39F97B54463}"/>
                </a:ext>
              </a:extLst>
            </p:cNvPr>
            <p:cNvSpPr/>
            <p:nvPr/>
          </p:nvSpPr>
          <p:spPr>
            <a:xfrm>
              <a:off x="1216702" y="-755745"/>
              <a:ext cx="2792437" cy="728927"/>
            </a:xfrm>
            <a:custGeom>
              <a:avLst/>
              <a:gdLst>
                <a:gd name="connsiteX0" fmla="*/ 0 w 2778276"/>
                <a:gd name="connsiteY0" fmla="*/ 0 h 471777"/>
                <a:gd name="connsiteX1" fmla="*/ 2778276 w 2778276"/>
                <a:gd name="connsiteY1" fmla="*/ 0 h 471777"/>
                <a:gd name="connsiteX2" fmla="*/ 2778276 w 2778276"/>
                <a:gd name="connsiteY2" fmla="*/ 471777 h 471777"/>
                <a:gd name="connsiteX3" fmla="*/ 0 w 2778276"/>
                <a:gd name="connsiteY3" fmla="*/ 471777 h 471777"/>
                <a:gd name="connsiteX4" fmla="*/ 0 w 2778276"/>
                <a:gd name="connsiteY4" fmla="*/ 0 h 471777"/>
                <a:gd name="connsiteX0" fmla="*/ 0 w 2778276"/>
                <a:gd name="connsiteY0" fmla="*/ 0 h 499912"/>
                <a:gd name="connsiteX1" fmla="*/ 2778276 w 2778276"/>
                <a:gd name="connsiteY1" fmla="*/ 0 h 499912"/>
                <a:gd name="connsiteX2" fmla="*/ 2778276 w 2778276"/>
                <a:gd name="connsiteY2" fmla="*/ 471777 h 499912"/>
                <a:gd name="connsiteX3" fmla="*/ 576775 w 2778276"/>
                <a:gd name="connsiteY3" fmla="*/ 499912 h 499912"/>
                <a:gd name="connsiteX4" fmla="*/ 0 w 2778276"/>
                <a:gd name="connsiteY4" fmla="*/ 0 h 499912"/>
                <a:gd name="connsiteX0" fmla="*/ 0 w 2792344"/>
                <a:gd name="connsiteY0" fmla="*/ 0 h 514001"/>
                <a:gd name="connsiteX1" fmla="*/ 2778276 w 2792344"/>
                <a:gd name="connsiteY1" fmla="*/ 0 h 514001"/>
                <a:gd name="connsiteX2" fmla="*/ 2792344 w 2792344"/>
                <a:gd name="connsiteY2" fmla="*/ 514001 h 514001"/>
                <a:gd name="connsiteX3" fmla="*/ 576775 w 2792344"/>
                <a:gd name="connsiteY3" fmla="*/ 499912 h 514001"/>
                <a:gd name="connsiteX4" fmla="*/ 0 w 2792344"/>
                <a:gd name="connsiteY4" fmla="*/ 0 h 514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2344" h="514001">
                  <a:moveTo>
                    <a:pt x="0" y="0"/>
                  </a:moveTo>
                  <a:lnTo>
                    <a:pt x="2778276" y="0"/>
                  </a:lnTo>
                  <a:lnTo>
                    <a:pt x="2792344" y="514001"/>
                  </a:lnTo>
                  <a:lnTo>
                    <a:pt x="576775" y="499912"/>
                  </a:lnTo>
                  <a:lnTo>
                    <a:pt x="0" y="0"/>
                  </a:lnTo>
                  <a:close/>
                </a:path>
              </a:pathLst>
            </a:custGeom>
            <a:solidFill>
              <a:srgbClr val="EE740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fr-FR">
                <a:solidFill>
                  <a:srgbClr val="00366C"/>
                </a:solidFill>
              </a:endParaRPr>
            </a:p>
          </p:txBody>
        </p:sp>
        <p:sp>
          <p:nvSpPr>
            <p:cNvPr id="15" name="Rectangle 2">
              <a:extLst>
                <a:ext uri="{FF2B5EF4-FFF2-40B4-BE49-F238E27FC236}">
                  <a16:creationId xmlns:a16="http://schemas.microsoft.com/office/drawing/2014/main" id="{ADAB0AEC-795E-4826-A0D6-2720A6B5F17E}"/>
                </a:ext>
              </a:extLst>
            </p:cNvPr>
            <p:cNvSpPr/>
            <p:nvPr/>
          </p:nvSpPr>
          <p:spPr>
            <a:xfrm>
              <a:off x="1968078" y="-785818"/>
              <a:ext cx="5639748" cy="1384729"/>
            </a:xfrm>
            <a:custGeom>
              <a:avLst/>
              <a:gdLst>
                <a:gd name="connsiteX0" fmla="*/ 0 w 4000500"/>
                <a:gd name="connsiteY0" fmla="*/ 0 h 800100"/>
                <a:gd name="connsiteX1" fmla="*/ 4000500 w 4000500"/>
                <a:gd name="connsiteY1" fmla="*/ 0 h 800100"/>
                <a:gd name="connsiteX2" fmla="*/ 4000500 w 4000500"/>
                <a:gd name="connsiteY2" fmla="*/ 800100 h 800100"/>
                <a:gd name="connsiteX3" fmla="*/ 0 w 4000500"/>
                <a:gd name="connsiteY3" fmla="*/ 800100 h 800100"/>
                <a:gd name="connsiteX4" fmla="*/ 0 w 4000500"/>
                <a:gd name="connsiteY4" fmla="*/ 0 h 800100"/>
                <a:gd name="connsiteX0" fmla="*/ 0 w 4000500"/>
                <a:gd name="connsiteY0" fmla="*/ 0 h 800100"/>
                <a:gd name="connsiteX1" fmla="*/ 4000500 w 4000500"/>
                <a:gd name="connsiteY1" fmla="*/ 0 h 800100"/>
                <a:gd name="connsiteX2" fmla="*/ 4000500 w 4000500"/>
                <a:gd name="connsiteY2" fmla="*/ 800100 h 800100"/>
                <a:gd name="connsiteX3" fmla="*/ 792480 w 4000500"/>
                <a:gd name="connsiteY3" fmla="*/ 800100 h 800100"/>
                <a:gd name="connsiteX4" fmla="*/ 0 w 4000500"/>
                <a:gd name="connsiteY4" fmla="*/ 0 h 800100"/>
                <a:gd name="connsiteX0" fmla="*/ 0 w 4428566"/>
                <a:gd name="connsiteY0" fmla="*/ 0 h 806393"/>
                <a:gd name="connsiteX1" fmla="*/ 4000500 w 4428566"/>
                <a:gd name="connsiteY1" fmla="*/ 0 h 806393"/>
                <a:gd name="connsiteX2" fmla="*/ 4428566 w 4428566"/>
                <a:gd name="connsiteY2" fmla="*/ 806393 h 806393"/>
                <a:gd name="connsiteX3" fmla="*/ 792480 w 4428566"/>
                <a:gd name="connsiteY3" fmla="*/ 800100 h 806393"/>
                <a:gd name="connsiteX4" fmla="*/ 0 w 4428566"/>
                <a:gd name="connsiteY4" fmla="*/ 0 h 806393"/>
                <a:gd name="connsiteX0" fmla="*/ 0 w 4428566"/>
                <a:gd name="connsiteY0" fmla="*/ 0 h 806393"/>
                <a:gd name="connsiteX1" fmla="*/ 4428566 w 4428566"/>
                <a:gd name="connsiteY1" fmla="*/ 7035 h 806393"/>
                <a:gd name="connsiteX2" fmla="*/ 4428566 w 4428566"/>
                <a:gd name="connsiteY2" fmla="*/ 806393 h 806393"/>
                <a:gd name="connsiteX3" fmla="*/ 792480 w 4428566"/>
                <a:gd name="connsiteY3" fmla="*/ 800100 h 806393"/>
                <a:gd name="connsiteX4" fmla="*/ 0 w 4428566"/>
                <a:gd name="connsiteY4" fmla="*/ 0 h 8063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28566" h="806393">
                  <a:moveTo>
                    <a:pt x="0" y="0"/>
                  </a:moveTo>
                  <a:lnTo>
                    <a:pt x="4428566" y="7035"/>
                  </a:lnTo>
                  <a:lnTo>
                    <a:pt x="4428566" y="806393"/>
                  </a:lnTo>
                  <a:lnTo>
                    <a:pt x="792480" y="800100"/>
                  </a:lnTo>
                  <a:lnTo>
                    <a:pt x="0" y="0"/>
                  </a:lnTo>
                  <a:close/>
                </a:path>
              </a:pathLst>
            </a:custGeom>
            <a:solidFill>
              <a:srgbClr val="0B84FF"/>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nSpc>
                  <a:spcPct val="120000"/>
                </a:lnSpc>
                <a:spcBef>
                  <a:spcPts val="200"/>
                </a:spcBef>
              </a:pPr>
              <a:r>
                <a:rPr lang="fr-FR" sz="1000" kern="1000">
                  <a:solidFill>
                    <a:srgbClr val="00366C"/>
                  </a:solidFill>
                  <a:effectLst/>
                  <a:ea typeface="Calibri" panose="020F0502020204030204" pitchFamily="34" charset="0"/>
                  <a:cs typeface="Times New Roman" panose="02020603050405020304" pitchFamily="18" charset="0"/>
                </a:rPr>
                <a:t> </a:t>
              </a:r>
            </a:p>
          </p:txBody>
        </p:sp>
      </p:grpSp>
      <p:pic>
        <p:nvPicPr>
          <p:cNvPr id="16" name="Graphique 218">
            <a:extLst>
              <a:ext uri="{FF2B5EF4-FFF2-40B4-BE49-F238E27FC236}">
                <a16:creationId xmlns:a16="http://schemas.microsoft.com/office/drawing/2014/main" id="{797E772C-3E32-4DC4-9154-2641BFB9AA2D}"/>
              </a:ext>
            </a:extLst>
          </p:cNvPr>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40909" y="193345"/>
            <a:ext cx="1424861" cy="311868"/>
          </a:xfrm>
          <a:prstGeom prst="rect">
            <a:avLst/>
          </a:prstGeom>
        </p:spPr>
      </p:pic>
      <p:sp>
        <p:nvSpPr>
          <p:cNvPr id="17" name="Zone de texte 2">
            <a:extLst>
              <a:ext uri="{FF2B5EF4-FFF2-40B4-BE49-F238E27FC236}">
                <a16:creationId xmlns:a16="http://schemas.microsoft.com/office/drawing/2014/main" id="{BB37616C-272E-47F1-863A-B2C92FBE80F3}"/>
              </a:ext>
            </a:extLst>
          </p:cNvPr>
          <p:cNvSpPr txBox="1">
            <a:spLocks noChangeArrowheads="1"/>
          </p:cNvSpPr>
          <p:nvPr/>
        </p:nvSpPr>
        <p:spPr bwMode="auto">
          <a:xfrm>
            <a:off x="10440745" y="130371"/>
            <a:ext cx="18367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r>
              <a:rPr lang="fr-FR" altLang="ja-JP">
                <a:solidFill>
                  <a:schemeClr val="bg1"/>
                </a:solidFill>
                <a:latin typeface="Arial"/>
                <a:ea typeface="游ゴシック"/>
                <a:cs typeface="Arial"/>
              </a:rPr>
              <a:t>Atelier 2</a:t>
            </a:r>
            <a:endParaRPr kumimoji="0" lang="fr-FR" altLang="ja-JP" sz="1800" b="0" i="0" u="none" strike="noStrike" cap="none" normalizeH="0" baseline="0">
              <a:ln>
                <a:noFill/>
              </a:ln>
              <a:solidFill>
                <a:schemeClr val="bg1"/>
              </a:solidFill>
              <a:effectLst/>
              <a:latin typeface="Arial" panose="020B0604020202020204" pitchFamily="34" charset="0"/>
            </a:endParaRPr>
          </a:p>
        </p:txBody>
      </p:sp>
      <p:cxnSp>
        <p:nvCxnSpPr>
          <p:cNvPr id="21" name="Connecteur droit 12">
            <a:extLst>
              <a:ext uri="{FF2B5EF4-FFF2-40B4-BE49-F238E27FC236}">
                <a16:creationId xmlns:a16="http://schemas.microsoft.com/office/drawing/2014/main" id="{2FD4896E-C3EA-4312-B8B9-061395FD30B9}"/>
              </a:ext>
              <a:ext uri="{C183D7F6-B498-43B3-948B-1728B52AA6E4}">
                <adec:decorative xmlns:adec="http://schemas.microsoft.com/office/drawing/2017/decorative" val="1"/>
              </a:ext>
            </a:extLst>
          </p:cNvPr>
          <p:cNvCxnSpPr>
            <a:cxnSpLocks/>
          </p:cNvCxnSpPr>
          <p:nvPr/>
        </p:nvCxnSpPr>
        <p:spPr>
          <a:xfrm>
            <a:off x="10526228" y="71037"/>
            <a:ext cx="1416204" cy="0"/>
          </a:xfrm>
          <a:prstGeom prst="line">
            <a:avLst/>
          </a:prstGeom>
          <a:ln w="57150">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25" name="Espace réservé du numéro de diapositive 24">
            <a:extLst>
              <a:ext uri="{FF2B5EF4-FFF2-40B4-BE49-F238E27FC236}">
                <a16:creationId xmlns:a16="http://schemas.microsoft.com/office/drawing/2014/main" id="{6BFAE7BC-893E-4B9B-AB04-BFD3DE9B75A1}"/>
              </a:ext>
            </a:extLst>
          </p:cNvPr>
          <p:cNvSpPr>
            <a:spLocks noGrp="1"/>
          </p:cNvSpPr>
          <p:nvPr>
            <p:ph type="sldNum" sz="quarter" idx="12"/>
          </p:nvPr>
        </p:nvSpPr>
        <p:spPr/>
        <p:txBody>
          <a:bodyPr/>
          <a:lstStyle/>
          <a:p>
            <a:r>
              <a:rPr lang="fr-FR"/>
              <a:t>1</a:t>
            </a:r>
          </a:p>
        </p:txBody>
      </p:sp>
      <p:sp>
        <p:nvSpPr>
          <p:cNvPr id="2" name="TextBox 1">
            <a:extLst>
              <a:ext uri="{FF2B5EF4-FFF2-40B4-BE49-F238E27FC236}">
                <a16:creationId xmlns:a16="http://schemas.microsoft.com/office/drawing/2014/main" id="{2AA6901D-1ADC-89E3-924A-86154CA2A545}"/>
              </a:ext>
            </a:extLst>
          </p:cNvPr>
          <p:cNvSpPr txBox="1"/>
          <p:nvPr/>
        </p:nvSpPr>
        <p:spPr>
          <a:xfrm>
            <a:off x="4010526" y="1864895"/>
            <a:ext cx="4140866"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fr-FR" sz="3600" b="0" i="0" u="none" strike="noStrike">
                <a:solidFill>
                  <a:srgbClr val="4078F2"/>
                </a:solidFill>
                <a:latin typeface="Calibri"/>
                <a:ea typeface="Calibri Light"/>
                <a:cs typeface="Calibri Light"/>
              </a:rPr>
              <a:t>Le parcours</a:t>
            </a:r>
            <a:r>
              <a:rPr lang="en-US" sz="3600" b="0" i="0">
                <a:solidFill>
                  <a:srgbClr val="4078F2"/>
                </a:solidFill>
                <a:latin typeface="Calibri"/>
                <a:ea typeface="Calibri Light"/>
                <a:cs typeface="Calibri Light"/>
              </a:rPr>
              <a:t>​</a:t>
            </a:r>
            <a:endParaRPr lang="en-US" sz="3600">
              <a:solidFill>
                <a:srgbClr val="4078F2"/>
              </a:solidFill>
              <a:latin typeface="Calibri"/>
              <a:ea typeface="Calibri Light"/>
              <a:cs typeface="Calibri Light"/>
            </a:endParaRPr>
          </a:p>
        </p:txBody>
      </p:sp>
      <p:sp>
        <p:nvSpPr>
          <p:cNvPr id="3" name="TextBox 2">
            <a:extLst>
              <a:ext uri="{FF2B5EF4-FFF2-40B4-BE49-F238E27FC236}">
                <a16:creationId xmlns:a16="http://schemas.microsoft.com/office/drawing/2014/main" id="{6C581E0D-4481-C788-CC43-078DDC89241E}"/>
              </a:ext>
            </a:extLst>
          </p:cNvPr>
          <p:cNvSpPr txBox="1"/>
          <p:nvPr/>
        </p:nvSpPr>
        <p:spPr>
          <a:xfrm>
            <a:off x="4010526" y="3428999"/>
            <a:ext cx="4140869"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fr-FR" sz="2000" b="0" i="0" u="none" strike="noStrike">
                <a:latin typeface="Calibri"/>
                <a:ea typeface="Calibri"/>
                <a:cs typeface="Calibri"/>
              </a:rPr>
              <a:t>Découvrir différents métiers et leurs composantes au travers des présentations et de la pratique personnelle</a:t>
            </a:r>
            <a:r>
              <a:rPr lang="en-US" sz="2000" b="0" i="0">
                <a:latin typeface="Calibri"/>
                <a:ea typeface="Calibri"/>
                <a:cs typeface="Calibri"/>
              </a:rPr>
              <a:t>​</a:t>
            </a:r>
            <a:endParaRPr lang="en-US" sz="2000">
              <a:latin typeface="Calibri"/>
              <a:ea typeface="Calibri"/>
              <a:cs typeface="Calibri"/>
            </a:endParaRPr>
          </a:p>
        </p:txBody>
      </p:sp>
    </p:spTree>
    <p:extLst>
      <p:ext uri="{BB962C8B-B14F-4D97-AF65-F5344CB8AC3E}">
        <p14:creationId xmlns:p14="http://schemas.microsoft.com/office/powerpoint/2010/main" val="27776868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Connecteur droit 12">
            <a:extLst>
              <a:ext uri="{FF2B5EF4-FFF2-40B4-BE49-F238E27FC236}">
                <a16:creationId xmlns:a16="http://schemas.microsoft.com/office/drawing/2014/main" id="{7F409621-235B-42B7-8C57-C671A5B850E8}"/>
              </a:ext>
              <a:ext uri="{C183D7F6-B498-43B3-948B-1728B52AA6E4}">
                <adec:decorative xmlns:adec="http://schemas.microsoft.com/office/drawing/2017/decorative" val="1"/>
              </a:ext>
            </a:extLst>
          </p:cNvPr>
          <p:cNvCxnSpPr>
            <a:cxnSpLocks/>
          </p:cNvCxnSpPr>
          <p:nvPr/>
        </p:nvCxnSpPr>
        <p:spPr>
          <a:xfrm>
            <a:off x="240908" y="6459681"/>
            <a:ext cx="0" cy="398319"/>
          </a:xfrm>
          <a:prstGeom prst="line">
            <a:avLst/>
          </a:prstGeom>
          <a:ln w="139700">
            <a:solidFill>
              <a:schemeClr val="accent2"/>
            </a:solidFill>
            <a:prstDash val="solid"/>
          </a:ln>
        </p:spPr>
        <p:style>
          <a:lnRef idx="1">
            <a:schemeClr val="accent1"/>
          </a:lnRef>
          <a:fillRef idx="0">
            <a:schemeClr val="accent1"/>
          </a:fillRef>
          <a:effectRef idx="0">
            <a:schemeClr val="accent1"/>
          </a:effectRef>
          <a:fontRef idx="minor">
            <a:schemeClr val="tx1"/>
          </a:fontRef>
        </p:style>
      </p:cxnSp>
      <p:grpSp>
        <p:nvGrpSpPr>
          <p:cNvPr id="13" name="Groupe 12">
            <a:extLst>
              <a:ext uri="{FF2B5EF4-FFF2-40B4-BE49-F238E27FC236}">
                <a16:creationId xmlns:a16="http://schemas.microsoft.com/office/drawing/2014/main" id="{85DCF745-39CA-459B-8ACF-F7DEC90EFF33}"/>
              </a:ext>
              <a:ext uri="{C183D7F6-B498-43B3-948B-1728B52AA6E4}">
                <adec:decorative xmlns:adec="http://schemas.microsoft.com/office/drawing/2017/decorative" val="1"/>
              </a:ext>
            </a:extLst>
          </p:cNvPr>
          <p:cNvGrpSpPr/>
          <p:nvPr/>
        </p:nvGrpSpPr>
        <p:grpSpPr>
          <a:xfrm>
            <a:off x="9233656" y="-30668"/>
            <a:ext cx="2958344" cy="565210"/>
            <a:chOff x="1216702" y="-785818"/>
            <a:chExt cx="6391124" cy="1384729"/>
          </a:xfrm>
        </p:grpSpPr>
        <p:sp>
          <p:nvSpPr>
            <p:cNvPr id="14" name="Rectangle 1">
              <a:extLst>
                <a:ext uri="{FF2B5EF4-FFF2-40B4-BE49-F238E27FC236}">
                  <a16:creationId xmlns:a16="http://schemas.microsoft.com/office/drawing/2014/main" id="{1DD38E9F-DD41-498F-8651-C39F97B54463}"/>
                </a:ext>
              </a:extLst>
            </p:cNvPr>
            <p:cNvSpPr/>
            <p:nvPr/>
          </p:nvSpPr>
          <p:spPr>
            <a:xfrm>
              <a:off x="1216702" y="-755745"/>
              <a:ext cx="2792437" cy="728927"/>
            </a:xfrm>
            <a:custGeom>
              <a:avLst/>
              <a:gdLst>
                <a:gd name="connsiteX0" fmla="*/ 0 w 2778276"/>
                <a:gd name="connsiteY0" fmla="*/ 0 h 471777"/>
                <a:gd name="connsiteX1" fmla="*/ 2778276 w 2778276"/>
                <a:gd name="connsiteY1" fmla="*/ 0 h 471777"/>
                <a:gd name="connsiteX2" fmla="*/ 2778276 w 2778276"/>
                <a:gd name="connsiteY2" fmla="*/ 471777 h 471777"/>
                <a:gd name="connsiteX3" fmla="*/ 0 w 2778276"/>
                <a:gd name="connsiteY3" fmla="*/ 471777 h 471777"/>
                <a:gd name="connsiteX4" fmla="*/ 0 w 2778276"/>
                <a:gd name="connsiteY4" fmla="*/ 0 h 471777"/>
                <a:gd name="connsiteX0" fmla="*/ 0 w 2778276"/>
                <a:gd name="connsiteY0" fmla="*/ 0 h 499912"/>
                <a:gd name="connsiteX1" fmla="*/ 2778276 w 2778276"/>
                <a:gd name="connsiteY1" fmla="*/ 0 h 499912"/>
                <a:gd name="connsiteX2" fmla="*/ 2778276 w 2778276"/>
                <a:gd name="connsiteY2" fmla="*/ 471777 h 499912"/>
                <a:gd name="connsiteX3" fmla="*/ 576775 w 2778276"/>
                <a:gd name="connsiteY3" fmla="*/ 499912 h 499912"/>
                <a:gd name="connsiteX4" fmla="*/ 0 w 2778276"/>
                <a:gd name="connsiteY4" fmla="*/ 0 h 499912"/>
                <a:gd name="connsiteX0" fmla="*/ 0 w 2792344"/>
                <a:gd name="connsiteY0" fmla="*/ 0 h 514001"/>
                <a:gd name="connsiteX1" fmla="*/ 2778276 w 2792344"/>
                <a:gd name="connsiteY1" fmla="*/ 0 h 514001"/>
                <a:gd name="connsiteX2" fmla="*/ 2792344 w 2792344"/>
                <a:gd name="connsiteY2" fmla="*/ 514001 h 514001"/>
                <a:gd name="connsiteX3" fmla="*/ 576775 w 2792344"/>
                <a:gd name="connsiteY3" fmla="*/ 499912 h 514001"/>
                <a:gd name="connsiteX4" fmla="*/ 0 w 2792344"/>
                <a:gd name="connsiteY4" fmla="*/ 0 h 514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2344" h="514001">
                  <a:moveTo>
                    <a:pt x="0" y="0"/>
                  </a:moveTo>
                  <a:lnTo>
                    <a:pt x="2778276" y="0"/>
                  </a:lnTo>
                  <a:lnTo>
                    <a:pt x="2792344" y="514001"/>
                  </a:lnTo>
                  <a:lnTo>
                    <a:pt x="576775" y="499912"/>
                  </a:lnTo>
                  <a:lnTo>
                    <a:pt x="0" y="0"/>
                  </a:lnTo>
                  <a:close/>
                </a:path>
              </a:pathLst>
            </a:custGeom>
            <a:solidFill>
              <a:srgbClr val="EE740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fr-FR">
                <a:solidFill>
                  <a:srgbClr val="00366C"/>
                </a:solidFill>
              </a:endParaRPr>
            </a:p>
          </p:txBody>
        </p:sp>
        <p:sp>
          <p:nvSpPr>
            <p:cNvPr id="15" name="Rectangle 2">
              <a:extLst>
                <a:ext uri="{FF2B5EF4-FFF2-40B4-BE49-F238E27FC236}">
                  <a16:creationId xmlns:a16="http://schemas.microsoft.com/office/drawing/2014/main" id="{ADAB0AEC-795E-4826-A0D6-2720A6B5F17E}"/>
                </a:ext>
              </a:extLst>
            </p:cNvPr>
            <p:cNvSpPr/>
            <p:nvPr/>
          </p:nvSpPr>
          <p:spPr>
            <a:xfrm>
              <a:off x="1968078" y="-785818"/>
              <a:ext cx="5639748" cy="1384729"/>
            </a:xfrm>
            <a:custGeom>
              <a:avLst/>
              <a:gdLst>
                <a:gd name="connsiteX0" fmla="*/ 0 w 4000500"/>
                <a:gd name="connsiteY0" fmla="*/ 0 h 800100"/>
                <a:gd name="connsiteX1" fmla="*/ 4000500 w 4000500"/>
                <a:gd name="connsiteY1" fmla="*/ 0 h 800100"/>
                <a:gd name="connsiteX2" fmla="*/ 4000500 w 4000500"/>
                <a:gd name="connsiteY2" fmla="*/ 800100 h 800100"/>
                <a:gd name="connsiteX3" fmla="*/ 0 w 4000500"/>
                <a:gd name="connsiteY3" fmla="*/ 800100 h 800100"/>
                <a:gd name="connsiteX4" fmla="*/ 0 w 4000500"/>
                <a:gd name="connsiteY4" fmla="*/ 0 h 800100"/>
                <a:gd name="connsiteX0" fmla="*/ 0 w 4000500"/>
                <a:gd name="connsiteY0" fmla="*/ 0 h 800100"/>
                <a:gd name="connsiteX1" fmla="*/ 4000500 w 4000500"/>
                <a:gd name="connsiteY1" fmla="*/ 0 h 800100"/>
                <a:gd name="connsiteX2" fmla="*/ 4000500 w 4000500"/>
                <a:gd name="connsiteY2" fmla="*/ 800100 h 800100"/>
                <a:gd name="connsiteX3" fmla="*/ 792480 w 4000500"/>
                <a:gd name="connsiteY3" fmla="*/ 800100 h 800100"/>
                <a:gd name="connsiteX4" fmla="*/ 0 w 4000500"/>
                <a:gd name="connsiteY4" fmla="*/ 0 h 800100"/>
                <a:gd name="connsiteX0" fmla="*/ 0 w 4428566"/>
                <a:gd name="connsiteY0" fmla="*/ 0 h 806393"/>
                <a:gd name="connsiteX1" fmla="*/ 4000500 w 4428566"/>
                <a:gd name="connsiteY1" fmla="*/ 0 h 806393"/>
                <a:gd name="connsiteX2" fmla="*/ 4428566 w 4428566"/>
                <a:gd name="connsiteY2" fmla="*/ 806393 h 806393"/>
                <a:gd name="connsiteX3" fmla="*/ 792480 w 4428566"/>
                <a:gd name="connsiteY3" fmla="*/ 800100 h 806393"/>
                <a:gd name="connsiteX4" fmla="*/ 0 w 4428566"/>
                <a:gd name="connsiteY4" fmla="*/ 0 h 806393"/>
                <a:gd name="connsiteX0" fmla="*/ 0 w 4428566"/>
                <a:gd name="connsiteY0" fmla="*/ 0 h 806393"/>
                <a:gd name="connsiteX1" fmla="*/ 4428566 w 4428566"/>
                <a:gd name="connsiteY1" fmla="*/ 7035 h 806393"/>
                <a:gd name="connsiteX2" fmla="*/ 4428566 w 4428566"/>
                <a:gd name="connsiteY2" fmla="*/ 806393 h 806393"/>
                <a:gd name="connsiteX3" fmla="*/ 792480 w 4428566"/>
                <a:gd name="connsiteY3" fmla="*/ 800100 h 806393"/>
                <a:gd name="connsiteX4" fmla="*/ 0 w 4428566"/>
                <a:gd name="connsiteY4" fmla="*/ 0 h 8063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28566" h="806393">
                  <a:moveTo>
                    <a:pt x="0" y="0"/>
                  </a:moveTo>
                  <a:lnTo>
                    <a:pt x="4428566" y="7035"/>
                  </a:lnTo>
                  <a:lnTo>
                    <a:pt x="4428566" y="806393"/>
                  </a:lnTo>
                  <a:lnTo>
                    <a:pt x="792480" y="800100"/>
                  </a:lnTo>
                  <a:lnTo>
                    <a:pt x="0" y="0"/>
                  </a:lnTo>
                  <a:close/>
                </a:path>
              </a:pathLst>
            </a:custGeom>
            <a:solidFill>
              <a:srgbClr val="0B84FF"/>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nSpc>
                  <a:spcPct val="120000"/>
                </a:lnSpc>
                <a:spcBef>
                  <a:spcPts val="200"/>
                </a:spcBef>
              </a:pPr>
              <a:r>
                <a:rPr lang="fr-FR" sz="1000" kern="1000">
                  <a:solidFill>
                    <a:srgbClr val="00366C"/>
                  </a:solidFill>
                  <a:effectLst/>
                  <a:ea typeface="Calibri" panose="020F0502020204030204" pitchFamily="34" charset="0"/>
                  <a:cs typeface="Times New Roman" panose="02020603050405020304" pitchFamily="18" charset="0"/>
                </a:rPr>
                <a:t> </a:t>
              </a:r>
            </a:p>
          </p:txBody>
        </p:sp>
      </p:grpSp>
      <p:pic>
        <p:nvPicPr>
          <p:cNvPr id="16" name="Graphique 218">
            <a:extLst>
              <a:ext uri="{FF2B5EF4-FFF2-40B4-BE49-F238E27FC236}">
                <a16:creationId xmlns:a16="http://schemas.microsoft.com/office/drawing/2014/main" id="{797E772C-3E32-4DC4-9154-2641BFB9AA2D}"/>
              </a:ext>
            </a:extLst>
          </p:cNvPr>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40909" y="193345"/>
            <a:ext cx="1424861" cy="311868"/>
          </a:xfrm>
          <a:prstGeom prst="rect">
            <a:avLst/>
          </a:prstGeom>
        </p:spPr>
      </p:pic>
      <p:sp>
        <p:nvSpPr>
          <p:cNvPr id="17" name="Zone de texte 2">
            <a:extLst>
              <a:ext uri="{FF2B5EF4-FFF2-40B4-BE49-F238E27FC236}">
                <a16:creationId xmlns:a16="http://schemas.microsoft.com/office/drawing/2014/main" id="{BB37616C-272E-47F1-863A-B2C92FBE80F3}"/>
              </a:ext>
            </a:extLst>
          </p:cNvPr>
          <p:cNvSpPr txBox="1">
            <a:spLocks noChangeArrowheads="1"/>
          </p:cNvSpPr>
          <p:nvPr/>
        </p:nvSpPr>
        <p:spPr bwMode="auto">
          <a:xfrm>
            <a:off x="10440745" y="130371"/>
            <a:ext cx="18367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spcBef>
                <a:spcPct val="0"/>
              </a:spcBef>
              <a:spcAft>
                <a:spcPct val="0"/>
              </a:spcAft>
            </a:pPr>
            <a:r>
              <a:rPr lang="fr-FR">
                <a:solidFill>
                  <a:schemeClr val="bg1"/>
                </a:solidFill>
                <a:latin typeface="Arial"/>
                <a:cs typeface="Arial"/>
              </a:rPr>
              <a:t>Atelier 2 HTML</a:t>
            </a:r>
            <a:endParaRPr lang="en-US">
              <a:solidFill>
                <a:schemeClr val="bg1"/>
              </a:solidFill>
            </a:endParaRPr>
          </a:p>
        </p:txBody>
      </p:sp>
      <p:cxnSp>
        <p:nvCxnSpPr>
          <p:cNvPr id="21" name="Connecteur droit 12">
            <a:extLst>
              <a:ext uri="{FF2B5EF4-FFF2-40B4-BE49-F238E27FC236}">
                <a16:creationId xmlns:a16="http://schemas.microsoft.com/office/drawing/2014/main" id="{2FD4896E-C3EA-4312-B8B9-061395FD30B9}"/>
              </a:ext>
              <a:ext uri="{C183D7F6-B498-43B3-948B-1728B52AA6E4}">
                <adec:decorative xmlns:adec="http://schemas.microsoft.com/office/drawing/2017/decorative" val="1"/>
              </a:ext>
            </a:extLst>
          </p:cNvPr>
          <p:cNvCxnSpPr>
            <a:cxnSpLocks/>
          </p:cNvCxnSpPr>
          <p:nvPr/>
        </p:nvCxnSpPr>
        <p:spPr>
          <a:xfrm>
            <a:off x="10526228" y="71037"/>
            <a:ext cx="1416204" cy="0"/>
          </a:xfrm>
          <a:prstGeom prst="line">
            <a:avLst/>
          </a:prstGeom>
          <a:ln w="57150">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25" name="Espace réservé du numéro de diapositive 24">
            <a:extLst>
              <a:ext uri="{FF2B5EF4-FFF2-40B4-BE49-F238E27FC236}">
                <a16:creationId xmlns:a16="http://schemas.microsoft.com/office/drawing/2014/main" id="{6BFAE7BC-893E-4B9B-AB04-BFD3DE9B75A1}"/>
              </a:ext>
            </a:extLst>
          </p:cNvPr>
          <p:cNvSpPr>
            <a:spLocks noGrp="1"/>
          </p:cNvSpPr>
          <p:nvPr>
            <p:ph type="sldNum" sz="quarter" idx="12"/>
          </p:nvPr>
        </p:nvSpPr>
        <p:spPr/>
        <p:txBody>
          <a:bodyPr/>
          <a:lstStyle/>
          <a:p>
            <a:r>
              <a:rPr lang="fr-FR">
                <a:cs typeface="Calibri"/>
              </a:rPr>
              <a:t>19</a:t>
            </a:r>
          </a:p>
        </p:txBody>
      </p:sp>
      <p:sp>
        <p:nvSpPr>
          <p:cNvPr id="3" name="TextBox 2">
            <a:extLst>
              <a:ext uri="{FF2B5EF4-FFF2-40B4-BE49-F238E27FC236}">
                <a16:creationId xmlns:a16="http://schemas.microsoft.com/office/drawing/2014/main" id="{300F317F-220A-C48E-5C15-8F401C4C2259}"/>
              </a:ext>
            </a:extLst>
          </p:cNvPr>
          <p:cNvSpPr txBox="1"/>
          <p:nvPr/>
        </p:nvSpPr>
        <p:spPr>
          <a:xfrm>
            <a:off x="3044934" y="836666"/>
            <a:ext cx="6099655" cy="41395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lnSpc>
                <a:spcPct val="110000"/>
              </a:lnSpc>
              <a:spcBef>
                <a:spcPts val="1200"/>
              </a:spcBef>
              <a:spcAft>
                <a:spcPts val="200"/>
              </a:spcAft>
            </a:pPr>
            <a:r>
              <a:rPr lang="fr-FR" sz="2000" b="1">
                <a:ea typeface="+mn-lt"/>
                <a:cs typeface="+mn-lt"/>
              </a:rPr>
              <a:t>Présentation du HTML</a:t>
            </a:r>
            <a:endParaRPr lang="en-US" sz="2000" b="1">
              <a:cs typeface="Calibri"/>
            </a:endParaRPr>
          </a:p>
        </p:txBody>
      </p:sp>
      <p:sp>
        <p:nvSpPr>
          <p:cNvPr id="5" name="Espace réservé du contenu 2">
            <a:extLst>
              <a:ext uri="{FF2B5EF4-FFF2-40B4-BE49-F238E27FC236}">
                <a16:creationId xmlns:a16="http://schemas.microsoft.com/office/drawing/2014/main" id="{BE8C2D18-E03B-77D8-0EF3-8985CCADFED2}"/>
              </a:ext>
            </a:extLst>
          </p:cNvPr>
          <p:cNvSpPr txBox="1">
            <a:spLocks/>
          </p:cNvSpPr>
          <p:nvPr/>
        </p:nvSpPr>
        <p:spPr>
          <a:xfrm>
            <a:off x="377971" y="1149057"/>
            <a:ext cx="10058400" cy="59566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91440" indent="-91440">
              <a:lnSpc>
                <a:spcPct val="110000"/>
              </a:lnSpc>
              <a:spcBef>
                <a:spcPts val="1200"/>
              </a:spcBef>
              <a:spcAft>
                <a:spcPts val="200"/>
              </a:spcAft>
              <a:buClr>
                <a:srgbClr val="9BA8B7"/>
              </a:buClr>
              <a:buSzPct val="100000"/>
              <a:buFont typeface="Calibri" panose="020F0502020204030204" pitchFamily="34" charset="0"/>
              <a:buChar char=" "/>
              <a:defRPr/>
            </a:pPr>
            <a:r>
              <a:rPr lang="fr-FR">
                <a:solidFill>
                  <a:srgbClr val="000000">
                    <a:lumMod val="75000"/>
                    <a:lumOff val="25000"/>
                  </a:srgbClr>
                </a:solidFill>
                <a:latin typeface="Franklin Gothic Book" panose="020F0502020204030204"/>
              </a:rPr>
              <a:t>La balise « body»</a:t>
            </a:r>
          </a:p>
        </p:txBody>
      </p:sp>
      <p:sp>
        <p:nvSpPr>
          <p:cNvPr id="7" name="ZoneTexte 4">
            <a:extLst>
              <a:ext uri="{FF2B5EF4-FFF2-40B4-BE49-F238E27FC236}">
                <a16:creationId xmlns:a16="http://schemas.microsoft.com/office/drawing/2014/main" id="{5E05E0E1-BB5B-BB60-95CE-9DAD6BD12922}"/>
              </a:ext>
            </a:extLst>
          </p:cNvPr>
          <p:cNvSpPr txBox="1"/>
          <p:nvPr/>
        </p:nvSpPr>
        <p:spPr>
          <a:xfrm>
            <a:off x="377971" y="1916607"/>
            <a:ext cx="10849231" cy="1285737"/>
          </a:xfrm>
          <a:prstGeom prst="rect">
            <a:avLst/>
          </a:prstGeom>
          <a:noFill/>
        </p:spPr>
        <p:txBody>
          <a:bodyPr wrap="square" lIns="91440" tIns="45720" rIns="91440" bIns="45720" rtlCol="0" anchor="t">
            <a:spAutoFit/>
          </a:bodyPr>
          <a:lstStyle/>
          <a:p>
            <a:pPr>
              <a:lnSpc>
                <a:spcPct val="115000"/>
              </a:lnSpc>
              <a:spcAft>
                <a:spcPts val="1000"/>
              </a:spcAft>
            </a:pPr>
            <a:r>
              <a:rPr lang="fr-FR" sz="1800">
                <a:effectLst/>
                <a:latin typeface="Calibri"/>
                <a:ea typeface="Times New Roman" panose="02020603050405020304" pitchFamily="18" charset="0"/>
                <a:cs typeface="Calibri"/>
              </a:rPr>
              <a:t>La balise </a:t>
            </a:r>
            <a:r>
              <a:rPr lang="fr-FR" sz="1800" b="1">
                <a:effectLst/>
                <a:latin typeface="Calibri"/>
                <a:ea typeface="Times New Roman" panose="02020603050405020304" pitchFamily="18" charset="0"/>
                <a:cs typeface="Calibri"/>
              </a:rPr>
              <a:t>"body" </a:t>
            </a:r>
            <a:r>
              <a:rPr lang="fr-FR" sz="1800">
                <a:effectLst/>
                <a:latin typeface="Calibri"/>
                <a:ea typeface="Times New Roman" panose="02020603050405020304" pitchFamily="18" charset="0"/>
                <a:cs typeface="Calibri"/>
              </a:rPr>
              <a:t>contient les éléments devant être affiché à l'utilisateur.</a:t>
            </a:r>
          </a:p>
          <a:p>
            <a:pPr>
              <a:lnSpc>
                <a:spcPct val="115000"/>
              </a:lnSpc>
              <a:spcAft>
                <a:spcPts val="1000"/>
              </a:spcAft>
            </a:pPr>
            <a:r>
              <a:rPr lang="fr-FR" sz="1800">
                <a:effectLst/>
                <a:latin typeface="Calibri"/>
                <a:ea typeface="Times New Roman" panose="02020603050405020304" pitchFamily="18" charset="0"/>
                <a:cs typeface="Calibri"/>
              </a:rPr>
              <a:t>En reprenant le code ci-dessus, il est normal de ne rien voir.</a:t>
            </a:r>
            <a:r>
              <a:rPr lang="fr-FR">
                <a:latin typeface="Calibri"/>
                <a:ea typeface="Times New Roman" panose="02020603050405020304" pitchFamily="18" charset="0"/>
                <a:cs typeface="Calibri"/>
              </a:rPr>
              <a:t> (la balise body est vide)</a:t>
            </a:r>
            <a:endParaRPr lang="fr-FR" sz="1800">
              <a:effectLst/>
              <a:latin typeface="Calibri"/>
              <a:ea typeface="Times New Roman" panose="02020603050405020304" pitchFamily="18" charset="0"/>
              <a:cs typeface="Calibri"/>
            </a:endParaRPr>
          </a:p>
          <a:p>
            <a:pPr>
              <a:lnSpc>
                <a:spcPct val="115000"/>
              </a:lnSpc>
              <a:spcAft>
                <a:spcPts val="1000"/>
              </a:spcAft>
            </a:pPr>
            <a:r>
              <a:rPr lang="fr-FR" sz="1800">
                <a:effectLst/>
                <a:latin typeface="Calibri"/>
                <a:ea typeface="Times New Roman" panose="02020603050405020304" pitchFamily="18" charset="0"/>
                <a:cs typeface="Calibri"/>
              </a:rPr>
              <a:t>HTML ne dit pas comment afficher les balises, il dit seulement : voilà comment est structurée ma page.</a:t>
            </a:r>
          </a:p>
        </p:txBody>
      </p:sp>
      <p:sp>
        <p:nvSpPr>
          <p:cNvPr id="10" name="ZoneTexte 1">
            <a:extLst>
              <a:ext uri="{FF2B5EF4-FFF2-40B4-BE49-F238E27FC236}">
                <a16:creationId xmlns:a16="http://schemas.microsoft.com/office/drawing/2014/main" id="{0E0D1A00-1CD3-2531-13FC-6C6F5BF4F82A}"/>
              </a:ext>
            </a:extLst>
          </p:cNvPr>
          <p:cNvSpPr txBox="1"/>
          <p:nvPr/>
        </p:nvSpPr>
        <p:spPr>
          <a:xfrm>
            <a:off x="377971" y="3385995"/>
            <a:ext cx="8566383" cy="613719"/>
          </a:xfrm>
          <a:prstGeom prst="rect">
            <a:avLst/>
          </a:prstGeom>
          <a:noFill/>
        </p:spPr>
        <p:txBody>
          <a:bodyPr wrap="square" rtlCol="0">
            <a:noAutofit/>
          </a:bodyPr>
          <a:lstStyle/>
          <a:p>
            <a:pPr indent="12700">
              <a:spcBef>
                <a:spcPts val="1600"/>
              </a:spcBef>
              <a:defRPr sz="3600" spc="-104">
                <a:solidFill>
                  <a:srgbClr val="515151"/>
                </a:solidFill>
                <a:latin typeface="Arial"/>
                <a:ea typeface="Arial"/>
                <a:cs typeface="Arial"/>
                <a:sym typeface="Arial"/>
              </a:defRPr>
            </a:pPr>
            <a:r>
              <a:rPr lang="fr-FR" sz="2000"/>
              <a:t>Deux grandes classes d’éléments :</a:t>
            </a:r>
          </a:p>
        </p:txBody>
      </p:sp>
      <p:sp>
        <p:nvSpPr>
          <p:cNvPr id="18" name="ZoneTexte 6">
            <a:extLst>
              <a:ext uri="{FF2B5EF4-FFF2-40B4-BE49-F238E27FC236}">
                <a16:creationId xmlns:a16="http://schemas.microsoft.com/office/drawing/2014/main" id="{C9A19B08-2F75-F016-8088-C13C0D56742B}"/>
              </a:ext>
            </a:extLst>
          </p:cNvPr>
          <p:cNvSpPr txBox="1"/>
          <p:nvPr/>
        </p:nvSpPr>
        <p:spPr>
          <a:xfrm>
            <a:off x="380152" y="4178650"/>
            <a:ext cx="4003589" cy="1908215"/>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indent="12700">
              <a:spcBef>
                <a:spcPts val="1600"/>
              </a:spcBef>
              <a:defRPr sz="3600" spc="-104">
                <a:solidFill>
                  <a:srgbClr val="515151"/>
                </a:solidFill>
                <a:latin typeface="Arial"/>
                <a:ea typeface="Arial"/>
                <a:cs typeface="Arial"/>
                <a:sym typeface="Arial"/>
              </a:defRPr>
            </a:pPr>
            <a:r>
              <a:rPr lang="fr-FR" sz="2400"/>
              <a:t>Block</a:t>
            </a:r>
          </a:p>
          <a:p>
            <a:pPr indent="12700">
              <a:spcBef>
                <a:spcPts val="1600"/>
              </a:spcBef>
              <a:defRPr sz="3600" spc="-104">
                <a:solidFill>
                  <a:srgbClr val="515151"/>
                </a:solidFill>
                <a:latin typeface="Arial"/>
                <a:ea typeface="Arial"/>
                <a:cs typeface="Arial"/>
                <a:sym typeface="Arial"/>
              </a:defRPr>
            </a:pPr>
            <a:r>
              <a:rPr lang="fr-FR" sz="1800"/>
              <a:t>Prennent toute la largeur disponible</a:t>
            </a:r>
          </a:p>
          <a:p>
            <a:pPr indent="12700">
              <a:spcBef>
                <a:spcPts val="1600"/>
              </a:spcBef>
              <a:defRPr sz="3600" spc="-104">
                <a:solidFill>
                  <a:srgbClr val="515151"/>
                </a:solidFill>
                <a:latin typeface="Arial"/>
                <a:ea typeface="Arial"/>
                <a:cs typeface="Arial"/>
                <a:sym typeface="Arial"/>
              </a:defRPr>
            </a:pPr>
            <a:r>
              <a:rPr lang="fr-FR" sz="1800"/>
              <a:t>Provoque un retour à la ligne</a:t>
            </a:r>
          </a:p>
          <a:p>
            <a:pPr indent="12700">
              <a:spcBef>
                <a:spcPts val="1600"/>
              </a:spcBef>
              <a:defRPr sz="3600" spc="-104">
                <a:solidFill>
                  <a:srgbClr val="515151"/>
                </a:solidFill>
                <a:latin typeface="Arial"/>
                <a:ea typeface="Arial"/>
                <a:cs typeface="Arial"/>
                <a:sym typeface="Arial"/>
              </a:defRPr>
            </a:pPr>
            <a:r>
              <a:rPr lang="fr-FR" sz="1800"/>
              <a:t>Peuvent contenir des éléments </a:t>
            </a:r>
            <a:r>
              <a:rPr lang="fr-FR" sz="1800" err="1"/>
              <a:t>inline</a:t>
            </a:r>
            <a:endParaRPr lang="fr-FR" sz="1800"/>
          </a:p>
        </p:txBody>
      </p:sp>
      <p:sp>
        <p:nvSpPr>
          <p:cNvPr id="20" name="ZoneTexte 7">
            <a:extLst>
              <a:ext uri="{FF2B5EF4-FFF2-40B4-BE49-F238E27FC236}">
                <a16:creationId xmlns:a16="http://schemas.microsoft.com/office/drawing/2014/main" id="{10C96C20-E617-534A-5E82-0B664CD1E5CF}"/>
              </a:ext>
            </a:extLst>
          </p:cNvPr>
          <p:cNvSpPr txBox="1"/>
          <p:nvPr/>
        </p:nvSpPr>
        <p:spPr>
          <a:xfrm>
            <a:off x="4559835" y="4178650"/>
            <a:ext cx="4399006" cy="1908215"/>
          </a:xfrm>
          <a:prstGeom prst="rect">
            <a:avLst/>
          </a:prstGeom>
        </p:spPr>
        <p:style>
          <a:lnRef idx="2">
            <a:schemeClr val="accent1"/>
          </a:lnRef>
          <a:fillRef idx="1">
            <a:schemeClr val="lt1"/>
          </a:fillRef>
          <a:effectRef idx="0">
            <a:schemeClr val="accent1"/>
          </a:effectRef>
          <a:fontRef idx="minor">
            <a:schemeClr val="dk1"/>
          </a:fontRef>
        </p:style>
        <p:txBody>
          <a:bodyPr wrap="square" lIns="91440" tIns="45720" rIns="91440" bIns="45720" rtlCol="0" anchor="t">
            <a:spAutoFit/>
          </a:bodyPr>
          <a:lstStyle/>
          <a:p>
            <a:pPr indent="12700">
              <a:spcBef>
                <a:spcPts val="1600"/>
              </a:spcBef>
              <a:defRPr sz="3600" spc="-104">
                <a:solidFill>
                  <a:srgbClr val="515151"/>
                </a:solidFill>
                <a:latin typeface="Arial"/>
                <a:ea typeface="Arial"/>
                <a:cs typeface="Arial"/>
                <a:sym typeface="Arial"/>
              </a:defRPr>
            </a:pPr>
            <a:r>
              <a:rPr lang="fr-FR" sz="2400" noProof="1"/>
              <a:t>Inline</a:t>
            </a:r>
          </a:p>
          <a:p>
            <a:pPr indent="12700">
              <a:spcBef>
                <a:spcPts val="1600"/>
              </a:spcBef>
              <a:defRPr sz="3600" spc="-104">
                <a:solidFill>
                  <a:srgbClr val="515151"/>
                </a:solidFill>
                <a:latin typeface="Arial"/>
                <a:ea typeface="Arial"/>
                <a:cs typeface="Arial"/>
                <a:sym typeface="Arial"/>
              </a:defRPr>
            </a:pPr>
            <a:r>
              <a:rPr lang="fr-FR" sz="1800" noProof="1"/>
              <a:t>Ne provoque pas de retour à la ligne</a:t>
            </a:r>
          </a:p>
          <a:p>
            <a:pPr indent="12700">
              <a:spcBef>
                <a:spcPts val="1600"/>
              </a:spcBef>
              <a:defRPr sz="3600" spc="-104">
                <a:solidFill>
                  <a:srgbClr val="515151"/>
                </a:solidFill>
                <a:latin typeface="Arial"/>
                <a:ea typeface="Arial"/>
                <a:cs typeface="Arial"/>
                <a:sym typeface="Arial"/>
              </a:defRPr>
            </a:pPr>
            <a:r>
              <a:rPr lang="fr-FR" sz="1800" noProof="1"/>
              <a:t>Ne peuvent pas contenir des éléments block</a:t>
            </a:r>
          </a:p>
          <a:p>
            <a:pPr indent="12700">
              <a:spcBef>
                <a:spcPts val="1600"/>
              </a:spcBef>
              <a:defRPr sz="3600" spc="-104">
                <a:solidFill>
                  <a:srgbClr val="515151"/>
                </a:solidFill>
                <a:latin typeface="Arial"/>
                <a:ea typeface="Arial"/>
                <a:cs typeface="Arial"/>
                <a:sym typeface="Arial"/>
              </a:defRPr>
            </a:pPr>
            <a:r>
              <a:rPr lang="fr-FR" sz="1800" noProof="1"/>
              <a:t>Peuvent contenir des éléments inline</a:t>
            </a:r>
          </a:p>
        </p:txBody>
      </p:sp>
      <p:pic>
        <p:nvPicPr>
          <p:cNvPr id="23" name="Picture 2" descr="Block-Level and Inline Elements: The difference between &amp;lt;div&amp;gt; and &amp;lt;span&amp;gt; |  by Emmanuel Ndubuisi | codeburst">
            <a:extLst>
              <a:ext uri="{FF2B5EF4-FFF2-40B4-BE49-F238E27FC236}">
                <a16:creationId xmlns:a16="http://schemas.microsoft.com/office/drawing/2014/main" id="{8D62729A-A759-BF48-D832-4A21E30D647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40291" y="3125912"/>
            <a:ext cx="2963909" cy="31611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1069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Connecteur droit 12">
            <a:extLst>
              <a:ext uri="{FF2B5EF4-FFF2-40B4-BE49-F238E27FC236}">
                <a16:creationId xmlns:a16="http://schemas.microsoft.com/office/drawing/2014/main" id="{7F409621-235B-42B7-8C57-C671A5B850E8}"/>
              </a:ext>
              <a:ext uri="{C183D7F6-B498-43B3-948B-1728B52AA6E4}">
                <adec:decorative xmlns:adec="http://schemas.microsoft.com/office/drawing/2017/decorative" val="1"/>
              </a:ext>
            </a:extLst>
          </p:cNvPr>
          <p:cNvCxnSpPr>
            <a:cxnSpLocks/>
          </p:cNvCxnSpPr>
          <p:nvPr/>
        </p:nvCxnSpPr>
        <p:spPr>
          <a:xfrm>
            <a:off x="240908" y="6459681"/>
            <a:ext cx="0" cy="398319"/>
          </a:xfrm>
          <a:prstGeom prst="line">
            <a:avLst/>
          </a:prstGeom>
          <a:ln w="139700">
            <a:solidFill>
              <a:schemeClr val="accent2"/>
            </a:solidFill>
            <a:prstDash val="solid"/>
          </a:ln>
        </p:spPr>
        <p:style>
          <a:lnRef idx="1">
            <a:schemeClr val="accent1"/>
          </a:lnRef>
          <a:fillRef idx="0">
            <a:schemeClr val="accent1"/>
          </a:fillRef>
          <a:effectRef idx="0">
            <a:schemeClr val="accent1"/>
          </a:effectRef>
          <a:fontRef idx="minor">
            <a:schemeClr val="tx1"/>
          </a:fontRef>
        </p:style>
      </p:cxnSp>
      <p:grpSp>
        <p:nvGrpSpPr>
          <p:cNvPr id="13" name="Groupe 12">
            <a:extLst>
              <a:ext uri="{FF2B5EF4-FFF2-40B4-BE49-F238E27FC236}">
                <a16:creationId xmlns:a16="http://schemas.microsoft.com/office/drawing/2014/main" id="{85DCF745-39CA-459B-8ACF-F7DEC90EFF33}"/>
              </a:ext>
              <a:ext uri="{C183D7F6-B498-43B3-948B-1728B52AA6E4}">
                <adec:decorative xmlns:adec="http://schemas.microsoft.com/office/drawing/2017/decorative" val="1"/>
              </a:ext>
            </a:extLst>
          </p:cNvPr>
          <p:cNvGrpSpPr/>
          <p:nvPr/>
        </p:nvGrpSpPr>
        <p:grpSpPr>
          <a:xfrm>
            <a:off x="9233656" y="-30668"/>
            <a:ext cx="2958344" cy="565210"/>
            <a:chOff x="1216702" y="-785818"/>
            <a:chExt cx="6391124" cy="1384729"/>
          </a:xfrm>
        </p:grpSpPr>
        <p:sp>
          <p:nvSpPr>
            <p:cNvPr id="14" name="Rectangle 1">
              <a:extLst>
                <a:ext uri="{FF2B5EF4-FFF2-40B4-BE49-F238E27FC236}">
                  <a16:creationId xmlns:a16="http://schemas.microsoft.com/office/drawing/2014/main" id="{1DD38E9F-DD41-498F-8651-C39F97B54463}"/>
                </a:ext>
              </a:extLst>
            </p:cNvPr>
            <p:cNvSpPr/>
            <p:nvPr/>
          </p:nvSpPr>
          <p:spPr>
            <a:xfrm>
              <a:off x="1216702" y="-755745"/>
              <a:ext cx="2792437" cy="728927"/>
            </a:xfrm>
            <a:custGeom>
              <a:avLst/>
              <a:gdLst>
                <a:gd name="connsiteX0" fmla="*/ 0 w 2778276"/>
                <a:gd name="connsiteY0" fmla="*/ 0 h 471777"/>
                <a:gd name="connsiteX1" fmla="*/ 2778276 w 2778276"/>
                <a:gd name="connsiteY1" fmla="*/ 0 h 471777"/>
                <a:gd name="connsiteX2" fmla="*/ 2778276 w 2778276"/>
                <a:gd name="connsiteY2" fmla="*/ 471777 h 471777"/>
                <a:gd name="connsiteX3" fmla="*/ 0 w 2778276"/>
                <a:gd name="connsiteY3" fmla="*/ 471777 h 471777"/>
                <a:gd name="connsiteX4" fmla="*/ 0 w 2778276"/>
                <a:gd name="connsiteY4" fmla="*/ 0 h 471777"/>
                <a:gd name="connsiteX0" fmla="*/ 0 w 2778276"/>
                <a:gd name="connsiteY0" fmla="*/ 0 h 499912"/>
                <a:gd name="connsiteX1" fmla="*/ 2778276 w 2778276"/>
                <a:gd name="connsiteY1" fmla="*/ 0 h 499912"/>
                <a:gd name="connsiteX2" fmla="*/ 2778276 w 2778276"/>
                <a:gd name="connsiteY2" fmla="*/ 471777 h 499912"/>
                <a:gd name="connsiteX3" fmla="*/ 576775 w 2778276"/>
                <a:gd name="connsiteY3" fmla="*/ 499912 h 499912"/>
                <a:gd name="connsiteX4" fmla="*/ 0 w 2778276"/>
                <a:gd name="connsiteY4" fmla="*/ 0 h 499912"/>
                <a:gd name="connsiteX0" fmla="*/ 0 w 2792344"/>
                <a:gd name="connsiteY0" fmla="*/ 0 h 514001"/>
                <a:gd name="connsiteX1" fmla="*/ 2778276 w 2792344"/>
                <a:gd name="connsiteY1" fmla="*/ 0 h 514001"/>
                <a:gd name="connsiteX2" fmla="*/ 2792344 w 2792344"/>
                <a:gd name="connsiteY2" fmla="*/ 514001 h 514001"/>
                <a:gd name="connsiteX3" fmla="*/ 576775 w 2792344"/>
                <a:gd name="connsiteY3" fmla="*/ 499912 h 514001"/>
                <a:gd name="connsiteX4" fmla="*/ 0 w 2792344"/>
                <a:gd name="connsiteY4" fmla="*/ 0 h 514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2344" h="514001">
                  <a:moveTo>
                    <a:pt x="0" y="0"/>
                  </a:moveTo>
                  <a:lnTo>
                    <a:pt x="2778276" y="0"/>
                  </a:lnTo>
                  <a:lnTo>
                    <a:pt x="2792344" y="514001"/>
                  </a:lnTo>
                  <a:lnTo>
                    <a:pt x="576775" y="499912"/>
                  </a:lnTo>
                  <a:lnTo>
                    <a:pt x="0" y="0"/>
                  </a:lnTo>
                  <a:close/>
                </a:path>
              </a:pathLst>
            </a:custGeom>
            <a:solidFill>
              <a:srgbClr val="EE740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fr-FR">
                <a:solidFill>
                  <a:srgbClr val="00366C"/>
                </a:solidFill>
              </a:endParaRPr>
            </a:p>
          </p:txBody>
        </p:sp>
        <p:sp>
          <p:nvSpPr>
            <p:cNvPr id="15" name="Rectangle 2">
              <a:extLst>
                <a:ext uri="{FF2B5EF4-FFF2-40B4-BE49-F238E27FC236}">
                  <a16:creationId xmlns:a16="http://schemas.microsoft.com/office/drawing/2014/main" id="{ADAB0AEC-795E-4826-A0D6-2720A6B5F17E}"/>
                </a:ext>
              </a:extLst>
            </p:cNvPr>
            <p:cNvSpPr/>
            <p:nvPr/>
          </p:nvSpPr>
          <p:spPr>
            <a:xfrm>
              <a:off x="1968078" y="-785818"/>
              <a:ext cx="5639748" cy="1384729"/>
            </a:xfrm>
            <a:custGeom>
              <a:avLst/>
              <a:gdLst>
                <a:gd name="connsiteX0" fmla="*/ 0 w 4000500"/>
                <a:gd name="connsiteY0" fmla="*/ 0 h 800100"/>
                <a:gd name="connsiteX1" fmla="*/ 4000500 w 4000500"/>
                <a:gd name="connsiteY1" fmla="*/ 0 h 800100"/>
                <a:gd name="connsiteX2" fmla="*/ 4000500 w 4000500"/>
                <a:gd name="connsiteY2" fmla="*/ 800100 h 800100"/>
                <a:gd name="connsiteX3" fmla="*/ 0 w 4000500"/>
                <a:gd name="connsiteY3" fmla="*/ 800100 h 800100"/>
                <a:gd name="connsiteX4" fmla="*/ 0 w 4000500"/>
                <a:gd name="connsiteY4" fmla="*/ 0 h 800100"/>
                <a:gd name="connsiteX0" fmla="*/ 0 w 4000500"/>
                <a:gd name="connsiteY0" fmla="*/ 0 h 800100"/>
                <a:gd name="connsiteX1" fmla="*/ 4000500 w 4000500"/>
                <a:gd name="connsiteY1" fmla="*/ 0 h 800100"/>
                <a:gd name="connsiteX2" fmla="*/ 4000500 w 4000500"/>
                <a:gd name="connsiteY2" fmla="*/ 800100 h 800100"/>
                <a:gd name="connsiteX3" fmla="*/ 792480 w 4000500"/>
                <a:gd name="connsiteY3" fmla="*/ 800100 h 800100"/>
                <a:gd name="connsiteX4" fmla="*/ 0 w 4000500"/>
                <a:gd name="connsiteY4" fmla="*/ 0 h 800100"/>
                <a:gd name="connsiteX0" fmla="*/ 0 w 4428566"/>
                <a:gd name="connsiteY0" fmla="*/ 0 h 806393"/>
                <a:gd name="connsiteX1" fmla="*/ 4000500 w 4428566"/>
                <a:gd name="connsiteY1" fmla="*/ 0 h 806393"/>
                <a:gd name="connsiteX2" fmla="*/ 4428566 w 4428566"/>
                <a:gd name="connsiteY2" fmla="*/ 806393 h 806393"/>
                <a:gd name="connsiteX3" fmla="*/ 792480 w 4428566"/>
                <a:gd name="connsiteY3" fmla="*/ 800100 h 806393"/>
                <a:gd name="connsiteX4" fmla="*/ 0 w 4428566"/>
                <a:gd name="connsiteY4" fmla="*/ 0 h 806393"/>
                <a:gd name="connsiteX0" fmla="*/ 0 w 4428566"/>
                <a:gd name="connsiteY0" fmla="*/ 0 h 806393"/>
                <a:gd name="connsiteX1" fmla="*/ 4428566 w 4428566"/>
                <a:gd name="connsiteY1" fmla="*/ 7035 h 806393"/>
                <a:gd name="connsiteX2" fmla="*/ 4428566 w 4428566"/>
                <a:gd name="connsiteY2" fmla="*/ 806393 h 806393"/>
                <a:gd name="connsiteX3" fmla="*/ 792480 w 4428566"/>
                <a:gd name="connsiteY3" fmla="*/ 800100 h 806393"/>
                <a:gd name="connsiteX4" fmla="*/ 0 w 4428566"/>
                <a:gd name="connsiteY4" fmla="*/ 0 h 8063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28566" h="806393">
                  <a:moveTo>
                    <a:pt x="0" y="0"/>
                  </a:moveTo>
                  <a:lnTo>
                    <a:pt x="4428566" y="7035"/>
                  </a:lnTo>
                  <a:lnTo>
                    <a:pt x="4428566" y="806393"/>
                  </a:lnTo>
                  <a:lnTo>
                    <a:pt x="792480" y="800100"/>
                  </a:lnTo>
                  <a:lnTo>
                    <a:pt x="0" y="0"/>
                  </a:lnTo>
                  <a:close/>
                </a:path>
              </a:pathLst>
            </a:custGeom>
            <a:solidFill>
              <a:srgbClr val="0B84FF"/>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nSpc>
                  <a:spcPct val="120000"/>
                </a:lnSpc>
                <a:spcBef>
                  <a:spcPts val="200"/>
                </a:spcBef>
              </a:pPr>
              <a:r>
                <a:rPr lang="fr-FR" sz="1000" kern="1000">
                  <a:solidFill>
                    <a:srgbClr val="00366C"/>
                  </a:solidFill>
                  <a:effectLst/>
                  <a:ea typeface="Calibri" panose="020F0502020204030204" pitchFamily="34" charset="0"/>
                  <a:cs typeface="Times New Roman" panose="02020603050405020304" pitchFamily="18" charset="0"/>
                </a:rPr>
                <a:t> </a:t>
              </a:r>
            </a:p>
          </p:txBody>
        </p:sp>
      </p:grpSp>
      <p:pic>
        <p:nvPicPr>
          <p:cNvPr id="16" name="Graphique 218">
            <a:extLst>
              <a:ext uri="{FF2B5EF4-FFF2-40B4-BE49-F238E27FC236}">
                <a16:creationId xmlns:a16="http://schemas.microsoft.com/office/drawing/2014/main" id="{797E772C-3E32-4DC4-9154-2641BFB9AA2D}"/>
              </a:ext>
            </a:extLst>
          </p:cNvPr>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40909" y="193345"/>
            <a:ext cx="1424861" cy="311868"/>
          </a:xfrm>
          <a:prstGeom prst="rect">
            <a:avLst/>
          </a:prstGeom>
        </p:spPr>
      </p:pic>
      <p:sp>
        <p:nvSpPr>
          <p:cNvPr id="17" name="Zone de texte 2">
            <a:extLst>
              <a:ext uri="{FF2B5EF4-FFF2-40B4-BE49-F238E27FC236}">
                <a16:creationId xmlns:a16="http://schemas.microsoft.com/office/drawing/2014/main" id="{BB37616C-272E-47F1-863A-B2C92FBE80F3}"/>
              </a:ext>
            </a:extLst>
          </p:cNvPr>
          <p:cNvSpPr txBox="1">
            <a:spLocks noChangeArrowheads="1"/>
          </p:cNvSpPr>
          <p:nvPr/>
        </p:nvSpPr>
        <p:spPr bwMode="auto">
          <a:xfrm>
            <a:off x="10440745" y="130371"/>
            <a:ext cx="18367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spcBef>
                <a:spcPct val="0"/>
              </a:spcBef>
              <a:spcAft>
                <a:spcPct val="0"/>
              </a:spcAft>
            </a:pPr>
            <a:r>
              <a:rPr lang="fr-FR">
                <a:solidFill>
                  <a:schemeClr val="bg1"/>
                </a:solidFill>
                <a:latin typeface="Arial"/>
                <a:cs typeface="Arial"/>
              </a:rPr>
              <a:t>Atelier 2 HTML</a:t>
            </a:r>
            <a:endParaRPr lang="en-US">
              <a:solidFill>
                <a:schemeClr val="bg1"/>
              </a:solidFill>
            </a:endParaRPr>
          </a:p>
        </p:txBody>
      </p:sp>
      <p:cxnSp>
        <p:nvCxnSpPr>
          <p:cNvPr id="21" name="Connecteur droit 12">
            <a:extLst>
              <a:ext uri="{FF2B5EF4-FFF2-40B4-BE49-F238E27FC236}">
                <a16:creationId xmlns:a16="http://schemas.microsoft.com/office/drawing/2014/main" id="{2FD4896E-C3EA-4312-B8B9-061395FD30B9}"/>
              </a:ext>
              <a:ext uri="{C183D7F6-B498-43B3-948B-1728B52AA6E4}">
                <adec:decorative xmlns:adec="http://schemas.microsoft.com/office/drawing/2017/decorative" val="1"/>
              </a:ext>
            </a:extLst>
          </p:cNvPr>
          <p:cNvCxnSpPr>
            <a:cxnSpLocks/>
          </p:cNvCxnSpPr>
          <p:nvPr/>
        </p:nvCxnSpPr>
        <p:spPr>
          <a:xfrm>
            <a:off x="10526228" y="71037"/>
            <a:ext cx="1416204" cy="0"/>
          </a:xfrm>
          <a:prstGeom prst="line">
            <a:avLst/>
          </a:prstGeom>
          <a:ln w="57150">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25" name="Espace réservé du numéro de diapositive 24">
            <a:extLst>
              <a:ext uri="{FF2B5EF4-FFF2-40B4-BE49-F238E27FC236}">
                <a16:creationId xmlns:a16="http://schemas.microsoft.com/office/drawing/2014/main" id="{6BFAE7BC-893E-4B9B-AB04-BFD3DE9B75A1}"/>
              </a:ext>
            </a:extLst>
          </p:cNvPr>
          <p:cNvSpPr>
            <a:spLocks noGrp="1"/>
          </p:cNvSpPr>
          <p:nvPr>
            <p:ph type="sldNum" sz="quarter" idx="12"/>
          </p:nvPr>
        </p:nvSpPr>
        <p:spPr/>
        <p:txBody>
          <a:bodyPr/>
          <a:lstStyle/>
          <a:p>
            <a:r>
              <a:rPr lang="fr-FR">
                <a:cs typeface="Calibri"/>
              </a:rPr>
              <a:t>20</a:t>
            </a:r>
          </a:p>
        </p:txBody>
      </p:sp>
      <p:sp>
        <p:nvSpPr>
          <p:cNvPr id="3" name="TextBox 2">
            <a:extLst>
              <a:ext uri="{FF2B5EF4-FFF2-40B4-BE49-F238E27FC236}">
                <a16:creationId xmlns:a16="http://schemas.microsoft.com/office/drawing/2014/main" id="{300F317F-220A-C48E-5C15-8F401C4C2259}"/>
              </a:ext>
            </a:extLst>
          </p:cNvPr>
          <p:cNvSpPr txBox="1"/>
          <p:nvPr/>
        </p:nvSpPr>
        <p:spPr>
          <a:xfrm>
            <a:off x="3044934" y="836666"/>
            <a:ext cx="6099655" cy="41395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lnSpc>
                <a:spcPct val="110000"/>
              </a:lnSpc>
              <a:spcBef>
                <a:spcPts val="1200"/>
              </a:spcBef>
              <a:spcAft>
                <a:spcPts val="200"/>
              </a:spcAft>
            </a:pPr>
            <a:r>
              <a:rPr lang="fr-FR" sz="2000" b="1">
                <a:ea typeface="+mn-lt"/>
                <a:cs typeface="+mn-lt"/>
              </a:rPr>
              <a:t>Présentation du HTML</a:t>
            </a:r>
            <a:endParaRPr lang="en-US" sz="2000" b="1">
              <a:cs typeface="Calibri"/>
            </a:endParaRPr>
          </a:p>
        </p:txBody>
      </p:sp>
      <p:sp>
        <p:nvSpPr>
          <p:cNvPr id="4" name="Espace réservé du contenu 2">
            <a:extLst>
              <a:ext uri="{FF2B5EF4-FFF2-40B4-BE49-F238E27FC236}">
                <a16:creationId xmlns:a16="http://schemas.microsoft.com/office/drawing/2014/main" id="{A89E0A5D-996B-19E8-94DB-84BF450C7363}"/>
              </a:ext>
            </a:extLst>
          </p:cNvPr>
          <p:cNvSpPr txBox="1">
            <a:spLocks/>
          </p:cNvSpPr>
          <p:nvPr/>
        </p:nvSpPr>
        <p:spPr>
          <a:xfrm>
            <a:off x="1061421" y="1561354"/>
            <a:ext cx="10058400" cy="4297515"/>
          </a:xfrm>
          <a:prstGeom prst="rect">
            <a:avLst/>
          </a:prstGeom>
        </p:spPr>
        <p:txBody>
          <a:bodyPr lIns="91440" tIns="45720" rIns="91440" bIns="45720" anchor="t">
            <a:norm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Font typeface="Calibri" panose="020F0502020204030204" pitchFamily="34" charset="0"/>
              <a:buNone/>
            </a:pPr>
            <a:r>
              <a:rPr lang="fr-FR" b="1">
                <a:solidFill>
                  <a:schemeClr val="accent1"/>
                </a:solidFill>
              </a:rPr>
              <a:t>LES BALISES</a:t>
            </a:r>
          </a:p>
          <a:p>
            <a:pPr algn="ctr"/>
            <a:r>
              <a:rPr lang="fr-FR"/>
              <a:t>Les titres</a:t>
            </a:r>
            <a:endParaRPr lang="fr-FR">
              <a:ea typeface="Calibri"/>
              <a:cs typeface="Calibri"/>
            </a:endParaRPr>
          </a:p>
          <a:p>
            <a:pPr algn="ctr"/>
            <a:r>
              <a:rPr lang="fr-FR"/>
              <a:t>Les paragraphes</a:t>
            </a:r>
            <a:endParaRPr lang="fr-FR">
              <a:ea typeface="Calibri"/>
              <a:cs typeface="Calibri"/>
            </a:endParaRPr>
          </a:p>
          <a:p>
            <a:pPr algn="ctr"/>
            <a:r>
              <a:rPr lang="fr-FR"/>
              <a:t>Les liens</a:t>
            </a:r>
            <a:endParaRPr lang="fr-FR">
              <a:ea typeface="Calibri"/>
              <a:cs typeface="Calibri"/>
            </a:endParaRPr>
          </a:p>
          <a:p>
            <a:pPr algn="ctr"/>
            <a:r>
              <a:rPr lang="fr-FR"/>
              <a:t>Les images</a:t>
            </a:r>
            <a:endParaRPr lang="fr-FR">
              <a:ea typeface="Calibri"/>
              <a:cs typeface="Calibri"/>
            </a:endParaRPr>
          </a:p>
          <a:p>
            <a:pPr algn="ctr"/>
            <a:r>
              <a:rPr lang="fr-FR"/>
              <a:t>Les tableaux</a:t>
            </a:r>
            <a:endParaRPr lang="fr-FR">
              <a:ea typeface="Calibri"/>
              <a:cs typeface="Calibri"/>
            </a:endParaRPr>
          </a:p>
          <a:p>
            <a:pPr algn="ctr"/>
            <a:r>
              <a:rPr lang="fr-FR"/>
              <a:t>Les listes</a:t>
            </a:r>
            <a:endParaRPr lang="fr-FR">
              <a:ea typeface="Calibri"/>
              <a:cs typeface="Calibri"/>
            </a:endParaRPr>
          </a:p>
          <a:p>
            <a:pPr algn="ctr"/>
            <a:r>
              <a:rPr lang="fr-FR"/>
              <a:t>Les commentaires</a:t>
            </a:r>
            <a:endParaRPr lang="fr-FR">
              <a:ea typeface="Calibri"/>
              <a:cs typeface="Calibri"/>
            </a:endParaRPr>
          </a:p>
        </p:txBody>
      </p:sp>
    </p:spTree>
    <p:extLst>
      <p:ext uri="{BB962C8B-B14F-4D97-AF65-F5344CB8AC3E}">
        <p14:creationId xmlns:p14="http://schemas.microsoft.com/office/powerpoint/2010/main" val="6997262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Connecteur droit 12">
            <a:extLst>
              <a:ext uri="{FF2B5EF4-FFF2-40B4-BE49-F238E27FC236}">
                <a16:creationId xmlns:a16="http://schemas.microsoft.com/office/drawing/2014/main" id="{7F409621-235B-42B7-8C57-C671A5B850E8}"/>
              </a:ext>
              <a:ext uri="{C183D7F6-B498-43B3-948B-1728B52AA6E4}">
                <adec:decorative xmlns:adec="http://schemas.microsoft.com/office/drawing/2017/decorative" val="1"/>
              </a:ext>
            </a:extLst>
          </p:cNvPr>
          <p:cNvCxnSpPr>
            <a:cxnSpLocks/>
          </p:cNvCxnSpPr>
          <p:nvPr/>
        </p:nvCxnSpPr>
        <p:spPr>
          <a:xfrm>
            <a:off x="240908" y="6459681"/>
            <a:ext cx="0" cy="398319"/>
          </a:xfrm>
          <a:prstGeom prst="line">
            <a:avLst/>
          </a:prstGeom>
          <a:ln w="139700">
            <a:solidFill>
              <a:schemeClr val="accent2"/>
            </a:solidFill>
            <a:prstDash val="solid"/>
          </a:ln>
        </p:spPr>
        <p:style>
          <a:lnRef idx="1">
            <a:schemeClr val="accent1"/>
          </a:lnRef>
          <a:fillRef idx="0">
            <a:schemeClr val="accent1"/>
          </a:fillRef>
          <a:effectRef idx="0">
            <a:schemeClr val="accent1"/>
          </a:effectRef>
          <a:fontRef idx="minor">
            <a:schemeClr val="tx1"/>
          </a:fontRef>
        </p:style>
      </p:cxnSp>
      <p:grpSp>
        <p:nvGrpSpPr>
          <p:cNvPr id="13" name="Groupe 12">
            <a:extLst>
              <a:ext uri="{FF2B5EF4-FFF2-40B4-BE49-F238E27FC236}">
                <a16:creationId xmlns:a16="http://schemas.microsoft.com/office/drawing/2014/main" id="{85DCF745-39CA-459B-8ACF-F7DEC90EFF33}"/>
              </a:ext>
              <a:ext uri="{C183D7F6-B498-43B3-948B-1728B52AA6E4}">
                <adec:decorative xmlns:adec="http://schemas.microsoft.com/office/drawing/2017/decorative" val="1"/>
              </a:ext>
            </a:extLst>
          </p:cNvPr>
          <p:cNvGrpSpPr/>
          <p:nvPr/>
        </p:nvGrpSpPr>
        <p:grpSpPr>
          <a:xfrm>
            <a:off x="9233656" y="-30668"/>
            <a:ext cx="2958344" cy="565210"/>
            <a:chOff x="1216702" y="-785818"/>
            <a:chExt cx="6391124" cy="1384729"/>
          </a:xfrm>
        </p:grpSpPr>
        <p:sp>
          <p:nvSpPr>
            <p:cNvPr id="14" name="Rectangle 1">
              <a:extLst>
                <a:ext uri="{FF2B5EF4-FFF2-40B4-BE49-F238E27FC236}">
                  <a16:creationId xmlns:a16="http://schemas.microsoft.com/office/drawing/2014/main" id="{1DD38E9F-DD41-498F-8651-C39F97B54463}"/>
                </a:ext>
              </a:extLst>
            </p:cNvPr>
            <p:cNvSpPr/>
            <p:nvPr/>
          </p:nvSpPr>
          <p:spPr>
            <a:xfrm>
              <a:off x="1216702" y="-755745"/>
              <a:ext cx="2792437" cy="728927"/>
            </a:xfrm>
            <a:custGeom>
              <a:avLst/>
              <a:gdLst>
                <a:gd name="connsiteX0" fmla="*/ 0 w 2778276"/>
                <a:gd name="connsiteY0" fmla="*/ 0 h 471777"/>
                <a:gd name="connsiteX1" fmla="*/ 2778276 w 2778276"/>
                <a:gd name="connsiteY1" fmla="*/ 0 h 471777"/>
                <a:gd name="connsiteX2" fmla="*/ 2778276 w 2778276"/>
                <a:gd name="connsiteY2" fmla="*/ 471777 h 471777"/>
                <a:gd name="connsiteX3" fmla="*/ 0 w 2778276"/>
                <a:gd name="connsiteY3" fmla="*/ 471777 h 471777"/>
                <a:gd name="connsiteX4" fmla="*/ 0 w 2778276"/>
                <a:gd name="connsiteY4" fmla="*/ 0 h 471777"/>
                <a:gd name="connsiteX0" fmla="*/ 0 w 2778276"/>
                <a:gd name="connsiteY0" fmla="*/ 0 h 499912"/>
                <a:gd name="connsiteX1" fmla="*/ 2778276 w 2778276"/>
                <a:gd name="connsiteY1" fmla="*/ 0 h 499912"/>
                <a:gd name="connsiteX2" fmla="*/ 2778276 w 2778276"/>
                <a:gd name="connsiteY2" fmla="*/ 471777 h 499912"/>
                <a:gd name="connsiteX3" fmla="*/ 576775 w 2778276"/>
                <a:gd name="connsiteY3" fmla="*/ 499912 h 499912"/>
                <a:gd name="connsiteX4" fmla="*/ 0 w 2778276"/>
                <a:gd name="connsiteY4" fmla="*/ 0 h 499912"/>
                <a:gd name="connsiteX0" fmla="*/ 0 w 2792344"/>
                <a:gd name="connsiteY0" fmla="*/ 0 h 514001"/>
                <a:gd name="connsiteX1" fmla="*/ 2778276 w 2792344"/>
                <a:gd name="connsiteY1" fmla="*/ 0 h 514001"/>
                <a:gd name="connsiteX2" fmla="*/ 2792344 w 2792344"/>
                <a:gd name="connsiteY2" fmla="*/ 514001 h 514001"/>
                <a:gd name="connsiteX3" fmla="*/ 576775 w 2792344"/>
                <a:gd name="connsiteY3" fmla="*/ 499912 h 514001"/>
                <a:gd name="connsiteX4" fmla="*/ 0 w 2792344"/>
                <a:gd name="connsiteY4" fmla="*/ 0 h 514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2344" h="514001">
                  <a:moveTo>
                    <a:pt x="0" y="0"/>
                  </a:moveTo>
                  <a:lnTo>
                    <a:pt x="2778276" y="0"/>
                  </a:lnTo>
                  <a:lnTo>
                    <a:pt x="2792344" y="514001"/>
                  </a:lnTo>
                  <a:lnTo>
                    <a:pt x="576775" y="499912"/>
                  </a:lnTo>
                  <a:lnTo>
                    <a:pt x="0" y="0"/>
                  </a:lnTo>
                  <a:close/>
                </a:path>
              </a:pathLst>
            </a:custGeom>
            <a:solidFill>
              <a:srgbClr val="EE740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fr-FR">
                <a:solidFill>
                  <a:srgbClr val="00366C"/>
                </a:solidFill>
              </a:endParaRPr>
            </a:p>
          </p:txBody>
        </p:sp>
        <p:sp>
          <p:nvSpPr>
            <p:cNvPr id="15" name="Rectangle 2">
              <a:extLst>
                <a:ext uri="{FF2B5EF4-FFF2-40B4-BE49-F238E27FC236}">
                  <a16:creationId xmlns:a16="http://schemas.microsoft.com/office/drawing/2014/main" id="{ADAB0AEC-795E-4826-A0D6-2720A6B5F17E}"/>
                </a:ext>
              </a:extLst>
            </p:cNvPr>
            <p:cNvSpPr/>
            <p:nvPr/>
          </p:nvSpPr>
          <p:spPr>
            <a:xfrm>
              <a:off x="1968078" y="-785818"/>
              <a:ext cx="5639748" cy="1384729"/>
            </a:xfrm>
            <a:custGeom>
              <a:avLst/>
              <a:gdLst>
                <a:gd name="connsiteX0" fmla="*/ 0 w 4000500"/>
                <a:gd name="connsiteY0" fmla="*/ 0 h 800100"/>
                <a:gd name="connsiteX1" fmla="*/ 4000500 w 4000500"/>
                <a:gd name="connsiteY1" fmla="*/ 0 h 800100"/>
                <a:gd name="connsiteX2" fmla="*/ 4000500 w 4000500"/>
                <a:gd name="connsiteY2" fmla="*/ 800100 h 800100"/>
                <a:gd name="connsiteX3" fmla="*/ 0 w 4000500"/>
                <a:gd name="connsiteY3" fmla="*/ 800100 h 800100"/>
                <a:gd name="connsiteX4" fmla="*/ 0 w 4000500"/>
                <a:gd name="connsiteY4" fmla="*/ 0 h 800100"/>
                <a:gd name="connsiteX0" fmla="*/ 0 w 4000500"/>
                <a:gd name="connsiteY0" fmla="*/ 0 h 800100"/>
                <a:gd name="connsiteX1" fmla="*/ 4000500 w 4000500"/>
                <a:gd name="connsiteY1" fmla="*/ 0 h 800100"/>
                <a:gd name="connsiteX2" fmla="*/ 4000500 w 4000500"/>
                <a:gd name="connsiteY2" fmla="*/ 800100 h 800100"/>
                <a:gd name="connsiteX3" fmla="*/ 792480 w 4000500"/>
                <a:gd name="connsiteY3" fmla="*/ 800100 h 800100"/>
                <a:gd name="connsiteX4" fmla="*/ 0 w 4000500"/>
                <a:gd name="connsiteY4" fmla="*/ 0 h 800100"/>
                <a:gd name="connsiteX0" fmla="*/ 0 w 4428566"/>
                <a:gd name="connsiteY0" fmla="*/ 0 h 806393"/>
                <a:gd name="connsiteX1" fmla="*/ 4000500 w 4428566"/>
                <a:gd name="connsiteY1" fmla="*/ 0 h 806393"/>
                <a:gd name="connsiteX2" fmla="*/ 4428566 w 4428566"/>
                <a:gd name="connsiteY2" fmla="*/ 806393 h 806393"/>
                <a:gd name="connsiteX3" fmla="*/ 792480 w 4428566"/>
                <a:gd name="connsiteY3" fmla="*/ 800100 h 806393"/>
                <a:gd name="connsiteX4" fmla="*/ 0 w 4428566"/>
                <a:gd name="connsiteY4" fmla="*/ 0 h 806393"/>
                <a:gd name="connsiteX0" fmla="*/ 0 w 4428566"/>
                <a:gd name="connsiteY0" fmla="*/ 0 h 806393"/>
                <a:gd name="connsiteX1" fmla="*/ 4428566 w 4428566"/>
                <a:gd name="connsiteY1" fmla="*/ 7035 h 806393"/>
                <a:gd name="connsiteX2" fmla="*/ 4428566 w 4428566"/>
                <a:gd name="connsiteY2" fmla="*/ 806393 h 806393"/>
                <a:gd name="connsiteX3" fmla="*/ 792480 w 4428566"/>
                <a:gd name="connsiteY3" fmla="*/ 800100 h 806393"/>
                <a:gd name="connsiteX4" fmla="*/ 0 w 4428566"/>
                <a:gd name="connsiteY4" fmla="*/ 0 h 8063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28566" h="806393">
                  <a:moveTo>
                    <a:pt x="0" y="0"/>
                  </a:moveTo>
                  <a:lnTo>
                    <a:pt x="4428566" y="7035"/>
                  </a:lnTo>
                  <a:lnTo>
                    <a:pt x="4428566" y="806393"/>
                  </a:lnTo>
                  <a:lnTo>
                    <a:pt x="792480" y="800100"/>
                  </a:lnTo>
                  <a:lnTo>
                    <a:pt x="0" y="0"/>
                  </a:lnTo>
                  <a:close/>
                </a:path>
              </a:pathLst>
            </a:custGeom>
            <a:solidFill>
              <a:srgbClr val="0B84FF"/>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nSpc>
                  <a:spcPct val="120000"/>
                </a:lnSpc>
                <a:spcBef>
                  <a:spcPts val="200"/>
                </a:spcBef>
              </a:pPr>
              <a:r>
                <a:rPr lang="fr-FR" sz="1000" kern="1000">
                  <a:solidFill>
                    <a:srgbClr val="00366C"/>
                  </a:solidFill>
                  <a:effectLst/>
                  <a:ea typeface="Calibri" panose="020F0502020204030204" pitchFamily="34" charset="0"/>
                  <a:cs typeface="Times New Roman" panose="02020603050405020304" pitchFamily="18" charset="0"/>
                </a:rPr>
                <a:t> </a:t>
              </a:r>
            </a:p>
          </p:txBody>
        </p:sp>
      </p:grpSp>
      <p:pic>
        <p:nvPicPr>
          <p:cNvPr id="16" name="Graphique 218">
            <a:extLst>
              <a:ext uri="{FF2B5EF4-FFF2-40B4-BE49-F238E27FC236}">
                <a16:creationId xmlns:a16="http://schemas.microsoft.com/office/drawing/2014/main" id="{797E772C-3E32-4DC4-9154-2641BFB9AA2D}"/>
              </a:ext>
            </a:extLst>
          </p:cNvPr>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40909" y="193345"/>
            <a:ext cx="1424861" cy="311868"/>
          </a:xfrm>
          <a:prstGeom prst="rect">
            <a:avLst/>
          </a:prstGeom>
        </p:spPr>
      </p:pic>
      <p:sp>
        <p:nvSpPr>
          <p:cNvPr id="17" name="Zone de texte 2">
            <a:extLst>
              <a:ext uri="{FF2B5EF4-FFF2-40B4-BE49-F238E27FC236}">
                <a16:creationId xmlns:a16="http://schemas.microsoft.com/office/drawing/2014/main" id="{BB37616C-272E-47F1-863A-B2C92FBE80F3}"/>
              </a:ext>
            </a:extLst>
          </p:cNvPr>
          <p:cNvSpPr txBox="1">
            <a:spLocks noChangeArrowheads="1"/>
          </p:cNvSpPr>
          <p:nvPr/>
        </p:nvSpPr>
        <p:spPr bwMode="auto">
          <a:xfrm>
            <a:off x="10440745" y="130371"/>
            <a:ext cx="18367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spcBef>
                <a:spcPct val="0"/>
              </a:spcBef>
              <a:spcAft>
                <a:spcPct val="0"/>
              </a:spcAft>
            </a:pPr>
            <a:r>
              <a:rPr lang="fr-FR">
                <a:solidFill>
                  <a:schemeClr val="bg1"/>
                </a:solidFill>
                <a:latin typeface="Arial"/>
                <a:cs typeface="Arial"/>
              </a:rPr>
              <a:t>Atelier 2 HTML</a:t>
            </a:r>
            <a:endParaRPr lang="en-US">
              <a:solidFill>
                <a:schemeClr val="bg1"/>
              </a:solidFill>
            </a:endParaRPr>
          </a:p>
        </p:txBody>
      </p:sp>
      <p:cxnSp>
        <p:nvCxnSpPr>
          <p:cNvPr id="21" name="Connecteur droit 12">
            <a:extLst>
              <a:ext uri="{FF2B5EF4-FFF2-40B4-BE49-F238E27FC236}">
                <a16:creationId xmlns:a16="http://schemas.microsoft.com/office/drawing/2014/main" id="{2FD4896E-C3EA-4312-B8B9-061395FD30B9}"/>
              </a:ext>
              <a:ext uri="{C183D7F6-B498-43B3-948B-1728B52AA6E4}">
                <adec:decorative xmlns:adec="http://schemas.microsoft.com/office/drawing/2017/decorative" val="1"/>
              </a:ext>
            </a:extLst>
          </p:cNvPr>
          <p:cNvCxnSpPr>
            <a:cxnSpLocks/>
          </p:cNvCxnSpPr>
          <p:nvPr/>
        </p:nvCxnSpPr>
        <p:spPr>
          <a:xfrm>
            <a:off x="10526228" y="71037"/>
            <a:ext cx="1416204" cy="0"/>
          </a:xfrm>
          <a:prstGeom prst="line">
            <a:avLst/>
          </a:prstGeom>
          <a:ln w="57150">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25" name="Espace réservé du numéro de diapositive 24">
            <a:extLst>
              <a:ext uri="{FF2B5EF4-FFF2-40B4-BE49-F238E27FC236}">
                <a16:creationId xmlns:a16="http://schemas.microsoft.com/office/drawing/2014/main" id="{6BFAE7BC-893E-4B9B-AB04-BFD3DE9B75A1}"/>
              </a:ext>
            </a:extLst>
          </p:cNvPr>
          <p:cNvSpPr>
            <a:spLocks noGrp="1"/>
          </p:cNvSpPr>
          <p:nvPr>
            <p:ph type="sldNum" sz="quarter" idx="12"/>
          </p:nvPr>
        </p:nvSpPr>
        <p:spPr/>
        <p:txBody>
          <a:bodyPr/>
          <a:lstStyle/>
          <a:p>
            <a:r>
              <a:rPr lang="fr-FR">
                <a:cs typeface="Calibri"/>
              </a:rPr>
              <a:t>21</a:t>
            </a:r>
          </a:p>
        </p:txBody>
      </p:sp>
      <p:sp>
        <p:nvSpPr>
          <p:cNvPr id="3" name="TextBox 2">
            <a:extLst>
              <a:ext uri="{FF2B5EF4-FFF2-40B4-BE49-F238E27FC236}">
                <a16:creationId xmlns:a16="http://schemas.microsoft.com/office/drawing/2014/main" id="{300F317F-220A-C48E-5C15-8F401C4C2259}"/>
              </a:ext>
            </a:extLst>
          </p:cNvPr>
          <p:cNvSpPr txBox="1"/>
          <p:nvPr/>
        </p:nvSpPr>
        <p:spPr>
          <a:xfrm>
            <a:off x="3044934" y="836666"/>
            <a:ext cx="6099655" cy="41395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lnSpc>
                <a:spcPct val="110000"/>
              </a:lnSpc>
              <a:spcBef>
                <a:spcPts val="1200"/>
              </a:spcBef>
              <a:spcAft>
                <a:spcPts val="200"/>
              </a:spcAft>
            </a:pPr>
            <a:r>
              <a:rPr lang="fr-FR" sz="2000" b="1">
                <a:ea typeface="+mn-lt"/>
                <a:cs typeface="+mn-lt"/>
              </a:rPr>
              <a:t>Présentation du HTML</a:t>
            </a:r>
            <a:endParaRPr lang="en-US" sz="2000" b="1">
              <a:cs typeface="Calibri"/>
            </a:endParaRPr>
          </a:p>
        </p:txBody>
      </p:sp>
      <p:sp>
        <p:nvSpPr>
          <p:cNvPr id="4" name="Espace réservé du contenu 2">
            <a:extLst>
              <a:ext uri="{FF2B5EF4-FFF2-40B4-BE49-F238E27FC236}">
                <a16:creationId xmlns:a16="http://schemas.microsoft.com/office/drawing/2014/main" id="{A89E0A5D-996B-19E8-94DB-84BF450C7363}"/>
              </a:ext>
            </a:extLst>
          </p:cNvPr>
          <p:cNvSpPr txBox="1">
            <a:spLocks/>
          </p:cNvSpPr>
          <p:nvPr/>
        </p:nvSpPr>
        <p:spPr>
          <a:xfrm>
            <a:off x="1066800" y="1519021"/>
            <a:ext cx="10058400" cy="1243781"/>
          </a:xfrm>
          <a:prstGeom prst="rect">
            <a:avLst/>
          </a:prstGeom>
        </p:spPr>
        <p:txBody>
          <a:bodyPr lIns="91440" tIns="45720" rIns="91440" bIns="45720" anchor="t">
            <a:norm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fr-FR" b="1">
                <a:solidFill>
                  <a:schemeClr val="accent1"/>
                </a:solidFill>
              </a:rPr>
              <a:t>LES TITRES </a:t>
            </a:r>
            <a:endParaRPr lang="fr-FR" b="1">
              <a:solidFill>
                <a:schemeClr val="tx1"/>
              </a:solidFill>
              <a:ea typeface="Calibri"/>
              <a:cs typeface="Calibri"/>
            </a:endParaRPr>
          </a:p>
          <a:p>
            <a:pPr marL="0" indent="0" algn="ctr">
              <a:spcBef>
                <a:spcPts val="800"/>
              </a:spcBef>
              <a:buNone/>
            </a:pPr>
            <a:r>
              <a:rPr lang="fr-FR" sz="1600">
                <a:solidFill>
                  <a:schemeClr val="tx1"/>
                </a:solidFill>
                <a:ea typeface="Calibri"/>
                <a:cs typeface="Calibri"/>
              </a:rPr>
              <a:t>Les titres HTML sont définis avec les balises </a:t>
            </a:r>
            <a:r>
              <a:rPr lang="fr-FR" sz="1600" b="1">
                <a:solidFill>
                  <a:schemeClr val="tx1"/>
                </a:solidFill>
                <a:ea typeface="Calibri"/>
                <a:cs typeface="Calibri"/>
              </a:rPr>
              <a:t>&lt;h1&gt;</a:t>
            </a:r>
            <a:r>
              <a:rPr lang="fr-FR" sz="1600">
                <a:solidFill>
                  <a:schemeClr val="tx1"/>
                </a:solidFill>
                <a:ea typeface="Calibri"/>
                <a:cs typeface="Calibri"/>
              </a:rPr>
              <a:t> à </a:t>
            </a:r>
            <a:r>
              <a:rPr lang="fr-FR" sz="1600" b="1">
                <a:solidFill>
                  <a:schemeClr val="tx1"/>
                </a:solidFill>
                <a:ea typeface="Calibri"/>
                <a:cs typeface="Calibri"/>
              </a:rPr>
              <a:t>&lt;h6&gt;</a:t>
            </a:r>
            <a:r>
              <a:rPr lang="fr-FR" sz="1600">
                <a:solidFill>
                  <a:schemeClr val="tx1"/>
                </a:solidFill>
                <a:ea typeface="Calibri"/>
                <a:cs typeface="Calibri"/>
              </a:rPr>
              <a:t>.</a:t>
            </a:r>
          </a:p>
          <a:p>
            <a:pPr marL="0" indent="0" algn="ctr">
              <a:spcBef>
                <a:spcPts val="800"/>
              </a:spcBef>
              <a:buNone/>
            </a:pPr>
            <a:r>
              <a:rPr lang="fr-FR" sz="1600" b="1">
                <a:solidFill>
                  <a:schemeClr val="tx1"/>
                </a:solidFill>
                <a:cs typeface="Calibri"/>
              </a:rPr>
              <a:t>&lt;h1&gt;</a:t>
            </a:r>
            <a:r>
              <a:rPr lang="fr-FR" sz="1600">
                <a:solidFill>
                  <a:schemeClr val="tx1"/>
                </a:solidFill>
                <a:cs typeface="Calibri"/>
              </a:rPr>
              <a:t> définit le titre le plus important, </a:t>
            </a:r>
            <a:r>
              <a:rPr lang="fr-FR" sz="1600" b="1">
                <a:solidFill>
                  <a:schemeClr val="tx1"/>
                </a:solidFill>
                <a:cs typeface="Calibri"/>
              </a:rPr>
              <a:t>&lt;h6&gt;</a:t>
            </a:r>
            <a:r>
              <a:rPr lang="fr-FR" sz="1600">
                <a:solidFill>
                  <a:schemeClr val="tx1"/>
                </a:solidFill>
                <a:cs typeface="Calibri"/>
              </a:rPr>
              <a:t> définit le titre le moins important.</a:t>
            </a:r>
          </a:p>
        </p:txBody>
      </p:sp>
      <p:sp>
        <p:nvSpPr>
          <p:cNvPr id="18" name="Espace réservé du contenu 2">
            <a:extLst>
              <a:ext uri="{FF2B5EF4-FFF2-40B4-BE49-F238E27FC236}">
                <a16:creationId xmlns:a16="http://schemas.microsoft.com/office/drawing/2014/main" id="{673BB640-1264-8A88-D5FD-42695DE7345C}"/>
              </a:ext>
            </a:extLst>
          </p:cNvPr>
          <p:cNvSpPr txBox="1">
            <a:spLocks/>
          </p:cNvSpPr>
          <p:nvPr/>
        </p:nvSpPr>
        <p:spPr>
          <a:xfrm>
            <a:off x="4060114" y="2994131"/>
            <a:ext cx="2034259" cy="2476220"/>
          </a:xfrm>
          <a:prstGeom prst="rect">
            <a:avLst/>
          </a:prstGeom>
        </p:spPr>
        <p:txBody>
          <a:bodyPr lIns="91440" tIns="45720" rIns="91440" bIns="45720" anchor="t">
            <a:norm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50000"/>
              </a:lnSpc>
              <a:spcBef>
                <a:spcPts val="300"/>
              </a:spcBef>
              <a:spcAft>
                <a:spcPts val="600"/>
              </a:spcAft>
              <a:buNone/>
            </a:pPr>
            <a:r>
              <a:rPr lang="fr-FR" sz="1600" noProof="1">
                <a:solidFill>
                  <a:schemeClr val="tx1"/>
                </a:solidFill>
                <a:ea typeface="Calibri"/>
                <a:cs typeface="Calibri"/>
              </a:rPr>
              <a:t>&lt;</a:t>
            </a:r>
            <a:r>
              <a:rPr lang="fr-FR" sz="1600" noProof="1">
                <a:solidFill>
                  <a:srgbClr val="E45649"/>
                </a:solidFill>
                <a:ea typeface="Calibri"/>
                <a:cs typeface="Calibri"/>
              </a:rPr>
              <a:t>h1</a:t>
            </a:r>
            <a:r>
              <a:rPr lang="fr-FR" sz="1600" noProof="1">
                <a:solidFill>
                  <a:schemeClr val="tx1"/>
                </a:solidFill>
                <a:ea typeface="Calibri"/>
                <a:cs typeface="Calibri"/>
              </a:rPr>
              <a:t>&gt;Heading 1&lt;/</a:t>
            </a:r>
            <a:r>
              <a:rPr lang="fr-FR" sz="1600" noProof="1">
                <a:solidFill>
                  <a:srgbClr val="E45649"/>
                </a:solidFill>
                <a:ea typeface="Calibri"/>
                <a:cs typeface="Calibri"/>
              </a:rPr>
              <a:t>h1</a:t>
            </a:r>
            <a:r>
              <a:rPr lang="fr-FR" sz="1600" noProof="1">
                <a:solidFill>
                  <a:schemeClr val="tx1"/>
                </a:solidFill>
                <a:ea typeface="Calibri"/>
                <a:cs typeface="Calibri"/>
              </a:rPr>
              <a:t>&gt;</a:t>
            </a:r>
            <a:endParaRPr lang="fr-FR" noProof="1">
              <a:solidFill>
                <a:schemeClr val="tx1"/>
              </a:solidFill>
              <a:ea typeface="Calibri"/>
              <a:cs typeface="Calibri" panose="020F0502020204030204"/>
            </a:endParaRPr>
          </a:p>
          <a:p>
            <a:pPr marL="0" indent="0" algn="ctr">
              <a:spcBef>
                <a:spcPts val="300"/>
              </a:spcBef>
              <a:spcAft>
                <a:spcPts val="600"/>
              </a:spcAft>
              <a:buNone/>
            </a:pPr>
            <a:r>
              <a:rPr lang="fr-FR" sz="1600" noProof="1">
                <a:solidFill>
                  <a:schemeClr val="tx1"/>
                </a:solidFill>
                <a:ea typeface="Calibri"/>
                <a:cs typeface="Calibri"/>
              </a:rPr>
              <a:t>&lt;</a:t>
            </a:r>
            <a:r>
              <a:rPr lang="fr-FR" sz="1600" noProof="1">
                <a:solidFill>
                  <a:srgbClr val="E45649"/>
                </a:solidFill>
                <a:ea typeface="Calibri"/>
                <a:cs typeface="Calibri"/>
              </a:rPr>
              <a:t>h2</a:t>
            </a:r>
            <a:r>
              <a:rPr lang="fr-FR" sz="1600" noProof="1">
                <a:solidFill>
                  <a:schemeClr val="tx1"/>
                </a:solidFill>
                <a:ea typeface="Calibri"/>
                <a:cs typeface="Calibri"/>
              </a:rPr>
              <a:t>&gt;Heading 2&lt;/</a:t>
            </a:r>
            <a:r>
              <a:rPr lang="fr-FR" sz="1600" noProof="1">
                <a:solidFill>
                  <a:srgbClr val="E45649"/>
                </a:solidFill>
                <a:ea typeface="Calibri"/>
                <a:cs typeface="Calibri"/>
              </a:rPr>
              <a:t>h2</a:t>
            </a:r>
            <a:r>
              <a:rPr lang="fr-FR" sz="1600" noProof="1">
                <a:solidFill>
                  <a:schemeClr val="tx1"/>
                </a:solidFill>
                <a:ea typeface="Calibri"/>
                <a:cs typeface="Calibri"/>
              </a:rPr>
              <a:t>&gt;</a:t>
            </a:r>
          </a:p>
          <a:p>
            <a:pPr marL="0" indent="0" algn="ctr">
              <a:spcBef>
                <a:spcPts val="300"/>
              </a:spcBef>
              <a:spcAft>
                <a:spcPts val="600"/>
              </a:spcAft>
              <a:buNone/>
            </a:pPr>
            <a:r>
              <a:rPr lang="fr-FR" sz="1600" noProof="1">
                <a:solidFill>
                  <a:schemeClr val="tx1"/>
                </a:solidFill>
                <a:ea typeface="Calibri"/>
                <a:cs typeface="Calibri"/>
              </a:rPr>
              <a:t>&lt;</a:t>
            </a:r>
            <a:r>
              <a:rPr lang="fr-FR" sz="1600" noProof="1">
                <a:solidFill>
                  <a:srgbClr val="E45649"/>
                </a:solidFill>
                <a:ea typeface="Calibri"/>
                <a:cs typeface="Calibri"/>
              </a:rPr>
              <a:t>h3</a:t>
            </a:r>
            <a:r>
              <a:rPr lang="fr-FR" sz="1600" noProof="1">
                <a:solidFill>
                  <a:schemeClr val="tx1"/>
                </a:solidFill>
                <a:ea typeface="Calibri"/>
                <a:cs typeface="Calibri"/>
              </a:rPr>
              <a:t>&gt;Heading 3&lt;/</a:t>
            </a:r>
            <a:r>
              <a:rPr lang="fr-FR" sz="1600" noProof="1">
                <a:solidFill>
                  <a:srgbClr val="E45649"/>
                </a:solidFill>
                <a:ea typeface="Calibri"/>
                <a:cs typeface="Calibri"/>
              </a:rPr>
              <a:t>h3</a:t>
            </a:r>
            <a:r>
              <a:rPr lang="fr-FR" sz="1600" noProof="1">
                <a:solidFill>
                  <a:schemeClr val="tx1"/>
                </a:solidFill>
                <a:ea typeface="Calibri"/>
                <a:cs typeface="Calibri"/>
              </a:rPr>
              <a:t>&gt;</a:t>
            </a:r>
          </a:p>
          <a:p>
            <a:pPr marL="0" indent="0" algn="ctr">
              <a:spcBef>
                <a:spcPts val="300"/>
              </a:spcBef>
              <a:spcAft>
                <a:spcPts val="600"/>
              </a:spcAft>
              <a:buNone/>
            </a:pPr>
            <a:r>
              <a:rPr lang="fr-FR" sz="1600" noProof="1">
                <a:solidFill>
                  <a:schemeClr val="tx1"/>
                </a:solidFill>
                <a:ea typeface="Calibri"/>
                <a:cs typeface="Calibri"/>
              </a:rPr>
              <a:t>&lt;</a:t>
            </a:r>
            <a:r>
              <a:rPr lang="fr-FR" sz="1600" noProof="1">
                <a:solidFill>
                  <a:srgbClr val="E45649"/>
                </a:solidFill>
                <a:ea typeface="Calibri"/>
                <a:cs typeface="Calibri"/>
              </a:rPr>
              <a:t>h4</a:t>
            </a:r>
            <a:r>
              <a:rPr lang="fr-FR" sz="1600" noProof="1">
                <a:solidFill>
                  <a:schemeClr val="tx1"/>
                </a:solidFill>
                <a:ea typeface="Calibri"/>
                <a:cs typeface="Calibri"/>
              </a:rPr>
              <a:t>&gt;Heading 4&lt;/</a:t>
            </a:r>
            <a:r>
              <a:rPr lang="fr-FR" sz="1600" noProof="1">
                <a:solidFill>
                  <a:srgbClr val="E45649"/>
                </a:solidFill>
                <a:ea typeface="Calibri"/>
                <a:cs typeface="Calibri"/>
              </a:rPr>
              <a:t>h4</a:t>
            </a:r>
            <a:r>
              <a:rPr lang="fr-FR" sz="1600" noProof="1">
                <a:solidFill>
                  <a:schemeClr val="tx1"/>
                </a:solidFill>
                <a:ea typeface="Calibri"/>
                <a:cs typeface="Calibri"/>
              </a:rPr>
              <a:t>&gt;</a:t>
            </a:r>
          </a:p>
          <a:p>
            <a:pPr marL="0" indent="0" algn="ctr">
              <a:spcBef>
                <a:spcPts val="300"/>
              </a:spcBef>
              <a:spcAft>
                <a:spcPts val="600"/>
              </a:spcAft>
              <a:buNone/>
            </a:pPr>
            <a:r>
              <a:rPr lang="fr-FR" sz="1600" noProof="1">
                <a:solidFill>
                  <a:schemeClr val="tx1"/>
                </a:solidFill>
                <a:ea typeface="Calibri"/>
                <a:cs typeface="Calibri"/>
              </a:rPr>
              <a:t>&lt;</a:t>
            </a:r>
            <a:r>
              <a:rPr lang="fr-FR" sz="1600" noProof="1">
                <a:solidFill>
                  <a:srgbClr val="E45649"/>
                </a:solidFill>
                <a:ea typeface="Calibri"/>
                <a:cs typeface="Calibri"/>
              </a:rPr>
              <a:t>h5</a:t>
            </a:r>
            <a:r>
              <a:rPr lang="fr-FR" sz="1600" noProof="1">
                <a:solidFill>
                  <a:schemeClr val="tx1"/>
                </a:solidFill>
                <a:ea typeface="Calibri"/>
                <a:cs typeface="Calibri"/>
              </a:rPr>
              <a:t>&gt;Heading 5&lt;/</a:t>
            </a:r>
            <a:r>
              <a:rPr lang="fr-FR" sz="1600" noProof="1">
                <a:solidFill>
                  <a:srgbClr val="E45649"/>
                </a:solidFill>
                <a:ea typeface="Calibri"/>
                <a:cs typeface="Calibri"/>
              </a:rPr>
              <a:t>h5</a:t>
            </a:r>
            <a:r>
              <a:rPr lang="fr-FR" sz="1600" noProof="1">
                <a:solidFill>
                  <a:schemeClr val="tx1"/>
                </a:solidFill>
                <a:ea typeface="Calibri"/>
                <a:cs typeface="Calibri"/>
              </a:rPr>
              <a:t>&gt;</a:t>
            </a:r>
          </a:p>
          <a:p>
            <a:pPr marL="0" indent="0" algn="ctr">
              <a:spcBef>
                <a:spcPts val="300"/>
              </a:spcBef>
              <a:spcAft>
                <a:spcPts val="600"/>
              </a:spcAft>
              <a:buNone/>
            </a:pPr>
            <a:r>
              <a:rPr lang="fr-FR" sz="1600" noProof="1">
                <a:solidFill>
                  <a:schemeClr val="tx1"/>
                </a:solidFill>
                <a:ea typeface="Calibri"/>
                <a:cs typeface="Calibri"/>
              </a:rPr>
              <a:t>&lt;</a:t>
            </a:r>
            <a:r>
              <a:rPr lang="fr-FR" sz="1600" noProof="1">
                <a:solidFill>
                  <a:srgbClr val="E45649"/>
                </a:solidFill>
                <a:ea typeface="Calibri"/>
                <a:cs typeface="Calibri"/>
              </a:rPr>
              <a:t>h6</a:t>
            </a:r>
            <a:r>
              <a:rPr lang="fr-FR" sz="1600" noProof="1">
                <a:solidFill>
                  <a:schemeClr val="tx1"/>
                </a:solidFill>
                <a:ea typeface="Calibri"/>
                <a:cs typeface="Calibri"/>
              </a:rPr>
              <a:t>&gt;Heading 6&lt;/</a:t>
            </a:r>
            <a:r>
              <a:rPr lang="fr-FR" sz="1600" noProof="1">
                <a:solidFill>
                  <a:srgbClr val="E45649"/>
                </a:solidFill>
                <a:ea typeface="Calibri"/>
                <a:cs typeface="Calibri"/>
              </a:rPr>
              <a:t>h6</a:t>
            </a:r>
            <a:r>
              <a:rPr lang="fr-FR" sz="1600" noProof="1">
                <a:solidFill>
                  <a:schemeClr val="tx1"/>
                </a:solidFill>
                <a:ea typeface="Calibri"/>
                <a:cs typeface="Calibri"/>
              </a:rPr>
              <a:t>&gt;</a:t>
            </a:r>
            <a:endParaRPr lang="fr-FR" noProof="1">
              <a:solidFill>
                <a:schemeClr val="tx1"/>
              </a:solidFill>
              <a:ea typeface="Calibri"/>
              <a:cs typeface="Calibri"/>
            </a:endParaRPr>
          </a:p>
        </p:txBody>
      </p:sp>
      <p:sp>
        <p:nvSpPr>
          <p:cNvPr id="19" name="Espace réservé du contenu 2">
            <a:extLst>
              <a:ext uri="{FF2B5EF4-FFF2-40B4-BE49-F238E27FC236}">
                <a16:creationId xmlns:a16="http://schemas.microsoft.com/office/drawing/2014/main" id="{7299F0F8-8B9E-993E-0FD6-31F7E198F184}"/>
              </a:ext>
            </a:extLst>
          </p:cNvPr>
          <p:cNvSpPr txBox="1">
            <a:spLocks/>
          </p:cNvSpPr>
          <p:nvPr/>
        </p:nvSpPr>
        <p:spPr>
          <a:xfrm>
            <a:off x="6232802" y="2933047"/>
            <a:ext cx="1896244" cy="2479555"/>
          </a:xfrm>
          <a:prstGeom prst="rect">
            <a:avLst/>
          </a:prstGeom>
        </p:spPr>
        <p:txBody>
          <a:bodyPr lIns="91440" tIns="45720" rIns="91440" bIns="45720" anchor="t">
            <a:norm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gn="ctr">
              <a:spcBef>
                <a:spcPts val="300"/>
              </a:spcBef>
              <a:spcAft>
                <a:spcPts val="300"/>
              </a:spcAft>
              <a:buNone/>
            </a:pPr>
            <a:r>
              <a:rPr lang="fr-FR" sz="3200" b="1" noProof="1">
                <a:ea typeface="+mn-lt"/>
                <a:cs typeface="+mn-lt"/>
              </a:rPr>
              <a:t>Heading 1</a:t>
            </a:r>
            <a:endParaRPr lang="fr-FR" noProof="1">
              <a:ea typeface="Calibri"/>
              <a:cs typeface="Calibri" panose="020F0502020204030204"/>
            </a:endParaRPr>
          </a:p>
          <a:p>
            <a:pPr algn="ctr">
              <a:spcBef>
                <a:spcPts val="300"/>
              </a:spcBef>
              <a:spcAft>
                <a:spcPts val="300"/>
              </a:spcAft>
              <a:buNone/>
            </a:pPr>
            <a:r>
              <a:rPr lang="fr-FR" sz="2400" b="1" noProof="1">
                <a:ea typeface="+mn-lt"/>
                <a:cs typeface="+mn-lt"/>
              </a:rPr>
              <a:t>Heading 2</a:t>
            </a:r>
          </a:p>
          <a:p>
            <a:pPr algn="ctr">
              <a:spcBef>
                <a:spcPts val="300"/>
              </a:spcBef>
              <a:spcAft>
                <a:spcPts val="300"/>
              </a:spcAft>
              <a:buNone/>
            </a:pPr>
            <a:r>
              <a:rPr lang="fr-FR" sz="1800" b="1" noProof="1">
                <a:ea typeface="+mn-lt"/>
                <a:cs typeface="+mn-lt"/>
              </a:rPr>
              <a:t>Heading 3</a:t>
            </a:r>
          </a:p>
          <a:p>
            <a:pPr algn="ctr">
              <a:spcBef>
                <a:spcPts val="300"/>
              </a:spcBef>
              <a:spcAft>
                <a:spcPts val="300"/>
              </a:spcAft>
              <a:buNone/>
            </a:pPr>
            <a:r>
              <a:rPr lang="fr-FR" sz="1600" b="1" noProof="1">
                <a:ea typeface="+mn-lt"/>
                <a:cs typeface="+mn-lt"/>
              </a:rPr>
              <a:t>Heading 4</a:t>
            </a:r>
          </a:p>
          <a:p>
            <a:pPr algn="ctr">
              <a:spcBef>
                <a:spcPts val="300"/>
              </a:spcBef>
              <a:spcAft>
                <a:spcPts val="300"/>
              </a:spcAft>
              <a:buNone/>
            </a:pPr>
            <a:r>
              <a:rPr lang="fr-FR" sz="1300" b="1" noProof="1">
                <a:ea typeface="+mn-lt"/>
                <a:cs typeface="+mn-lt"/>
              </a:rPr>
              <a:t>Heading 5</a:t>
            </a:r>
          </a:p>
          <a:p>
            <a:pPr algn="ctr">
              <a:spcBef>
                <a:spcPts val="300"/>
              </a:spcBef>
              <a:spcAft>
                <a:spcPts val="300"/>
              </a:spcAft>
              <a:buNone/>
            </a:pPr>
            <a:r>
              <a:rPr lang="fr-FR" sz="1000" b="1" noProof="1">
                <a:ea typeface="+mn-lt"/>
                <a:cs typeface="+mn-lt"/>
              </a:rPr>
              <a:t>Heading 6</a:t>
            </a:r>
            <a:endParaRPr lang="fr-FR" sz="1000" b="1" noProof="1">
              <a:ea typeface="Calibri"/>
              <a:cs typeface="Calibri"/>
            </a:endParaRPr>
          </a:p>
        </p:txBody>
      </p:sp>
    </p:spTree>
    <p:extLst>
      <p:ext uri="{BB962C8B-B14F-4D97-AF65-F5344CB8AC3E}">
        <p14:creationId xmlns:p14="http://schemas.microsoft.com/office/powerpoint/2010/main" val="637348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Connecteur droit 12">
            <a:extLst>
              <a:ext uri="{FF2B5EF4-FFF2-40B4-BE49-F238E27FC236}">
                <a16:creationId xmlns:a16="http://schemas.microsoft.com/office/drawing/2014/main" id="{7F409621-235B-42B7-8C57-C671A5B850E8}"/>
              </a:ext>
              <a:ext uri="{C183D7F6-B498-43B3-948B-1728B52AA6E4}">
                <adec:decorative xmlns:adec="http://schemas.microsoft.com/office/drawing/2017/decorative" val="1"/>
              </a:ext>
            </a:extLst>
          </p:cNvPr>
          <p:cNvCxnSpPr>
            <a:cxnSpLocks/>
          </p:cNvCxnSpPr>
          <p:nvPr/>
        </p:nvCxnSpPr>
        <p:spPr>
          <a:xfrm>
            <a:off x="240908" y="6459681"/>
            <a:ext cx="0" cy="398319"/>
          </a:xfrm>
          <a:prstGeom prst="line">
            <a:avLst/>
          </a:prstGeom>
          <a:ln w="139700">
            <a:solidFill>
              <a:schemeClr val="accent2"/>
            </a:solidFill>
            <a:prstDash val="solid"/>
          </a:ln>
        </p:spPr>
        <p:style>
          <a:lnRef idx="1">
            <a:schemeClr val="accent1"/>
          </a:lnRef>
          <a:fillRef idx="0">
            <a:schemeClr val="accent1"/>
          </a:fillRef>
          <a:effectRef idx="0">
            <a:schemeClr val="accent1"/>
          </a:effectRef>
          <a:fontRef idx="minor">
            <a:schemeClr val="tx1"/>
          </a:fontRef>
        </p:style>
      </p:cxnSp>
      <p:grpSp>
        <p:nvGrpSpPr>
          <p:cNvPr id="13" name="Groupe 12">
            <a:extLst>
              <a:ext uri="{FF2B5EF4-FFF2-40B4-BE49-F238E27FC236}">
                <a16:creationId xmlns:a16="http://schemas.microsoft.com/office/drawing/2014/main" id="{85DCF745-39CA-459B-8ACF-F7DEC90EFF33}"/>
              </a:ext>
              <a:ext uri="{C183D7F6-B498-43B3-948B-1728B52AA6E4}">
                <adec:decorative xmlns:adec="http://schemas.microsoft.com/office/drawing/2017/decorative" val="1"/>
              </a:ext>
            </a:extLst>
          </p:cNvPr>
          <p:cNvGrpSpPr/>
          <p:nvPr/>
        </p:nvGrpSpPr>
        <p:grpSpPr>
          <a:xfrm>
            <a:off x="9233656" y="-30668"/>
            <a:ext cx="2958344" cy="565210"/>
            <a:chOff x="1216702" y="-785818"/>
            <a:chExt cx="6391124" cy="1384729"/>
          </a:xfrm>
        </p:grpSpPr>
        <p:sp>
          <p:nvSpPr>
            <p:cNvPr id="14" name="Rectangle 1">
              <a:extLst>
                <a:ext uri="{FF2B5EF4-FFF2-40B4-BE49-F238E27FC236}">
                  <a16:creationId xmlns:a16="http://schemas.microsoft.com/office/drawing/2014/main" id="{1DD38E9F-DD41-498F-8651-C39F97B54463}"/>
                </a:ext>
              </a:extLst>
            </p:cNvPr>
            <p:cNvSpPr/>
            <p:nvPr/>
          </p:nvSpPr>
          <p:spPr>
            <a:xfrm>
              <a:off x="1216702" y="-755745"/>
              <a:ext cx="2792437" cy="728927"/>
            </a:xfrm>
            <a:custGeom>
              <a:avLst/>
              <a:gdLst>
                <a:gd name="connsiteX0" fmla="*/ 0 w 2778276"/>
                <a:gd name="connsiteY0" fmla="*/ 0 h 471777"/>
                <a:gd name="connsiteX1" fmla="*/ 2778276 w 2778276"/>
                <a:gd name="connsiteY1" fmla="*/ 0 h 471777"/>
                <a:gd name="connsiteX2" fmla="*/ 2778276 w 2778276"/>
                <a:gd name="connsiteY2" fmla="*/ 471777 h 471777"/>
                <a:gd name="connsiteX3" fmla="*/ 0 w 2778276"/>
                <a:gd name="connsiteY3" fmla="*/ 471777 h 471777"/>
                <a:gd name="connsiteX4" fmla="*/ 0 w 2778276"/>
                <a:gd name="connsiteY4" fmla="*/ 0 h 471777"/>
                <a:gd name="connsiteX0" fmla="*/ 0 w 2778276"/>
                <a:gd name="connsiteY0" fmla="*/ 0 h 499912"/>
                <a:gd name="connsiteX1" fmla="*/ 2778276 w 2778276"/>
                <a:gd name="connsiteY1" fmla="*/ 0 h 499912"/>
                <a:gd name="connsiteX2" fmla="*/ 2778276 w 2778276"/>
                <a:gd name="connsiteY2" fmla="*/ 471777 h 499912"/>
                <a:gd name="connsiteX3" fmla="*/ 576775 w 2778276"/>
                <a:gd name="connsiteY3" fmla="*/ 499912 h 499912"/>
                <a:gd name="connsiteX4" fmla="*/ 0 w 2778276"/>
                <a:gd name="connsiteY4" fmla="*/ 0 h 499912"/>
                <a:gd name="connsiteX0" fmla="*/ 0 w 2792344"/>
                <a:gd name="connsiteY0" fmla="*/ 0 h 514001"/>
                <a:gd name="connsiteX1" fmla="*/ 2778276 w 2792344"/>
                <a:gd name="connsiteY1" fmla="*/ 0 h 514001"/>
                <a:gd name="connsiteX2" fmla="*/ 2792344 w 2792344"/>
                <a:gd name="connsiteY2" fmla="*/ 514001 h 514001"/>
                <a:gd name="connsiteX3" fmla="*/ 576775 w 2792344"/>
                <a:gd name="connsiteY3" fmla="*/ 499912 h 514001"/>
                <a:gd name="connsiteX4" fmla="*/ 0 w 2792344"/>
                <a:gd name="connsiteY4" fmla="*/ 0 h 514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2344" h="514001">
                  <a:moveTo>
                    <a:pt x="0" y="0"/>
                  </a:moveTo>
                  <a:lnTo>
                    <a:pt x="2778276" y="0"/>
                  </a:lnTo>
                  <a:lnTo>
                    <a:pt x="2792344" y="514001"/>
                  </a:lnTo>
                  <a:lnTo>
                    <a:pt x="576775" y="499912"/>
                  </a:lnTo>
                  <a:lnTo>
                    <a:pt x="0" y="0"/>
                  </a:lnTo>
                  <a:close/>
                </a:path>
              </a:pathLst>
            </a:custGeom>
            <a:solidFill>
              <a:srgbClr val="EE740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fr-FR">
                <a:solidFill>
                  <a:srgbClr val="00366C"/>
                </a:solidFill>
              </a:endParaRPr>
            </a:p>
          </p:txBody>
        </p:sp>
        <p:sp>
          <p:nvSpPr>
            <p:cNvPr id="15" name="Rectangle 2">
              <a:extLst>
                <a:ext uri="{FF2B5EF4-FFF2-40B4-BE49-F238E27FC236}">
                  <a16:creationId xmlns:a16="http://schemas.microsoft.com/office/drawing/2014/main" id="{ADAB0AEC-795E-4826-A0D6-2720A6B5F17E}"/>
                </a:ext>
              </a:extLst>
            </p:cNvPr>
            <p:cNvSpPr/>
            <p:nvPr/>
          </p:nvSpPr>
          <p:spPr>
            <a:xfrm>
              <a:off x="1968078" y="-785818"/>
              <a:ext cx="5639748" cy="1384729"/>
            </a:xfrm>
            <a:custGeom>
              <a:avLst/>
              <a:gdLst>
                <a:gd name="connsiteX0" fmla="*/ 0 w 4000500"/>
                <a:gd name="connsiteY0" fmla="*/ 0 h 800100"/>
                <a:gd name="connsiteX1" fmla="*/ 4000500 w 4000500"/>
                <a:gd name="connsiteY1" fmla="*/ 0 h 800100"/>
                <a:gd name="connsiteX2" fmla="*/ 4000500 w 4000500"/>
                <a:gd name="connsiteY2" fmla="*/ 800100 h 800100"/>
                <a:gd name="connsiteX3" fmla="*/ 0 w 4000500"/>
                <a:gd name="connsiteY3" fmla="*/ 800100 h 800100"/>
                <a:gd name="connsiteX4" fmla="*/ 0 w 4000500"/>
                <a:gd name="connsiteY4" fmla="*/ 0 h 800100"/>
                <a:gd name="connsiteX0" fmla="*/ 0 w 4000500"/>
                <a:gd name="connsiteY0" fmla="*/ 0 h 800100"/>
                <a:gd name="connsiteX1" fmla="*/ 4000500 w 4000500"/>
                <a:gd name="connsiteY1" fmla="*/ 0 h 800100"/>
                <a:gd name="connsiteX2" fmla="*/ 4000500 w 4000500"/>
                <a:gd name="connsiteY2" fmla="*/ 800100 h 800100"/>
                <a:gd name="connsiteX3" fmla="*/ 792480 w 4000500"/>
                <a:gd name="connsiteY3" fmla="*/ 800100 h 800100"/>
                <a:gd name="connsiteX4" fmla="*/ 0 w 4000500"/>
                <a:gd name="connsiteY4" fmla="*/ 0 h 800100"/>
                <a:gd name="connsiteX0" fmla="*/ 0 w 4428566"/>
                <a:gd name="connsiteY0" fmla="*/ 0 h 806393"/>
                <a:gd name="connsiteX1" fmla="*/ 4000500 w 4428566"/>
                <a:gd name="connsiteY1" fmla="*/ 0 h 806393"/>
                <a:gd name="connsiteX2" fmla="*/ 4428566 w 4428566"/>
                <a:gd name="connsiteY2" fmla="*/ 806393 h 806393"/>
                <a:gd name="connsiteX3" fmla="*/ 792480 w 4428566"/>
                <a:gd name="connsiteY3" fmla="*/ 800100 h 806393"/>
                <a:gd name="connsiteX4" fmla="*/ 0 w 4428566"/>
                <a:gd name="connsiteY4" fmla="*/ 0 h 806393"/>
                <a:gd name="connsiteX0" fmla="*/ 0 w 4428566"/>
                <a:gd name="connsiteY0" fmla="*/ 0 h 806393"/>
                <a:gd name="connsiteX1" fmla="*/ 4428566 w 4428566"/>
                <a:gd name="connsiteY1" fmla="*/ 7035 h 806393"/>
                <a:gd name="connsiteX2" fmla="*/ 4428566 w 4428566"/>
                <a:gd name="connsiteY2" fmla="*/ 806393 h 806393"/>
                <a:gd name="connsiteX3" fmla="*/ 792480 w 4428566"/>
                <a:gd name="connsiteY3" fmla="*/ 800100 h 806393"/>
                <a:gd name="connsiteX4" fmla="*/ 0 w 4428566"/>
                <a:gd name="connsiteY4" fmla="*/ 0 h 8063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28566" h="806393">
                  <a:moveTo>
                    <a:pt x="0" y="0"/>
                  </a:moveTo>
                  <a:lnTo>
                    <a:pt x="4428566" y="7035"/>
                  </a:lnTo>
                  <a:lnTo>
                    <a:pt x="4428566" y="806393"/>
                  </a:lnTo>
                  <a:lnTo>
                    <a:pt x="792480" y="800100"/>
                  </a:lnTo>
                  <a:lnTo>
                    <a:pt x="0" y="0"/>
                  </a:lnTo>
                  <a:close/>
                </a:path>
              </a:pathLst>
            </a:custGeom>
            <a:solidFill>
              <a:srgbClr val="0B84FF"/>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nSpc>
                  <a:spcPct val="120000"/>
                </a:lnSpc>
                <a:spcBef>
                  <a:spcPts val="200"/>
                </a:spcBef>
              </a:pPr>
              <a:r>
                <a:rPr lang="fr-FR" sz="1000" kern="1000">
                  <a:solidFill>
                    <a:srgbClr val="00366C"/>
                  </a:solidFill>
                  <a:effectLst/>
                  <a:ea typeface="Calibri" panose="020F0502020204030204" pitchFamily="34" charset="0"/>
                  <a:cs typeface="Times New Roman" panose="02020603050405020304" pitchFamily="18" charset="0"/>
                </a:rPr>
                <a:t> </a:t>
              </a:r>
            </a:p>
          </p:txBody>
        </p:sp>
      </p:grpSp>
      <p:pic>
        <p:nvPicPr>
          <p:cNvPr id="16" name="Graphique 218">
            <a:extLst>
              <a:ext uri="{FF2B5EF4-FFF2-40B4-BE49-F238E27FC236}">
                <a16:creationId xmlns:a16="http://schemas.microsoft.com/office/drawing/2014/main" id="{797E772C-3E32-4DC4-9154-2641BFB9AA2D}"/>
              </a:ext>
            </a:extLst>
          </p:cNvPr>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40909" y="193345"/>
            <a:ext cx="1424861" cy="311868"/>
          </a:xfrm>
          <a:prstGeom prst="rect">
            <a:avLst/>
          </a:prstGeom>
        </p:spPr>
      </p:pic>
      <p:sp>
        <p:nvSpPr>
          <p:cNvPr id="17" name="Zone de texte 2">
            <a:extLst>
              <a:ext uri="{FF2B5EF4-FFF2-40B4-BE49-F238E27FC236}">
                <a16:creationId xmlns:a16="http://schemas.microsoft.com/office/drawing/2014/main" id="{BB37616C-272E-47F1-863A-B2C92FBE80F3}"/>
              </a:ext>
            </a:extLst>
          </p:cNvPr>
          <p:cNvSpPr txBox="1">
            <a:spLocks noChangeArrowheads="1"/>
          </p:cNvSpPr>
          <p:nvPr/>
        </p:nvSpPr>
        <p:spPr bwMode="auto">
          <a:xfrm>
            <a:off x="10440745" y="130371"/>
            <a:ext cx="18367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spcBef>
                <a:spcPct val="0"/>
              </a:spcBef>
              <a:spcAft>
                <a:spcPct val="0"/>
              </a:spcAft>
            </a:pPr>
            <a:r>
              <a:rPr lang="fr-FR">
                <a:solidFill>
                  <a:schemeClr val="bg1"/>
                </a:solidFill>
                <a:latin typeface="Arial"/>
                <a:cs typeface="Arial"/>
              </a:rPr>
              <a:t>Atelier 2 HTML</a:t>
            </a:r>
            <a:endParaRPr lang="en-US">
              <a:solidFill>
                <a:schemeClr val="bg1"/>
              </a:solidFill>
            </a:endParaRPr>
          </a:p>
        </p:txBody>
      </p:sp>
      <p:cxnSp>
        <p:nvCxnSpPr>
          <p:cNvPr id="21" name="Connecteur droit 12">
            <a:extLst>
              <a:ext uri="{FF2B5EF4-FFF2-40B4-BE49-F238E27FC236}">
                <a16:creationId xmlns:a16="http://schemas.microsoft.com/office/drawing/2014/main" id="{2FD4896E-C3EA-4312-B8B9-061395FD30B9}"/>
              </a:ext>
              <a:ext uri="{C183D7F6-B498-43B3-948B-1728B52AA6E4}">
                <adec:decorative xmlns:adec="http://schemas.microsoft.com/office/drawing/2017/decorative" val="1"/>
              </a:ext>
            </a:extLst>
          </p:cNvPr>
          <p:cNvCxnSpPr>
            <a:cxnSpLocks/>
          </p:cNvCxnSpPr>
          <p:nvPr/>
        </p:nvCxnSpPr>
        <p:spPr>
          <a:xfrm>
            <a:off x="10526228" y="71037"/>
            <a:ext cx="1416204" cy="0"/>
          </a:xfrm>
          <a:prstGeom prst="line">
            <a:avLst/>
          </a:prstGeom>
          <a:ln w="57150">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25" name="Espace réservé du numéro de diapositive 24">
            <a:extLst>
              <a:ext uri="{FF2B5EF4-FFF2-40B4-BE49-F238E27FC236}">
                <a16:creationId xmlns:a16="http://schemas.microsoft.com/office/drawing/2014/main" id="{6BFAE7BC-893E-4B9B-AB04-BFD3DE9B75A1}"/>
              </a:ext>
            </a:extLst>
          </p:cNvPr>
          <p:cNvSpPr>
            <a:spLocks noGrp="1"/>
          </p:cNvSpPr>
          <p:nvPr>
            <p:ph type="sldNum" sz="quarter" idx="12"/>
          </p:nvPr>
        </p:nvSpPr>
        <p:spPr/>
        <p:txBody>
          <a:bodyPr/>
          <a:lstStyle/>
          <a:p>
            <a:r>
              <a:rPr lang="fr-FR">
                <a:cs typeface="Calibri"/>
              </a:rPr>
              <a:t>22</a:t>
            </a:r>
          </a:p>
        </p:txBody>
      </p:sp>
      <p:sp>
        <p:nvSpPr>
          <p:cNvPr id="3" name="TextBox 2">
            <a:extLst>
              <a:ext uri="{FF2B5EF4-FFF2-40B4-BE49-F238E27FC236}">
                <a16:creationId xmlns:a16="http://schemas.microsoft.com/office/drawing/2014/main" id="{300F317F-220A-C48E-5C15-8F401C4C2259}"/>
              </a:ext>
            </a:extLst>
          </p:cNvPr>
          <p:cNvSpPr txBox="1"/>
          <p:nvPr/>
        </p:nvSpPr>
        <p:spPr>
          <a:xfrm>
            <a:off x="3044934" y="836666"/>
            <a:ext cx="6099655" cy="41395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lnSpc>
                <a:spcPct val="110000"/>
              </a:lnSpc>
              <a:spcBef>
                <a:spcPts val="1200"/>
              </a:spcBef>
              <a:spcAft>
                <a:spcPts val="200"/>
              </a:spcAft>
            </a:pPr>
            <a:r>
              <a:rPr lang="fr-FR" sz="2000" b="1">
                <a:ea typeface="+mn-lt"/>
                <a:cs typeface="+mn-lt"/>
              </a:rPr>
              <a:t>Présentation du HTML</a:t>
            </a:r>
            <a:endParaRPr lang="en-US" sz="2000" b="1">
              <a:cs typeface="Calibri"/>
            </a:endParaRPr>
          </a:p>
        </p:txBody>
      </p:sp>
      <p:sp>
        <p:nvSpPr>
          <p:cNvPr id="4" name="Espace réservé du contenu 2">
            <a:extLst>
              <a:ext uri="{FF2B5EF4-FFF2-40B4-BE49-F238E27FC236}">
                <a16:creationId xmlns:a16="http://schemas.microsoft.com/office/drawing/2014/main" id="{A89E0A5D-996B-19E8-94DB-84BF450C7363}"/>
              </a:ext>
            </a:extLst>
          </p:cNvPr>
          <p:cNvSpPr txBox="1">
            <a:spLocks/>
          </p:cNvSpPr>
          <p:nvPr/>
        </p:nvSpPr>
        <p:spPr>
          <a:xfrm>
            <a:off x="1071190" y="2020508"/>
            <a:ext cx="10058400" cy="1595473"/>
          </a:xfrm>
          <a:prstGeom prst="rect">
            <a:avLst/>
          </a:prstGeom>
        </p:spPr>
        <p:txBody>
          <a:bodyPr lIns="91440" tIns="45720" rIns="91440" bIns="45720" anchor="t">
            <a:norm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fr-FR" b="1">
                <a:solidFill>
                  <a:schemeClr val="accent1"/>
                </a:solidFill>
              </a:rPr>
              <a:t>LES PARAGRAPHES</a:t>
            </a:r>
            <a:endParaRPr lang="fr-FR" b="1">
              <a:solidFill>
                <a:schemeClr val="tx1"/>
              </a:solidFill>
              <a:ea typeface="Calibri"/>
              <a:cs typeface="Calibri"/>
            </a:endParaRPr>
          </a:p>
          <a:p>
            <a:pPr algn="ctr">
              <a:lnSpc>
                <a:spcPct val="114999"/>
              </a:lnSpc>
              <a:spcAft>
                <a:spcPts val="1000"/>
              </a:spcAft>
              <a:buFont typeface="Calibri"/>
              <a:buChar char=" "/>
            </a:pPr>
            <a:r>
              <a:rPr lang="fr-FR" sz="1600">
                <a:cs typeface="Calibri"/>
              </a:rPr>
              <a:t>La balise </a:t>
            </a:r>
            <a:r>
              <a:rPr lang="fr-FR" sz="1600" b="1">
                <a:ea typeface="Calibri"/>
                <a:cs typeface="Calibri"/>
              </a:rPr>
              <a:t>&lt;p&gt;</a:t>
            </a:r>
            <a:r>
              <a:rPr lang="fr-FR" sz="1600">
                <a:ea typeface="Calibri"/>
                <a:cs typeface="Calibri"/>
              </a:rPr>
              <a:t> définit un paragraphe.</a:t>
            </a:r>
            <a:endParaRPr lang="fr-FR" sz="1600">
              <a:ea typeface="+mn-lt"/>
              <a:cs typeface="+mn-lt"/>
            </a:endParaRPr>
          </a:p>
          <a:p>
            <a:pPr algn="ctr">
              <a:lnSpc>
                <a:spcPts val="1100"/>
              </a:lnSpc>
              <a:spcAft>
                <a:spcPts val="1000"/>
              </a:spcAft>
              <a:buFont typeface="Calibri"/>
              <a:buChar char=" "/>
            </a:pPr>
            <a:r>
              <a:rPr lang="fr-FR" sz="1600">
                <a:solidFill>
                  <a:srgbClr val="383A42"/>
                </a:solidFill>
                <a:latin typeface="Consolas"/>
                <a:cs typeface="Calibri"/>
              </a:rPr>
              <a:t>&lt;</a:t>
            </a:r>
            <a:r>
              <a:rPr lang="fr-FR" sz="1600">
                <a:solidFill>
                  <a:srgbClr val="E45649"/>
                </a:solidFill>
                <a:latin typeface="Consolas"/>
                <a:cs typeface="Calibri"/>
              </a:rPr>
              <a:t>p</a:t>
            </a:r>
            <a:r>
              <a:rPr lang="fr-FR" sz="1600">
                <a:solidFill>
                  <a:srgbClr val="383A42"/>
                </a:solidFill>
                <a:latin typeface="Consolas"/>
                <a:cs typeface="Calibri"/>
              </a:rPr>
              <a:t>&gt;C’est un paragraphe&lt;/</a:t>
            </a:r>
            <a:r>
              <a:rPr lang="fr-FR" sz="1600">
                <a:solidFill>
                  <a:srgbClr val="E45649"/>
                </a:solidFill>
                <a:latin typeface="Consolas"/>
                <a:cs typeface="Calibri"/>
              </a:rPr>
              <a:t>p</a:t>
            </a:r>
            <a:r>
              <a:rPr lang="fr-FR" sz="1600">
                <a:solidFill>
                  <a:srgbClr val="383A42"/>
                </a:solidFill>
                <a:latin typeface="Consolas"/>
                <a:cs typeface="Calibri"/>
              </a:rPr>
              <a:t>&gt;</a:t>
            </a:r>
            <a:endParaRPr lang="fr-FR">
              <a:solidFill>
                <a:srgbClr val="383A42"/>
              </a:solidFill>
              <a:latin typeface="Consolas"/>
            </a:endParaRPr>
          </a:p>
        </p:txBody>
      </p:sp>
      <p:sp>
        <p:nvSpPr>
          <p:cNvPr id="2" name="Espace réservé du contenu 2">
            <a:extLst>
              <a:ext uri="{FF2B5EF4-FFF2-40B4-BE49-F238E27FC236}">
                <a16:creationId xmlns:a16="http://schemas.microsoft.com/office/drawing/2014/main" id="{9AAB2A5D-2A50-CC12-2FC5-0848A6A9559D}"/>
              </a:ext>
            </a:extLst>
          </p:cNvPr>
          <p:cNvSpPr txBox="1">
            <a:spLocks/>
          </p:cNvSpPr>
          <p:nvPr/>
        </p:nvSpPr>
        <p:spPr>
          <a:xfrm>
            <a:off x="4022481" y="4568324"/>
            <a:ext cx="4148016" cy="393859"/>
          </a:xfrm>
          <a:prstGeom prst="rect">
            <a:avLst/>
          </a:prstGeom>
          <a:solidFill>
            <a:srgbClr val="ED7D31"/>
          </a:solidFill>
        </p:spPr>
        <p:txBody>
          <a:bodyPr lIns="91440" tIns="45720" rIns="91440" bIns="45720" anchor="t">
            <a:norm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spcBef>
                <a:spcPts val="0"/>
              </a:spcBef>
              <a:spcAft>
                <a:spcPts val="0"/>
              </a:spcAft>
              <a:buNone/>
            </a:pPr>
            <a:r>
              <a:rPr lang="fr-FR" b="1">
                <a:solidFill>
                  <a:schemeClr val="tx1"/>
                </a:solidFill>
                <a:latin typeface="Calibri"/>
                <a:cs typeface="Calibri"/>
              </a:rPr>
              <a:t>Exercice titres / paragraphes</a:t>
            </a:r>
            <a:endParaRPr lang="fr-FR" sz="1600">
              <a:solidFill>
                <a:schemeClr val="tx1"/>
              </a:solidFill>
              <a:latin typeface="Calibri"/>
              <a:cs typeface="Calibri"/>
            </a:endParaRPr>
          </a:p>
        </p:txBody>
      </p:sp>
    </p:spTree>
    <p:extLst>
      <p:ext uri="{BB962C8B-B14F-4D97-AF65-F5344CB8AC3E}">
        <p14:creationId xmlns:p14="http://schemas.microsoft.com/office/powerpoint/2010/main" val="18371404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Connecteur droit 12">
            <a:extLst>
              <a:ext uri="{FF2B5EF4-FFF2-40B4-BE49-F238E27FC236}">
                <a16:creationId xmlns:a16="http://schemas.microsoft.com/office/drawing/2014/main" id="{7F409621-235B-42B7-8C57-C671A5B850E8}"/>
              </a:ext>
              <a:ext uri="{C183D7F6-B498-43B3-948B-1728B52AA6E4}">
                <adec:decorative xmlns:adec="http://schemas.microsoft.com/office/drawing/2017/decorative" val="1"/>
              </a:ext>
            </a:extLst>
          </p:cNvPr>
          <p:cNvCxnSpPr>
            <a:cxnSpLocks/>
          </p:cNvCxnSpPr>
          <p:nvPr/>
        </p:nvCxnSpPr>
        <p:spPr>
          <a:xfrm>
            <a:off x="240908" y="6459681"/>
            <a:ext cx="0" cy="398319"/>
          </a:xfrm>
          <a:prstGeom prst="line">
            <a:avLst/>
          </a:prstGeom>
          <a:ln w="139700">
            <a:solidFill>
              <a:schemeClr val="accent2"/>
            </a:solidFill>
            <a:prstDash val="solid"/>
          </a:ln>
        </p:spPr>
        <p:style>
          <a:lnRef idx="1">
            <a:schemeClr val="accent1"/>
          </a:lnRef>
          <a:fillRef idx="0">
            <a:schemeClr val="accent1"/>
          </a:fillRef>
          <a:effectRef idx="0">
            <a:schemeClr val="accent1"/>
          </a:effectRef>
          <a:fontRef idx="minor">
            <a:schemeClr val="tx1"/>
          </a:fontRef>
        </p:style>
      </p:cxnSp>
      <p:grpSp>
        <p:nvGrpSpPr>
          <p:cNvPr id="13" name="Groupe 12">
            <a:extLst>
              <a:ext uri="{FF2B5EF4-FFF2-40B4-BE49-F238E27FC236}">
                <a16:creationId xmlns:a16="http://schemas.microsoft.com/office/drawing/2014/main" id="{85DCF745-39CA-459B-8ACF-F7DEC90EFF33}"/>
              </a:ext>
              <a:ext uri="{C183D7F6-B498-43B3-948B-1728B52AA6E4}">
                <adec:decorative xmlns:adec="http://schemas.microsoft.com/office/drawing/2017/decorative" val="1"/>
              </a:ext>
            </a:extLst>
          </p:cNvPr>
          <p:cNvGrpSpPr/>
          <p:nvPr/>
        </p:nvGrpSpPr>
        <p:grpSpPr>
          <a:xfrm>
            <a:off x="9233656" y="-30668"/>
            <a:ext cx="2958344" cy="565210"/>
            <a:chOff x="1216702" y="-785818"/>
            <a:chExt cx="6391124" cy="1384729"/>
          </a:xfrm>
        </p:grpSpPr>
        <p:sp>
          <p:nvSpPr>
            <p:cNvPr id="14" name="Rectangle 1">
              <a:extLst>
                <a:ext uri="{FF2B5EF4-FFF2-40B4-BE49-F238E27FC236}">
                  <a16:creationId xmlns:a16="http://schemas.microsoft.com/office/drawing/2014/main" id="{1DD38E9F-DD41-498F-8651-C39F97B54463}"/>
                </a:ext>
              </a:extLst>
            </p:cNvPr>
            <p:cNvSpPr/>
            <p:nvPr/>
          </p:nvSpPr>
          <p:spPr>
            <a:xfrm>
              <a:off x="1216702" y="-755745"/>
              <a:ext cx="2792437" cy="728927"/>
            </a:xfrm>
            <a:custGeom>
              <a:avLst/>
              <a:gdLst>
                <a:gd name="connsiteX0" fmla="*/ 0 w 2778276"/>
                <a:gd name="connsiteY0" fmla="*/ 0 h 471777"/>
                <a:gd name="connsiteX1" fmla="*/ 2778276 w 2778276"/>
                <a:gd name="connsiteY1" fmla="*/ 0 h 471777"/>
                <a:gd name="connsiteX2" fmla="*/ 2778276 w 2778276"/>
                <a:gd name="connsiteY2" fmla="*/ 471777 h 471777"/>
                <a:gd name="connsiteX3" fmla="*/ 0 w 2778276"/>
                <a:gd name="connsiteY3" fmla="*/ 471777 h 471777"/>
                <a:gd name="connsiteX4" fmla="*/ 0 w 2778276"/>
                <a:gd name="connsiteY4" fmla="*/ 0 h 471777"/>
                <a:gd name="connsiteX0" fmla="*/ 0 w 2778276"/>
                <a:gd name="connsiteY0" fmla="*/ 0 h 499912"/>
                <a:gd name="connsiteX1" fmla="*/ 2778276 w 2778276"/>
                <a:gd name="connsiteY1" fmla="*/ 0 h 499912"/>
                <a:gd name="connsiteX2" fmla="*/ 2778276 w 2778276"/>
                <a:gd name="connsiteY2" fmla="*/ 471777 h 499912"/>
                <a:gd name="connsiteX3" fmla="*/ 576775 w 2778276"/>
                <a:gd name="connsiteY3" fmla="*/ 499912 h 499912"/>
                <a:gd name="connsiteX4" fmla="*/ 0 w 2778276"/>
                <a:gd name="connsiteY4" fmla="*/ 0 h 499912"/>
                <a:gd name="connsiteX0" fmla="*/ 0 w 2792344"/>
                <a:gd name="connsiteY0" fmla="*/ 0 h 514001"/>
                <a:gd name="connsiteX1" fmla="*/ 2778276 w 2792344"/>
                <a:gd name="connsiteY1" fmla="*/ 0 h 514001"/>
                <a:gd name="connsiteX2" fmla="*/ 2792344 w 2792344"/>
                <a:gd name="connsiteY2" fmla="*/ 514001 h 514001"/>
                <a:gd name="connsiteX3" fmla="*/ 576775 w 2792344"/>
                <a:gd name="connsiteY3" fmla="*/ 499912 h 514001"/>
                <a:gd name="connsiteX4" fmla="*/ 0 w 2792344"/>
                <a:gd name="connsiteY4" fmla="*/ 0 h 514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2344" h="514001">
                  <a:moveTo>
                    <a:pt x="0" y="0"/>
                  </a:moveTo>
                  <a:lnTo>
                    <a:pt x="2778276" y="0"/>
                  </a:lnTo>
                  <a:lnTo>
                    <a:pt x="2792344" y="514001"/>
                  </a:lnTo>
                  <a:lnTo>
                    <a:pt x="576775" y="499912"/>
                  </a:lnTo>
                  <a:lnTo>
                    <a:pt x="0" y="0"/>
                  </a:lnTo>
                  <a:close/>
                </a:path>
              </a:pathLst>
            </a:custGeom>
            <a:solidFill>
              <a:srgbClr val="EE740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fr-FR">
                <a:solidFill>
                  <a:srgbClr val="00366C"/>
                </a:solidFill>
              </a:endParaRPr>
            </a:p>
          </p:txBody>
        </p:sp>
        <p:sp>
          <p:nvSpPr>
            <p:cNvPr id="15" name="Rectangle 2">
              <a:extLst>
                <a:ext uri="{FF2B5EF4-FFF2-40B4-BE49-F238E27FC236}">
                  <a16:creationId xmlns:a16="http://schemas.microsoft.com/office/drawing/2014/main" id="{ADAB0AEC-795E-4826-A0D6-2720A6B5F17E}"/>
                </a:ext>
              </a:extLst>
            </p:cNvPr>
            <p:cNvSpPr/>
            <p:nvPr/>
          </p:nvSpPr>
          <p:spPr>
            <a:xfrm>
              <a:off x="1968078" y="-785818"/>
              <a:ext cx="5639748" cy="1384729"/>
            </a:xfrm>
            <a:custGeom>
              <a:avLst/>
              <a:gdLst>
                <a:gd name="connsiteX0" fmla="*/ 0 w 4000500"/>
                <a:gd name="connsiteY0" fmla="*/ 0 h 800100"/>
                <a:gd name="connsiteX1" fmla="*/ 4000500 w 4000500"/>
                <a:gd name="connsiteY1" fmla="*/ 0 h 800100"/>
                <a:gd name="connsiteX2" fmla="*/ 4000500 w 4000500"/>
                <a:gd name="connsiteY2" fmla="*/ 800100 h 800100"/>
                <a:gd name="connsiteX3" fmla="*/ 0 w 4000500"/>
                <a:gd name="connsiteY3" fmla="*/ 800100 h 800100"/>
                <a:gd name="connsiteX4" fmla="*/ 0 w 4000500"/>
                <a:gd name="connsiteY4" fmla="*/ 0 h 800100"/>
                <a:gd name="connsiteX0" fmla="*/ 0 w 4000500"/>
                <a:gd name="connsiteY0" fmla="*/ 0 h 800100"/>
                <a:gd name="connsiteX1" fmla="*/ 4000500 w 4000500"/>
                <a:gd name="connsiteY1" fmla="*/ 0 h 800100"/>
                <a:gd name="connsiteX2" fmla="*/ 4000500 w 4000500"/>
                <a:gd name="connsiteY2" fmla="*/ 800100 h 800100"/>
                <a:gd name="connsiteX3" fmla="*/ 792480 w 4000500"/>
                <a:gd name="connsiteY3" fmla="*/ 800100 h 800100"/>
                <a:gd name="connsiteX4" fmla="*/ 0 w 4000500"/>
                <a:gd name="connsiteY4" fmla="*/ 0 h 800100"/>
                <a:gd name="connsiteX0" fmla="*/ 0 w 4428566"/>
                <a:gd name="connsiteY0" fmla="*/ 0 h 806393"/>
                <a:gd name="connsiteX1" fmla="*/ 4000500 w 4428566"/>
                <a:gd name="connsiteY1" fmla="*/ 0 h 806393"/>
                <a:gd name="connsiteX2" fmla="*/ 4428566 w 4428566"/>
                <a:gd name="connsiteY2" fmla="*/ 806393 h 806393"/>
                <a:gd name="connsiteX3" fmla="*/ 792480 w 4428566"/>
                <a:gd name="connsiteY3" fmla="*/ 800100 h 806393"/>
                <a:gd name="connsiteX4" fmla="*/ 0 w 4428566"/>
                <a:gd name="connsiteY4" fmla="*/ 0 h 806393"/>
                <a:gd name="connsiteX0" fmla="*/ 0 w 4428566"/>
                <a:gd name="connsiteY0" fmla="*/ 0 h 806393"/>
                <a:gd name="connsiteX1" fmla="*/ 4428566 w 4428566"/>
                <a:gd name="connsiteY1" fmla="*/ 7035 h 806393"/>
                <a:gd name="connsiteX2" fmla="*/ 4428566 w 4428566"/>
                <a:gd name="connsiteY2" fmla="*/ 806393 h 806393"/>
                <a:gd name="connsiteX3" fmla="*/ 792480 w 4428566"/>
                <a:gd name="connsiteY3" fmla="*/ 800100 h 806393"/>
                <a:gd name="connsiteX4" fmla="*/ 0 w 4428566"/>
                <a:gd name="connsiteY4" fmla="*/ 0 h 8063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28566" h="806393">
                  <a:moveTo>
                    <a:pt x="0" y="0"/>
                  </a:moveTo>
                  <a:lnTo>
                    <a:pt x="4428566" y="7035"/>
                  </a:lnTo>
                  <a:lnTo>
                    <a:pt x="4428566" y="806393"/>
                  </a:lnTo>
                  <a:lnTo>
                    <a:pt x="792480" y="800100"/>
                  </a:lnTo>
                  <a:lnTo>
                    <a:pt x="0" y="0"/>
                  </a:lnTo>
                  <a:close/>
                </a:path>
              </a:pathLst>
            </a:custGeom>
            <a:solidFill>
              <a:srgbClr val="0B84FF"/>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nSpc>
                  <a:spcPct val="120000"/>
                </a:lnSpc>
                <a:spcBef>
                  <a:spcPts val="200"/>
                </a:spcBef>
              </a:pPr>
              <a:r>
                <a:rPr lang="fr-FR" sz="1000" kern="1000">
                  <a:solidFill>
                    <a:srgbClr val="00366C"/>
                  </a:solidFill>
                  <a:effectLst/>
                  <a:ea typeface="Calibri" panose="020F0502020204030204" pitchFamily="34" charset="0"/>
                  <a:cs typeface="Times New Roman" panose="02020603050405020304" pitchFamily="18" charset="0"/>
                </a:rPr>
                <a:t> </a:t>
              </a:r>
            </a:p>
          </p:txBody>
        </p:sp>
      </p:grpSp>
      <p:pic>
        <p:nvPicPr>
          <p:cNvPr id="16" name="Graphique 218">
            <a:extLst>
              <a:ext uri="{FF2B5EF4-FFF2-40B4-BE49-F238E27FC236}">
                <a16:creationId xmlns:a16="http://schemas.microsoft.com/office/drawing/2014/main" id="{797E772C-3E32-4DC4-9154-2641BFB9AA2D}"/>
              </a:ext>
            </a:extLst>
          </p:cNvPr>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40909" y="193345"/>
            <a:ext cx="1424861" cy="311868"/>
          </a:xfrm>
          <a:prstGeom prst="rect">
            <a:avLst/>
          </a:prstGeom>
        </p:spPr>
      </p:pic>
      <p:sp>
        <p:nvSpPr>
          <p:cNvPr id="17" name="Zone de texte 2">
            <a:extLst>
              <a:ext uri="{FF2B5EF4-FFF2-40B4-BE49-F238E27FC236}">
                <a16:creationId xmlns:a16="http://schemas.microsoft.com/office/drawing/2014/main" id="{BB37616C-272E-47F1-863A-B2C92FBE80F3}"/>
              </a:ext>
            </a:extLst>
          </p:cNvPr>
          <p:cNvSpPr txBox="1">
            <a:spLocks noChangeArrowheads="1"/>
          </p:cNvSpPr>
          <p:nvPr/>
        </p:nvSpPr>
        <p:spPr bwMode="auto">
          <a:xfrm>
            <a:off x="10440745" y="130371"/>
            <a:ext cx="18367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spcBef>
                <a:spcPct val="0"/>
              </a:spcBef>
              <a:spcAft>
                <a:spcPct val="0"/>
              </a:spcAft>
            </a:pPr>
            <a:r>
              <a:rPr lang="fr-FR">
                <a:solidFill>
                  <a:schemeClr val="bg1"/>
                </a:solidFill>
                <a:latin typeface="Arial"/>
                <a:cs typeface="Arial"/>
              </a:rPr>
              <a:t>Atelier 2 HTML</a:t>
            </a:r>
            <a:endParaRPr lang="en-US">
              <a:solidFill>
                <a:schemeClr val="bg1"/>
              </a:solidFill>
            </a:endParaRPr>
          </a:p>
        </p:txBody>
      </p:sp>
      <p:cxnSp>
        <p:nvCxnSpPr>
          <p:cNvPr id="21" name="Connecteur droit 12">
            <a:extLst>
              <a:ext uri="{FF2B5EF4-FFF2-40B4-BE49-F238E27FC236}">
                <a16:creationId xmlns:a16="http://schemas.microsoft.com/office/drawing/2014/main" id="{2FD4896E-C3EA-4312-B8B9-061395FD30B9}"/>
              </a:ext>
              <a:ext uri="{C183D7F6-B498-43B3-948B-1728B52AA6E4}">
                <adec:decorative xmlns:adec="http://schemas.microsoft.com/office/drawing/2017/decorative" val="1"/>
              </a:ext>
            </a:extLst>
          </p:cNvPr>
          <p:cNvCxnSpPr>
            <a:cxnSpLocks/>
          </p:cNvCxnSpPr>
          <p:nvPr/>
        </p:nvCxnSpPr>
        <p:spPr>
          <a:xfrm>
            <a:off x="10526228" y="71037"/>
            <a:ext cx="1416204" cy="0"/>
          </a:xfrm>
          <a:prstGeom prst="line">
            <a:avLst/>
          </a:prstGeom>
          <a:ln w="57150">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25" name="Espace réservé du numéro de diapositive 24">
            <a:extLst>
              <a:ext uri="{FF2B5EF4-FFF2-40B4-BE49-F238E27FC236}">
                <a16:creationId xmlns:a16="http://schemas.microsoft.com/office/drawing/2014/main" id="{6BFAE7BC-893E-4B9B-AB04-BFD3DE9B75A1}"/>
              </a:ext>
            </a:extLst>
          </p:cNvPr>
          <p:cNvSpPr>
            <a:spLocks noGrp="1"/>
          </p:cNvSpPr>
          <p:nvPr>
            <p:ph type="sldNum" sz="quarter" idx="12"/>
          </p:nvPr>
        </p:nvSpPr>
        <p:spPr/>
        <p:txBody>
          <a:bodyPr/>
          <a:lstStyle/>
          <a:p>
            <a:r>
              <a:rPr lang="fr-FR">
                <a:cs typeface="Calibri"/>
              </a:rPr>
              <a:t>23</a:t>
            </a:r>
          </a:p>
        </p:txBody>
      </p:sp>
      <p:sp>
        <p:nvSpPr>
          <p:cNvPr id="3" name="TextBox 2">
            <a:extLst>
              <a:ext uri="{FF2B5EF4-FFF2-40B4-BE49-F238E27FC236}">
                <a16:creationId xmlns:a16="http://schemas.microsoft.com/office/drawing/2014/main" id="{300F317F-220A-C48E-5C15-8F401C4C2259}"/>
              </a:ext>
            </a:extLst>
          </p:cNvPr>
          <p:cNvSpPr txBox="1"/>
          <p:nvPr/>
        </p:nvSpPr>
        <p:spPr>
          <a:xfrm>
            <a:off x="3044934" y="836666"/>
            <a:ext cx="6099655" cy="41395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lnSpc>
                <a:spcPct val="110000"/>
              </a:lnSpc>
              <a:spcBef>
                <a:spcPts val="1200"/>
              </a:spcBef>
              <a:spcAft>
                <a:spcPts val="200"/>
              </a:spcAft>
            </a:pPr>
            <a:r>
              <a:rPr lang="fr-FR" sz="2000" b="1">
                <a:ea typeface="+mn-lt"/>
                <a:cs typeface="+mn-lt"/>
              </a:rPr>
              <a:t>Présentation du HTML</a:t>
            </a:r>
            <a:endParaRPr lang="en-US" sz="2000" b="1">
              <a:cs typeface="Calibri"/>
            </a:endParaRPr>
          </a:p>
        </p:txBody>
      </p:sp>
      <p:sp>
        <p:nvSpPr>
          <p:cNvPr id="4" name="Espace réservé du contenu 2">
            <a:extLst>
              <a:ext uri="{FF2B5EF4-FFF2-40B4-BE49-F238E27FC236}">
                <a16:creationId xmlns:a16="http://schemas.microsoft.com/office/drawing/2014/main" id="{A89E0A5D-996B-19E8-94DB-84BF450C7363}"/>
              </a:ext>
            </a:extLst>
          </p:cNvPr>
          <p:cNvSpPr txBox="1">
            <a:spLocks/>
          </p:cNvSpPr>
          <p:nvPr/>
        </p:nvSpPr>
        <p:spPr>
          <a:xfrm>
            <a:off x="1071190" y="1354246"/>
            <a:ext cx="10058400" cy="413397"/>
          </a:xfrm>
          <a:prstGeom prst="rect">
            <a:avLst/>
          </a:prstGeom>
        </p:spPr>
        <p:txBody>
          <a:bodyPr lIns="91440" tIns="45720" rIns="91440" bIns="45720" anchor="t">
            <a:norm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fr-FR" b="1">
                <a:solidFill>
                  <a:schemeClr val="accent1"/>
                </a:solidFill>
              </a:rPr>
              <a:t>LES LIENS</a:t>
            </a:r>
            <a:endParaRPr lang="fr-FR">
              <a:solidFill>
                <a:srgbClr val="383A42"/>
              </a:solidFill>
              <a:latin typeface="Consolas"/>
            </a:endParaRPr>
          </a:p>
        </p:txBody>
      </p:sp>
      <p:sp>
        <p:nvSpPr>
          <p:cNvPr id="6" name="TextBox 5">
            <a:extLst>
              <a:ext uri="{FF2B5EF4-FFF2-40B4-BE49-F238E27FC236}">
                <a16:creationId xmlns:a16="http://schemas.microsoft.com/office/drawing/2014/main" id="{70BB1A43-F80C-96ED-BA54-F4B06A13DF4D}"/>
              </a:ext>
            </a:extLst>
          </p:cNvPr>
          <p:cNvSpPr txBox="1"/>
          <p:nvPr/>
        </p:nvSpPr>
        <p:spPr>
          <a:xfrm>
            <a:off x="1062404" y="1871003"/>
            <a:ext cx="10058400" cy="439094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Bef>
                <a:spcPts val="100"/>
              </a:spcBef>
              <a:spcAft>
                <a:spcPts val="100"/>
              </a:spcAft>
            </a:pPr>
            <a:r>
              <a:rPr lang="en-US" sz="1600" noProof="1">
                <a:latin typeface="Calibri"/>
                <a:cs typeface="Calibri"/>
              </a:rPr>
              <a:t>Les liens permettent aux utilisateurs de cliquer dessus pour se déplacer de page en page.</a:t>
            </a:r>
            <a:endParaRPr lang="en-US" noProof="1">
              <a:ea typeface="Calibri"/>
              <a:cs typeface="Calibri"/>
            </a:endParaRPr>
          </a:p>
          <a:p>
            <a:pPr>
              <a:spcBef>
                <a:spcPts val="100"/>
              </a:spcBef>
              <a:spcAft>
                <a:spcPts val="100"/>
              </a:spcAft>
            </a:pPr>
            <a:r>
              <a:rPr lang="en-US" sz="1600" noProof="1">
                <a:latin typeface="Calibri"/>
                <a:cs typeface="Calibri"/>
              </a:rPr>
              <a:t>La balise </a:t>
            </a:r>
            <a:r>
              <a:rPr lang="en-US" sz="1600" b="1" noProof="1">
                <a:latin typeface="Calibri"/>
                <a:cs typeface="Calibri"/>
              </a:rPr>
              <a:t>&lt;</a:t>
            </a:r>
            <a:r>
              <a:rPr lang="en-US" sz="1600" b="1" noProof="1">
                <a:solidFill>
                  <a:srgbClr val="E45649"/>
                </a:solidFill>
                <a:latin typeface="Calibri"/>
                <a:cs typeface="Calibri"/>
              </a:rPr>
              <a:t>a</a:t>
            </a:r>
            <a:r>
              <a:rPr lang="en-US" sz="1600" b="1" noProof="1">
                <a:latin typeface="Calibri"/>
                <a:cs typeface="Calibri"/>
              </a:rPr>
              <a:t>&gt;</a:t>
            </a:r>
            <a:r>
              <a:rPr lang="en-US" sz="1600" noProof="1">
                <a:latin typeface="Calibri"/>
                <a:cs typeface="Calibri"/>
              </a:rPr>
              <a:t> en HTML définit un lien hypertext. Il a la syntaxe suivante :</a:t>
            </a:r>
            <a:endParaRPr lang="en-US" sz="1600" noProof="1">
              <a:latin typeface="Calibri"/>
              <a:ea typeface="Calibri"/>
              <a:cs typeface="Calibri"/>
            </a:endParaRPr>
          </a:p>
          <a:p>
            <a:pPr>
              <a:spcBef>
                <a:spcPts val="100"/>
              </a:spcBef>
              <a:spcAft>
                <a:spcPts val="100"/>
              </a:spcAft>
            </a:pPr>
            <a:r>
              <a:rPr lang="en-US" sz="1600" noProof="1">
                <a:latin typeface="Calibri"/>
                <a:cs typeface="Calibri"/>
              </a:rPr>
              <a:t>&lt;</a:t>
            </a:r>
            <a:r>
              <a:rPr lang="en-US" sz="1600" noProof="1">
                <a:solidFill>
                  <a:srgbClr val="E45649"/>
                </a:solidFill>
                <a:latin typeface="Calibri"/>
                <a:cs typeface="Calibri"/>
              </a:rPr>
              <a:t>a </a:t>
            </a:r>
            <a:r>
              <a:rPr lang="en-US" sz="1600" noProof="1">
                <a:solidFill>
                  <a:srgbClr val="986801"/>
                </a:solidFill>
                <a:latin typeface="Calibri"/>
                <a:cs typeface="Calibri"/>
              </a:rPr>
              <a:t>href</a:t>
            </a:r>
            <a:r>
              <a:rPr lang="en-US" sz="1600" noProof="1">
                <a:latin typeface="Calibri"/>
                <a:cs typeface="Calibri"/>
              </a:rPr>
              <a:t>=</a:t>
            </a:r>
            <a:r>
              <a:rPr lang="en-US" sz="1600" noProof="1">
                <a:solidFill>
                  <a:srgbClr val="50A14F"/>
                </a:solidFill>
                <a:latin typeface="Calibri"/>
                <a:cs typeface="Calibri"/>
              </a:rPr>
              <a:t>"url"</a:t>
            </a:r>
            <a:r>
              <a:rPr lang="en-US" sz="1600" noProof="1">
                <a:latin typeface="Calibri"/>
                <a:cs typeface="Calibri"/>
              </a:rPr>
              <a:t>&gt;texte du lien&lt;/</a:t>
            </a:r>
            <a:r>
              <a:rPr lang="en-US" sz="1600" noProof="1">
                <a:solidFill>
                  <a:srgbClr val="E45649"/>
                </a:solidFill>
                <a:latin typeface="Calibri"/>
                <a:cs typeface="Calibri"/>
              </a:rPr>
              <a:t>a</a:t>
            </a:r>
            <a:r>
              <a:rPr lang="en-US" sz="1600" noProof="1">
                <a:latin typeface="Calibri"/>
                <a:cs typeface="Calibri"/>
              </a:rPr>
              <a:t>&gt;</a:t>
            </a:r>
            <a:endParaRPr lang="en-US" sz="1600" noProof="1">
              <a:latin typeface="Calibri"/>
              <a:ea typeface="Calibri"/>
              <a:cs typeface="Calibri"/>
            </a:endParaRPr>
          </a:p>
          <a:p>
            <a:pPr>
              <a:spcBef>
                <a:spcPts val="100"/>
              </a:spcBef>
              <a:spcAft>
                <a:spcPts val="100"/>
              </a:spcAft>
            </a:pPr>
            <a:endParaRPr lang="en-US" sz="1600" noProof="1">
              <a:latin typeface="Calibri"/>
              <a:ea typeface="Calibri"/>
              <a:cs typeface="Calibri"/>
            </a:endParaRPr>
          </a:p>
          <a:p>
            <a:pPr>
              <a:spcBef>
                <a:spcPts val="100"/>
              </a:spcBef>
              <a:spcAft>
                <a:spcPts val="100"/>
              </a:spcAft>
            </a:pPr>
            <a:r>
              <a:rPr lang="en-US" sz="1600" noProof="1">
                <a:latin typeface="Calibri"/>
                <a:cs typeface="Calibri"/>
              </a:rPr>
              <a:t>L'attribut le plus important de l'élément </a:t>
            </a:r>
            <a:r>
              <a:rPr lang="en-US" sz="1600" b="1" noProof="1">
                <a:latin typeface="Calibri"/>
                <a:cs typeface="Calibri"/>
              </a:rPr>
              <a:t>&lt;</a:t>
            </a:r>
            <a:r>
              <a:rPr lang="en-US" sz="1600" b="1" noProof="1">
                <a:solidFill>
                  <a:srgbClr val="E45649"/>
                </a:solidFill>
                <a:latin typeface="Calibri"/>
                <a:cs typeface="Calibri"/>
              </a:rPr>
              <a:t>a</a:t>
            </a:r>
            <a:r>
              <a:rPr lang="en-US" sz="1600" b="1" noProof="1">
                <a:latin typeface="Calibri"/>
                <a:cs typeface="Calibri"/>
              </a:rPr>
              <a:t>&gt;</a:t>
            </a:r>
            <a:r>
              <a:rPr lang="en-US" sz="1600" noProof="1">
                <a:latin typeface="Calibri"/>
                <a:cs typeface="Calibri"/>
              </a:rPr>
              <a:t> est le </a:t>
            </a:r>
            <a:r>
              <a:rPr lang="en-US" sz="1600" b="1" noProof="1">
                <a:solidFill>
                  <a:srgbClr val="986801"/>
                </a:solidFill>
                <a:latin typeface="Calibri"/>
                <a:cs typeface="Calibri"/>
              </a:rPr>
              <a:t>href</a:t>
            </a:r>
            <a:r>
              <a:rPr lang="en-US" sz="1600" noProof="1">
                <a:latin typeface="Calibri"/>
                <a:cs typeface="Calibri"/>
              </a:rPr>
              <a:t>, qui indique la destination du lien. Le </a:t>
            </a:r>
            <a:r>
              <a:rPr lang="en-US" sz="1600" i="1" noProof="1">
                <a:latin typeface="Calibri"/>
                <a:cs typeface="Calibri"/>
              </a:rPr>
              <a:t>texte du lien</a:t>
            </a:r>
            <a:r>
              <a:rPr lang="en-US" sz="1600" noProof="1">
                <a:latin typeface="Calibri"/>
                <a:cs typeface="Calibri"/>
              </a:rPr>
              <a:t> est la partie qui sera visible par l'utilisateur.</a:t>
            </a:r>
            <a:endParaRPr lang="en-US" sz="1600" noProof="1">
              <a:latin typeface="Calibri"/>
              <a:ea typeface="Calibri"/>
              <a:cs typeface="Calibri"/>
            </a:endParaRPr>
          </a:p>
          <a:p>
            <a:pPr>
              <a:spcBef>
                <a:spcPts val="100"/>
              </a:spcBef>
              <a:spcAft>
                <a:spcPts val="100"/>
              </a:spcAft>
            </a:pPr>
            <a:r>
              <a:rPr lang="en-US" sz="1600" noProof="1">
                <a:latin typeface="Calibri"/>
                <a:cs typeface="Calibri"/>
              </a:rPr>
              <a:t>En cliquant sur le texte du lien, l'utilisateur sera envoyé à l'adresse URL spécifiée.</a:t>
            </a:r>
            <a:endParaRPr lang="en-US" sz="1600" noProof="1">
              <a:latin typeface="Calibri"/>
              <a:ea typeface="Calibri"/>
              <a:cs typeface="Calibri"/>
            </a:endParaRPr>
          </a:p>
          <a:p>
            <a:pPr>
              <a:spcBef>
                <a:spcPts val="100"/>
              </a:spcBef>
              <a:spcAft>
                <a:spcPts val="100"/>
              </a:spcAft>
            </a:pPr>
            <a:r>
              <a:rPr lang="en-US" sz="1600" b="1" noProof="1">
                <a:latin typeface="Calibri"/>
                <a:cs typeface="Calibri"/>
              </a:rPr>
              <a:t>Exemple</a:t>
            </a:r>
            <a:endParaRPr lang="en-US" sz="1600" b="1" noProof="1">
              <a:latin typeface="Calibri"/>
              <a:ea typeface="Calibri"/>
              <a:cs typeface="Calibri"/>
            </a:endParaRPr>
          </a:p>
          <a:p>
            <a:pPr>
              <a:spcBef>
                <a:spcPts val="100"/>
              </a:spcBef>
              <a:spcAft>
                <a:spcPts val="100"/>
              </a:spcAft>
            </a:pPr>
            <a:r>
              <a:rPr lang="en-US" sz="1600" noProof="1">
                <a:latin typeface="Calibri"/>
                <a:ea typeface="+mn-lt"/>
                <a:cs typeface="+mn-lt"/>
              </a:rPr>
              <a:t>&lt;</a:t>
            </a:r>
            <a:r>
              <a:rPr lang="en-US" sz="1600" noProof="1">
                <a:solidFill>
                  <a:srgbClr val="E45649"/>
                </a:solidFill>
                <a:latin typeface="Calibri"/>
                <a:ea typeface="+mn-lt"/>
                <a:cs typeface="+mn-lt"/>
              </a:rPr>
              <a:t>a </a:t>
            </a:r>
            <a:r>
              <a:rPr lang="en-US" sz="1600" noProof="1">
                <a:solidFill>
                  <a:srgbClr val="986801"/>
                </a:solidFill>
                <a:latin typeface="Calibri"/>
                <a:ea typeface="+mn-lt"/>
                <a:cs typeface="+mn-lt"/>
              </a:rPr>
              <a:t>href</a:t>
            </a:r>
            <a:r>
              <a:rPr lang="en-US" sz="1600" noProof="1">
                <a:latin typeface="Calibri"/>
                <a:ea typeface="+mn-lt"/>
                <a:cs typeface="+mn-lt"/>
              </a:rPr>
              <a:t>=</a:t>
            </a:r>
            <a:r>
              <a:rPr lang="en-US" sz="1600" noProof="1">
                <a:solidFill>
                  <a:srgbClr val="50A14F"/>
                </a:solidFill>
                <a:latin typeface="Calibri"/>
                <a:ea typeface="+mn-lt"/>
                <a:cs typeface="+mn-lt"/>
              </a:rPr>
              <a:t>"https://www.w3schools.com/"</a:t>
            </a:r>
            <a:r>
              <a:rPr lang="en-US" sz="1600" noProof="1">
                <a:latin typeface="Calibri"/>
                <a:ea typeface="+mn-lt"/>
                <a:cs typeface="+mn-lt"/>
              </a:rPr>
              <a:t>&gt;Visit W3Schools.com !&lt;/</a:t>
            </a:r>
            <a:r>
              <a:rPr lang="en-US" sz="1600" noProof="1">
                <a:solidFill>
                  <a:srgbClr val="E45649"/>
                </a:solidFill>
                <a:latin typeface="Calibri"/>
                <a:ea typeface="+mn-lt"/>
                <a:cs typeface="+mn-lt"/>
              </a:rPr>
              <a:t>a</a:t>
            </a:r>
            <a:r>
              <a:rPr lang="en-US" sz="1600" noProof="1">
                <a:latin typeface="Calibri"/>
                <a:ea typeface="+mn-lt"/>
                <a:cs typeface="+mn-lt"/>
              </a:rPr>
              <a:t>&gt;</a:t>
            </a:r>
          </a:p>
          <a:p>
            <a:pPr>
              <a:spcBef>
                <a:spcPts val="100"/>
              </a:spcBef>
              <a:spcAft>
                <a:spcPts val="100"/>
              </a:spcAft>
            </a:pPr>
            <a:endParaRPr lang="en-US" sz="1600" noProof="1">
              <a:latin typeface="Calibri"/>
              <a:ea typeface="+mn-lt"/>
              <a:cs typeface="+mn-lt"/>
            </a:endParaRPr>
          </a:p>
          <a:p>
            <a:pPr>
              <a:spcBef>
                <a:spcPts val="100"/>
              </a:spcBef>
              <a:spcAft>
                <a:spcPts val="100"/>
              </a:spcAft>
            </a:pPr>
            <a:r>
              <a:rPr lang="en-US" sz="1600" noProof="1">
                <a:latin typeface="Calibri"/>
                <a:ea typeface="+mn-lt"/>
                <a:cs typeface="+mn-lt"/>
              </a:rPr>
              <a:t>L'attribut </a:t>
            </a:r>
            <a:r>
              <a:rPr lang="en-US" sz="1600" b="1" noProof="1">
                <a:solidFill>
                  <a:srgbClr val="986801"/>
                </a:solidFill>
                <a:latin typeface="Calibri"/>
                <a:ea typeface="+mn-lt"/>
                <a:cs typeface="+mn-lt"/>
              </a:rPr>
              <a:t>target</a:t>
            </a:r>
            <a:r>
              <a:rPr lang="en-US" sz="1600" noProof="1">
                <a:solidFill>
                  <a:srgbClr val="986801"/>
                </a:solidFill>
                <a:latin typeface="Calibri"/>
                <a:ea typeface="+mn-lt"/>
                <a:cs typeface="+mn-lt"/>
              </a:rPr>
              <a:t> </a:t>
            </a:r>
            <a:r>
              <a:rPr lang="en-US" sz="1600" noProof="1">
                <a:latin typeface="Calibri"/>
                <a:ea typeface="+mn-lt"/>
                <a:cs typeface="+mn-lt"/>
              </a:rPr>
              <a:t>spécifie où ouvrir le document lié. Il</a:t>
            </a:r>
            <a:r>
              <a:rPr lang="en-US" sz="1600" noProof="1">
                <a:solidFill>
                  <a:srgbClr val="986801"/>
                </a:solidFill>
                <a:latin typeface="Calibri"/>
                <a:ea typeface="+mn-lt"/>
                <a:cs typeface="+mn-lt"/>
              </a:rPr>
              <a:t> </a:t>
            </a:r>
            <a:r>
              <a:rPr lang="en-US" sz="1600" noProof="1">
                <a:solidFill>
                  <a:srgbClr val="000000"/>
                </a:solidFill>
                <a:latin typeface="Calibri"/>
                <a:ea typeface="+mn-lt"/>
                <a:cs typeface="+mn-lt"/>
              </a:rPr>
              <a:t>accepte plusieurs valeurs dont :</a:t>
            </a:r>
          </a:p>
          <a:p>
            <a:pPr marL="742950" lvl="2">
              <a:spcBef>
                <a:spcPts val="100"/>
              </a:spcBef>
              <a:spcAft>
                <a:spcPts val="100"/>
              </a:spcAft>
              <a:buFont typeface="Arial"/>
              <a:buChar char="•"/>
            </a:pPr>
            <a:r>
              <a:rPr lang="en-US" sz="1600" noProof="1">
                <a:latin typeface="Calibri"/>
                <a:cs typeface="Calibri"/>
              </a:rPr>
              <a:t> </a:t>
            </a:r>
            <a:r>
              <a:rPr lang="en-US" sz="1600" noProof="1">
                <a:solidFill>
                  <a:srgbClr val="50A14F"/>
                </a:solidFill>
                <a:latin typeface="Calibri"/>
                <a:cs typeface="Calibri"/>
              </a:rPr>
              <a:t>_self</a:t>
            </a:r>
            <a:r>
              <a:rPr lang="en-US" sz="1600" noProof="1">
                <a:latin typeface="Calibri"/>
                <a:cs typeface="Calibri"/>
              </a:rPr>
              <a:t> : Par défaut. Ouvre le document dans la page en cours</a:t>
            </a:r>
            <a:endParaRPr lang="en-US" sz="1600" noProof="1">
              <a:latin typeface="Calibri"/>
              <a:ea typeface="Calibri"/>
              <a:cs typeface="Calibri"/>
            </a:endParaRPr>
          </a:p>
          <a:p>
            <a:pPr marL="742950" lvl="2">
              <a:spcBef>
                <a:spcPts val="100"/>
              </a:spcBef>
              <a:spcAft>
                <a:spcPts val="100"/>
              </a:spcAft>
              <a:buFont typeface="Arial"/>
              <a:buChar char="•"/>
            </a:pPr>
            <a:r>
              <a:rPr lang="en-US" sz="1600" noProof="1">
                <a:latin typeface="Calibri"/>
                <a:ea typeface="+mn-lt"/>
                <a:cs typeface="+mn-lt"/>
              </a:rPr>
              <a:t> </a:t>
            </a:r>
            <a:r>
              <a:rPr lang="en-US" sz="1600" noProof="1">
                <a:solidFill>
                  <a:srgbClr val="50A14F"/>
                </a:solidFill>
                <a:latin typeface="Calibri"/>
                <a:cs typeface="Calibri"/>
              </a:rPr>
              <a:t>_blank</a:t>
            </a:r>
            <a:r>
              <a:rPr lang="en-US" sz="1600" noProof="1">
                <a:latin typeface="Calibri"/>
                <a:cs typeface="Calibri"/>
              </a:rPr>
              <a:t> : Ouvre le document dans un nouvel onglet</a:t>
            </a:r>
            <a:endParaRPr lang="en-US" sz="1600" noProof="1">
              <a:latin typeface="Calibri"/>
              <a:ea typeface="Calibri"/>
              <a:cs typeface="Calibri"/>
            </a:endParaRPr>
          </a:p>
          <a:p>
            <a:pPr>
              <a:spcBef>
                <a:spcPts val="100"/>
              </a:spcBef>
              <a:spcAft>
                <a:spcPts val="100"/>
              </a:spcAft>
            </a:pPr>
            <a:endParaRPr lang="en-US" sz="1600" b="1" noProof="1">
              <a:latin typeface="Calibri"/>
              <a:ea typeface="+mn-lt"/>
              <a:cs typeface="+mn-lt"/>
            </a:endParaRPr>
          </a:p>
          <a:p>
            <a:pPr>
              <a:spcBef>
                <a:spcPts val="100"/>
              </a:spcBef>
              <a:spcAft>
                <a:spcPts val="100"/>
              </a:spcAft>
            </a:pPr>
            <a:r>
              <a:rPr lang="en-US" sz="1600" b="1" noProof="1">
                <a:latin typeface="Calibri"/>
                <a:ea typeface="+mn-lt"/>
                <a:cs typeface="+mn-lt"/>
              </a:rPr>
              <a:t>Exemple</a:t>
            </a:r>
            <a:endParaRPr lang="en-US" sz="1600" noProof="1">
              <a:latin typeface="Calibri"/>
              <a:ea typeface="+mn-lt"/>
              <a:cs typeface="+mn-lt"/>
            </a:endParaRPr>
          </a:p>
          <a:p>
            <a:pPr>
              <a:spcBef>
                <a:spcPts val="100"/>
              </a:spcBef>
              <a:spcAft>
                <a:spcPts val="100"/>
              </a:spcAft>
            </a:pPr>
            <a:r>
              <a:rPr lang="en-US" sz="1600" noProof="1">
                <a:latin typeface="Calibri"/>
                <a:ea typeface="+mn-lt"/>
                <a:cs typeface="+mn-lt"/>
              </a:rPr>
              <a:t>&lt;</a:t>
            </a:r>
            <a:r>
              <a:rPr lang="en-US" sz="1600" noProof="1">
                <a:solidFill>
                  <a:srgbClr val="E45649"/>
                </a:solidFill>
                <a:latin typeface="Calibri"/>
                <a:ea typeface="+mn-lt"/>
                <a:cs typeface="+mn-lt"/>
              </a:rPr>
              <a:t>a </a:t>
            </a:r>
            <a:r>
              <a:rPr lang="en-US" sz="1600" noProof="1">
                <a:solidFill>
                  <a:srgbClr val="986801"/>
                </a:solidFill>
                <a:latin typeface="Calibri"/>
                <a:ea typeface="+mn-lt"/>
                <a:cs typeface="+mn-lt"/>
              </a:rPr>
              <a:t>href</a:t>
            </a:r>
            <a:r>
              <a:rPr lang="en-US" sz="1600" noProof="1">
                <a:latin typeface="Calibri"/>
                <a:ea typeface="+mn-lt"/>
                <a:cs typeface="+mn-lt"/>
              </a:rPr>
              <a:t>=</a:t>
            </a:r>
            <a:r>
              <a:rPr lang="en-US" sz="1600" noProof="1">
                <a:solidFill>
                  <a:srgbClr val="50A14F"/>
                </a:solidFill>
                <a:latin typeface="Calibri"/>
                <a:ea typeface="+mn-lt"/>
                <a:cs typeface="+mn-lt"/>
              </a:rPr>
              <a:t>"https://www.google.fr"</a:t>
            </a:r>
            <a:r>
              <a:rPr lang="en-US" sz="1600" noProof="1">
                <a:solidFill>
                  <a:srgbClr val="D4D4D4"/>
                </a:solidFill>
                <a:latin typeface="Calibri"/>
                <a:ea typeface="+mn-lt"/>
                <a:cs typeface="+mn-lt"/>
              </a:rPr>
              <a:t> </a:t>
            </a:r>
            <a:r>
              <a:rPr lang="en-US" sz="1600" noProof="1">
                <a:solidFill>
                  <a:srgbClr val="986801"/>
                </a:solidFill>
                <a:latin typeface="Calibri"/>
                <a:ea typeface="+mn-lt"/>
                <a:cs typeface="+mn-lt"/>
              </a:rPr>
              <a:t>target</a:t>
            </a:r>
            <a:r>
              <a:rPr lang="en-US" sz="1600" noProof="1">
                <a:latin typeface="Calibri"/>
                <a:ea typeface="+mn-lt"/>
                <a:cs typeface="+mn-lt"/>
              </a:rPr>
              <a:t>=</a:t>
            </a:r>
            <a:r>
              <a:rPr lang="en-US" sz="1600" noProof="1">
                <a:solidFill>
                  <a:srgbClr val="50A14F"/>
                </a:solidFill>
                <a:latin typeface="Calibri"/>
                <a:ea typeface="+mn-lt"/>
                <a:cs typeface="+mn-lt"/>
              </a:rPr>
              <a:t>"_blank"</a:t>
            </a:r>
            <a:r>
              <a:rPr lang="en-US" sz="1600" noProof="1">
                <a:latin typeface="Calibri"/>
                <a:ea typeface="+mn-lt"/>
                <a:cs typeface="+mn-lt"/>
              </a:rPr>
              <a:t>&gt;lien dans un nouvel onglet&lt;/</a:t>
            </a:r>
            <a:r>
              <a:rPr lang="en-US" sz="1600" noProof="1">
                <a:solidFill>
                  <a:srgbClr val="E45649"/>
                </a:solidFill>
                <a:latin typeface="Calibri"/>
                <a:ea typeface="+mn-lt"/>
                <a:cs typeface="+mn-lt"/>
              </a:rPr>
              <a:t>a</a:t>
            </a:r>
            <a:r>
              <a:rPr lang="en-US" sz="1600" noProof="1">
                <a:latin typeface="Calibri"/>
                <a:ea typeface="+mn-lt"/>
                <a:cs typeface="+mn-lt"/>
              </a:rPr>
              <a:t>&gt;</a:t>
            </a:r>
            <a:endParaRPr lang="en-US" sz="1600" noProof="1">
              <a:latin typeface="Calibri"/>
              <a:ea typeface="Calibri"/>
              <a:cs typeface="Calibri"/>
            </a:endParaRPr>
          </a:p>
        </p:txBody>
      </p:sp>
    </p:spTree>
    <p:extLst>
      <p:ext uri="{BB962C8B-B14F-4D97-AF65-F5344CB8AC3E}">
        <p14:creationId xmlns:p14="http://schemas.microsoft.com/office/powerpoint/2010/main" val="5189455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Connecteur droit 12">
            <a:extLst>
              <a:ext uri="{FF2B5EF4-FFF2-40B4-BE49-F238E27FC236}">
                <a16:creationId xmlns:a16="http://schemas.microsoft.com/office/drawing/2014/main" id="{7F409621-235B-42B7-8C57-C671A5B850E8}"/>
              </a:ext>
              <a:ext uri="{C183D7F6-B498-43B3-948B-1728B52AA6E4}">
                <adec:decorative xmlns:adec="http://schemas.microsoft.com/office/drawing/2017/decorative" val="1"/>
              </a:ext>
            </a:extLst>
          </p:cNvPr>
          <p:cNvCxnSpPr>
            <a:cxnSpLocks/>
          </p:cNvCxnSpPr>
          <p:nvPr/>
        </p:nvCxnSpPr>
        <p:spPr>
          <a:xfrm>
            <a:off x="240908" y="6459681"/>
            <a:ext cx="0" cy="398319"/>
          </a:xfrm>
          <a:prstGeom prst="line">
            <a:avLst/>
          </a:prstGeom>
          <a:ln w="139700">
            <a:solidFill>
              <a:schemeClr val="accent2"/>
            </a:solidFill>
            <a:prstDash val="solid"/>
          </a:ln>
        </p:spPr>
        <p:style>
          <a:lnRef idx="1">
            <a:schemeClr val="accent1"/>
          </a:lnRef>
          <a:fillRef idx="0">
            <a:schemeClr val="accent1"/>
          </a:fillRef>
          <a:effectRef idx="0">
            <a:schemeClr val="accent1"/>
          </a:effectRef>
          <a:fontRef idx="minor">
            <a:schemeClr val="tx1"/>
          </a:fontRef>
        </p:style>
      </p:cxnSp>
      <p:grpSp>
        <p:nvGrpSpPr>
          <p:cNvPr id="13" name="Groupe 12">
            <a:extLst>
              <a:ext uri="{FF2B5EF4-FFF2-40B4-BE49-F238E27FC236}">
                <a16:creationId xmlns:a16="http://schemas.microsoft.com/office/drawing/2014/main" id="{85DCF745-39CA-459B-8ACF-F7DEC90EFF33}"/>
              </a:ext>
              <a:ext uri="{C183D7F6-B498-43B3-948B-1728B52AA6E4}">
                <adec:decorative xmlns:adec="http://schemas.microsoft.com/office/drawing/2017/decorative" val="1"/>
              </a:ext>
            </a:extLst>
          </p:cNvPr>
          <p:cNvGrpSpPr/>
          <p:nvPr/>
        </p:nvGrpSpPr>
        <p:grpSpPr>
          <a:xfrm>
            <a:off x="9233656" y="-30668"/>
            <a:ext cx="2958344" cy="565210"/>
            <a:chOff x="1216702" y="-785818"/>
            <a:chExt cx="6391124" cy="1384729"/>
          </a:xfrm>
        </p:grpSpPr>
        <p:sp>
          <p:nvSpPr>
            <p:cNvPr id="14" name="Rectangle 1">
              <a:extLst>
                <a:ext uri="{FF2B5EF4-FFF2-40B4-BE49-F238E27FC236}">
                  <a16:creationId xmlns:a16="http://schemas.microsoft.com/office/drawing/2014/main" id="{1DD38E9F-DD41-498F-8651-C39F97B54463}"/>
                </a:ext>
              </a:extLst>
            </p:cNvPr>
            <p:cNvSpPr/>
            <p:nvPr/>
          </p:nvSpPr>
          <p:spPr>
            <a:xfrm>
              <a:off x="1216702" y="-755745"/>
              <a:ext cx="2792437" cy="728927"/>
            </a:xfrm>
            <a:custGeom>
              <a:avLst/>
              <a:gdLst>
                <a:gd name="connsiteX0" fmla="*/ 0 w 2778276"/>
                <a:gd name="connsiteY0" fmla="*/ 0 h 471777"/>
                <a:gd name="connsiteX1" fmla="*/ 2778276 w 2778276"/>
                <a:gd name="connsiteY1" fmla="*/ 0 h 471777"/>
                <a:gd name="connsiteX2" fmla="*/ 2778276 w 2778276"/>
                <a:gd name="connsiteY2" fmla="*/ 471777 h 471777"/>
                <a:gd name="connsiteX3" fmla="*/ 0 w 2778276"/>
                <a:gd name="connsiteY3" fmla="*/ 471777 h 471777"/>
                <a:gd name="connsiteX4" fmla="*/ 0 w 2778276"/>
                <a:gd name="connsiteY4" fmla="*/ 0 h 471777"/>
                <a:gd name="connsiteX0" fmla="*/ 0 w 2778276"/>
                <a:gd name="connsiteY0" fmla="*/ 0 h 499912"/>
                <a:gd name="connsiteX1" fmla="*/ 2778276 w 2778276"/>
                <a:gd name="connsiteY1" fmla="*/ 0 h 499912"/>
                <a:gd name="connsiteX2" fmla="*/ 2778276 w 2778276"/>
                <a:gd name="connsiteY2" fmla="*/ 471777 h 499912"/>
                <a:gd name="connsiteX3" fmla="*/ 576775 w 2778276"/>
                <a:gd name="connsiteY3" fmla="*/ 499912 h 499912"/>
                <a:gd name="connsiteX4" fmla="*/ 0 w 2778276"/>
                <a:gd name="connsiteY4" fmla="*/ 0 h 499912"/>
                <a:gd name="connsiteX0" fmla="*/ 0 w 2792344"/>
                <a:gd name="connsiteY0" fmla="*/ 0 h 514001"/>
                <a:gd name="connsiteX1" fmla="*/ 2778276 w 2792344"/>
                <a:gd name="connsiteY1" fmla="*/ 0 h 514001"/>
                <a:gd name="connsiteX2" fmla="*/ 2792344 w 2792344"/>
                <a:gd name="connsiteY2" fmla="*/ 514001 h 514001"/>
                <a:gd name="connsiteX3" fmla="*/ 576775 w 2792344"/>
                <a:gd name="connsiteY3" fmla="*/ 499912 h 514001"/>
                <a:gd name="connsiteX4" fmla="*/ 0 w 2792344"/>
                <a:gd name="connsiteY4" fmla="*/ 0 h 514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2344" h="514001">
                  <a:moveTo>
                    <a:pt x="0" y="0"/>
                  </a:moveTo>
                  <a:lnTo>
                    <a:pt x="2778276" y="0"/>
                  </a:lnTo>
                  <a:lnTo>
                    <a:pt x="2792344" y="514001"/>
                  </a:lnTo>
                  <a:lnTo>
                    <a:pt x="576775" y="499912"/>
                  </a:lnTo>
                  <a:lnTo>
                    <a:pt x="0" y="0"/>
                  </a:lnTo>
                  <a:close/>
                </a:path>
              </a:pathLst>
            </a:custGeom>
            <a:solidFill>
              <a:srgbClr val="EE740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fr-FR">
                <a:solidFill>
                  <a:srgbClr val="00366C"/>
                </a:solidFill>
              </a:endParaRPr>
            </a:p>
          </p:txBody>
        </p:sp>
        <p:sp>
          <p:nvSpPr>
            <p:cNvPr id="15" name="Rectangle 2">
              <a:extLst>
                <a:ext uri="{FF2B5EF4-FFF2-40B4-BE49-F238E27FC236}">
                  <a16:creationId xmlns:a16="http://schemas.microsoft.com/office/drawing/2014/main" id="{ADAB0AEC-795E-4826-A0D6-2720A6B5F17E}"/>
                </a:ext>
              </a:extLst>
            </p:cNvPr>
            <p:cNvSpPr/>
            <p:nvPr/>
          </p:nvSpPr>
          <p:spPr>
            <a:xfrm>
              <a:off x="1968078" y="-785818"/>
              <a:ext cx="5639748" cy="1384729"/>
            </a:xfrm>
            <a:custGeom>
              <a:avLst/>
              <a:gdLst>
                <a:gd name="connsiteX0" fmla="*/ 0 w 4000500"/>
                <a:gd name="connsiteY0" fmla="*/ 0 h 800100"/>
                <a:gd name="connsiteX1" fmla="*/ 4000500 w 4000500"/>
                <a:gd name="connsiteY1" fmla="*/ 0 h 800100"/>
                <a:gd name="connsiteX2" fmla="*/ 4000500 w 4000500"/>
                <a:gd name="connsiteY2" fmla="*/ 800100 h 800100"/>
                <a:gd name="connsiteX3" fmla="*/ 0 w 4000500"/>
                <a:gd name="connsiteY3" fmla="*/ 800100 h 800100"/>
                <a:gd name="connsiteX4" fmla="*/ 0 w 4000500"/>
                <a:gd name="connsiteY4" fmla="*/ 0 h 800100"/>
                <a:gd name="connsiteX0" fmla="*/ 0 w 4000500"/>
                <a:gd name="connsiteY0" fmla="*/ 0 h 800100"/>
                <a:gd name="connsiteX1" fmla="*/ 4000500 w 4000500"/>
                <a:gd name="connsiteY1" fmla="*/ 0 h 800100"/>
                <a:gd name="connsiteX2" fmla="*/ 4000500 w 4000500"/>
                <a:gd name="connsiteY2" fmla="*/ 800100 h 800100"/>
                <a:gd name="connsiteX3" fmla="*/ 792480 w 4000500"/>
                <a:gd name="connsiteY3" fmla="*/ 800100 h 800100"/>
                <a:gd name="connsiteX4" fmla="*/ 0 w 4000500"/>
                <a:gd name="connsiteY4" fmla="*/ 0 h 800100"/>
                <a:gd name="connsiteX0" fmla="*/ 0 w 4428566"/>
                <a:gd name="connsiteY0" fmla="*/ 0 h 806393"/>
                <a:gd name="connsiteX1" fmla="*/ 4000500 w 4428566"/>
                <a:gd name="connsiteY1" fmla="*/ 0 h 806393"/>
                <a:gd name="connsiteX2" fmla="*/ 4428566 w 4428566"/>
                <a:gd name="connsiteY2" fmla="*/ 806393 h 806393"/>
                <a:gd name="connsiteX3" fmla="*/ 792480 w 4428566"/>
                <a:gd name="connsiteY3" fmla="*/ 800100 h 806393"/>
                <a:gd name="connsiteX4" fmla="*/ 0 w 4428566"/>
                <a:gd name="connsiteY4" fmla="*/ 0 h 806393"/>
                <a:gd name="connsiteX0" fmla="*/ 0 w 4428566"/>
                <a:gd name="connsiteY0" fmla="*/ 0 h 806393"/>
                <a:gd name="connsiteX1" fmla="*/ 4428566 w 4428566"/>
                <a:gd name="connsiteY1" fmla="*/ 7035 h 806393"/>
                <a:gd name="connsiteX2" fmla="*/ 4428566 w 4428566"/>
                <a:gd name="connsiteY2" fmla="*/ 806393 h 806393"/>
                <a:gd name="connsiteX3" fmla="*/ 792480 w 4428566"/>
                <a:gd name="connsiteY3" fmla="*/ 800100 h 806393"/>
                <a:gd name="connsiteX4" fmla="*/ 0 w 4428566"/>
                <a:gd name="connsiteY4" fmla="*/ 0 h 8063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28566" h="806393">
                  <a:moveTo>
                    <a:pt x="0" y="0"/>
                  </a:moveTo>
                  <a:lnTo>
                    <a:pt x="4428566" y="7035"/>
                  </a:lnTo>
                  <a:lnTo>
                    <a:pt x="4428566" y="806393"/>
                  </a:lnTo>
                  <a:lnTo>
                    <a:pt x="792480" y="800100"/>
                  </a:lnTo>
                  <a:lnTo>
                    <a:pt x="0" y="0"/>
                  </a:lnTo>
                  <a:close/>
                </a:path>
              </a:pathLst>
            </a:custGeom>
            <a:solidFill>
              <a:srgbClr val="0B84FF"/>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nSpc>
                  <a:spcPct val="120000"/>
                </a:lnSpc>
                <a:spcBef>
                  <a:spcPts val="200"/>
                </a:spcBef>
              </a:pPr>
              <a:r>
                <a:rPr lang="fr-FR" sz="1000" kern="1000">
                  <a:solidFill>
                    <a:srgbClr val="00366C"/>
                  </a:solidFill>
                  <a:effectLst/>
                  <a:ea typeface="Calibri" panose="020F0502020204030204" pitchFamily="34" charset="0"/>
                  <a:cs typeface="Times New Roman" panose="02020603050405020304" pitchFamily="18" charset="0"/>
                </a:rPr>
                <a:t> </a:t>
              </a:r>
            </a:p>
          </p:txBody>
        </p:sp>
      </p:grpSp>
      <p:pic>
        <p:nvPicPr>
          <p:cNvPr id="16" name="Graphique 218">
            <a:extLst>
              <a:ext uri="{FF2B5EF4-FFF2-40B4-BE49-F238E27FC236}">
                <a16:creationId xmlns:a16="http://schemas.microsoft.com/office/drawing/2014/main" id="{797E772C-3E32-4DC4-9154-2641BFB9AA2D}"/>
              </a:ext>
            </a:extLst>
          </p:cNvPr>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40909" y="193345"/>
            <a:ext cx="1424861" cy="311868"/>
          </a:xfrm>
          <a:prstGeom prst="rect">
            <a:avLst/>
          </a:prstGeom>
        </p:spPr>
      </p:pic>
      <p:sp>
        <p:nvSpPr>
          <p:cNvPr id="17" name="Zone de texte 2">
            <a:extLst>
              <a:ext uri="{FF2B5EF4-FFF2-40B4-BE49-F238E27FC236}">
                <a16:creationId xmlns:a16="http://schemas.microsoft.com/office/drawing/2014/main" id="{BB37616C-272E-47F1-863A-B2C92FBE80F3}"/>
              </a:ext>
            </a:extLst>
          </p:cNvPr>
          <p:cNvSpPr txBox="1">
            <a:spLocks noChangeArrowheads="1"/>
          </p:cNvSpPr>
          <p:nvPr/>
        </p:nvSpPr>
        <p:spPr bwMode="auto">
          <a:xfrm>
            <a:off x="10440745" y="130371"/>
            <a:ext cx="18367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spcBef>
                <a:spcPct val="0"/>
              </a:spcBef>
              <a:spcAft>
                <a:spcPct val="0"/>
              </a:spcAft>
            </a:pPr>
            <a:r>
              <a:rPr lang="fr-FR">
                <a:solidFill>
                  <a:schemeClr val="bg1"/>
                </a:solidFill>
                <a:latin typeface="Arial"/>
                <a:cs typeface="Arial"/>
              </a:rPr>
              <a:t>Atelier 2 HTML</a:t>
            </a:r>
            <a:endParaRPr lang="en-US">
              <a:solidFill>
                <a:schemeClr val="bg1"/>
              </a:solidFill>
            </a:endParaRPr>
          </a:p>
        </p:txBody>
      </p:sp>
      <p:cxnSp>
        <p:nvCxnSpPr>
          <p:cNvPr id="21" name="Connecteur droit 12">
            <a:extLst>
              <a:ext uri="{FF2B5EF4-FFF2-40B4-BE49-F238E27FC236}">
                <a16:creationId xmlns:a16="http://schemas.microsoft.com/office/drawing/2014/main" id="{2FD4896E-C3EA-4312-B8B9-061395FD30B9}"/>
              </a:ext>
              <a:ext uri="{C183D7F6-B498-43B3-948B-1728B52AA6E4}">
                <adec:decorative xmlns:adec="http://schemas.microsoft.com/office/drawing/2017/decorative" val="1"/>
              </a:ext>
            </a:extLst>
          </p:cNvPr>
          <p:cNvCxnSpPr>
            <a:cxnSpLocks/>
          </p:cNvCxnSpPr>
          <p:nvPr/>
        </p:nvCxnSpPr>
        <p:spPr>
          <a:xfrm>
            <a:off x="10526228" y="71037"/>
            <a:ext cx="1416204" cy="0"/>
          </a:xfrm>
          <a:prstGeom prst="line">
            <a:avLst/>
          </a:prstGeom>
          <a:ln w="57150">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25" name="Espace réservé du numéro de diapositive 24">
            <a:extLst>
              <a:ext uri="{FF2B5EF4-FFF2-40B4-BE49-F238E27FC236}">
                <a16:creationId xmlns:a16="http://schemas.microsoft.com/office/drawing/2014/main" id="{6BFAE7BC-893E-4B9B-AB04-BFD3DE9B75A1}"/>
              </a:ext>
            </a:extLst>
          </p:cNvPr>
          <p:cNvSpPr>
            <a:spLocks noGrp="1"/>
          </p:cNvSpPr>
          <p:nvPr>
            <p:ph type="sldNum" sz="quarter" idx="12"/>
          </p:nvPr>
        </p:nvSpPr>
        <p:spPr/>
        <p:txBody>
          <a:bodyPr/>
          <a:lstStyle/>
          <a:p>
            <a:r>
              <a:rPr lang="fr-FR">
                <a:cs typeface="Calibri"/>
              </a:rPr>
              <a:t>24</a:t>
            </a:r>
          </a:p>
        </p:txBody>
      </p:sp>
      <p:sp>
        <p:nvSpPr>
          <p:cNvPr id="3" name="TextBox 2">
            <a:extLst>
              <a:ext uri="{FF2B5EF4-FFF2-40B4-BE49-F238E27FC236}">
                <a16:creationId xmlns:a16="http://schemas.microsoft.com/office/drawing/2014/main" id="{300F317F-220A-C48E-5C15-8F401C4C2259}"/>
              </a:ext>
            </a:extLst>
          </p:cNvPr>
          <p:cNvSpPr txBox="1"/>
          <p:nvPr/>
        </p:nvSpPr>
        <p:spPr>
          <a:xfrm>
            <a:off x="3044934" y="836666"/>
            <a:ext cx="6099655" cy="41395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lnSpc>
                <a:spcPct val="110000"/>
              </a:lnSpc>
              <a:spcBef>
                <a:spcPts val="1200"/>
              </a:spcBef>
              <a:spcAft>
                <a:spcPts val="200"/>
              </a:spcAft>
            </a:pPr>
            <a:r>
              <a:rPr lang="fr-FR" sz="2000" b="1">
                <a:ea typeface="+mn-lt"/>
                <a:cs typeface="+mn-lt"/>
              </a:rPr>
              <a:t>Présentation du HTML</a:t>
            </a:r>
            <a:endParaRPr lang="en-US" sz="2000" b="1">
              <a:cs typeface="Calibri"/>
            </a:endParaRPr>
          </a:p>
        </p:txBody>
      </p:sp>
      <p:sp>
        <p:nvSpPr>
          <p:cNvPr id="4" name="Espace réservé du contenu 2">
            <a:extLst>
              <a:ext uri="{FF2B5EF4-FFF2-40B4-BE49-F238E27FC236}">
                <a16:creationId xmlns:a16="http://schemas.microsoft.com/office/drawing/2014/main" id="{A89E0A5D-996B-19E8-94DB-84BF450C7363}"/>
              </a:ext>
            </a:extLst>
          </p:cNvPr>
          <p:cNvSpPr txBox="1">
            <a:spLocks/>
          </p:cNvSpPr>
          <p:nvPr/>
        </p:nvSpPr>
        <p:spPr>
          <a:xfrm>
            <a:off x="1071190" y="1354246"/>
            <a:ext cx="10058400" cy="413397"/>
          </a:xfrm>
          <a:prstGeom prst="rect">
            <a:avLst/>
          </a:prstGeom>
        </p:spPr>
        <p:txBody>
          <a:bodyPr lIns="91440" tIns="45720" rIns="91440" bIns="45720" anchor="t">
            <a:norm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fr-FR" b="1">
                <a:solidFill>
                  <a:schemeClr val="accent1"/>
                </a:solidFill>
              </a:rPr>
              <a:t>LES LIENS</a:t>
            </a:r>
            <a:endParaRPr lang="fr-FR">
              <a:solidFill>
                <a:srgbClr val="383A42"/>
              </a:solidFill>
              <a:latin typeface="Consolas"/>
            </a:endParaRPr>
          </a:p>
        </p:txBody>
      </p:sp>
      <p:sp>
        <p:nvSpPr>
          <p:cNvPr id="5" name="TextBox 4">
            <a:extLst>
              <a:ext uri="{FF2B5EF4-FFF2-40B4-BE49-F238E27FC236}">
                <a16:creationId xmlns:a16="http://schemas.microsoft.com/office/drawing/2014/main" id="{C6C28A6B-F975-4ED3-991C-E0319F58927F}"/>
              </a:ext>
            </a:extLst>
          </p:cNvPr>
          <p:cNvSpPr txBox="1"/>
          <p:nvPr/>
        </p:nvSpPr>
        <p:spPr>
          <a:xfrm>
            <a:off x="1097279" y="1960880"/>
            <a:ext cx="10055860" cy="403187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b="1" noProof="1">
                <a:latin typeface="Calibri"/>
                <a:cs typeface="Calibri"/>
              </a:rPr>
              <a:t>- URL absolues vs relatives :</a:t>
            </a:r>
            <a:endParaRPr lang="en-US" sz="1600" b="1" noProof="1">
              <a:latin typeface="Calibri"/>
              <a:ea typeface="Calibri"/>
              <a:cs typeface="Calibri"/>
            </a:endParaRPr>
          </a:p>
          <a:p>
            <a:r>
              <a:rPr lang="en-US" sz="1600" noProof="1">
                <a:latin typeface="Calibri"/>
                <a:ea typeface="+mn-lt"/>
                <a:cs typeface="+mn-lt"/>
              </a:rPr>
              <a:t>&lt;</a:t>
            </a:r>
            <a:r>
              <a:rPr lang="en-US" sz="1600" noProof="1">
                <a:solidFill>
                  <a:srgbClr val="E45649"/>
                </a:solidFill>
                <a:latin typeface="Calibri"/>
                <a:ea typeface="+mn-lt"/>
                <a:cs typeface="+mn-lt"/>
              </a:rPr>
              <a:t>h2</a:t>
            </a:r>
            <a:r>
              <a:rPr lang="en-US" sz="1600" noProof="1">
                <a:solidFill>
                  <a:srgbClr val="000000"/>
                </a:solidFill>
                <a:latin typeface="Calibri"/>
                <a:ea typeface="+mn-lt"/>
                <a:cs typeface="+mn-lt"/>
              </a:rPr>
              <a:t>&gt;</a:t>
            </a:r>
            <a:r>
              <a:rPr lang="en-US" sz="1600" noProof="1">
                <a:latin typeface="Calibri"/>
                <a:ea typeface="+mn-lt"/>
                <a:cs typeface="+mn-lt"/>
              </a:rPr>
              <a:t>Absolute URLs&lt;/</a:t>
            </a:r>
            <a:r>
              <a:rPr lang="en-US" sz="1600" noProof="1">
                <a:solidFill>
                  <a:srgbClr val="E45649"/>
                </a:solidFill>
                <a:latin typeface="Calibri"/>
                <a:ea typeface="+mn-lt"/>
                <a:cs typeface="+mn-lt"/>
              </a:rPr>
              <a:t>h2</a:t>
            </a:r>
            <a:r>
              <a:rPr lang="en-US" sz="1600" noProof="1">
                <a:latin typeface="Calibri"/>
                <a:ea typeface="+mn-lt"/>
                <a:cs typeface="+mn-lt"/>
              </a:rPr>
              <a:t>&gt;</a:t>
            </a:r>
          </a:p>
          <a:p>
            <a:r>
              <a:rPr lang="en-US" sz="1600" noProof="1">
                <a:latin typeface="Calibri"/>
                <a:ea typeface="+mn-lt"/>
                <a:cs typeface="+mn-lt"/>
              </a:rPr>
              <a:t>&lt;</a:t>
            </a:r>
            <a:r>
              <a:rPr lang="en-US" sz="1600" noProof="1">
                <a:solidFill>
                  <a:srgbClr val="E45649"/>
                </a:solidFill>
                <a:latin typeface="Calibri"/>
                <a:ea typeface="+mn-lt"/>
                <a:cs typeface="+mn-lt"/>
              </a:rPr>
              <a:t>a </a:t>
            </a:r>
            <a:r>
              <a:rPr lang="en-US" sz="1600" noProof="1">
                <a:solidFill>
                  <a:srgbClr val="986801"/>
                </a:solidFill>
                <a:latin typeface="Calibri"/>
                <a:ea typeface="+mn-lt"/>
                <a:cs typeface="+mn-lt"/>
              </a:rPr>
              <a:t>href</a:t>
            </a:r>
            <a:r>
              <a:rPr lang="en-US" sz="1600" noProof="1">
                <a:latin typeface="Calibri"/>
                <a:ea typeface="+mn-lt"/>
                <a:cs typeface="+mn-lt"/>
              </a:rPr>
              <a:t>=</a:t>
            </a:r>
            <a:r>
              <a:rPr lang="en-US" sz="1600" noProof="1">
                <a:solidFill>
                  <a:srgbClr val="50A14F"/>
                </a:solidFill>
                <a:latin typeface="Calibri"/>
                <a:ea typeface="+mn-lt"/>
                <a:cs typeface="+mn-lt"/>
              </a:rPr>
              <a:t>"https://www.w3.org"</a:t>
            </a:r>
            <a:r>
              <a:rPr lang="en-US" sz="1600" noProof="1">
                <a:latin typeface="Calibri"/>
                <a:ea typeface="+mn-lt"/>
                <a:cs typeface="+mn-lt"/>
              </a:rPr>
              <a:t>&gt;W3C&lt;/</a:t>
            </a:r>
            <a:r>
              <a:rPr lang="en-US" sz="1600" noProof="1">
                <a:solidFill>
                  <a:srgbClr val="E45649"/>
                </a:solidFill>
                <a:latin typeface="Calibri"/>
                <a:ea typeface="+mn-lt"/>
                <a:cs typeface="+mn-lt"/>
              </a:rPr>
              <a:t>a</a:t>
            </a:r>
            <a:r>
              <a:rPr lang="en-US" sz="1600" noProof="1">
                <a:latin typeface="Calibri"/>
                <a:ea typeface="+mn-lt"/>
                <a:cs typeface="+mn-lt"/>
              </a:rPr>
              <a:t>&gt;</a:t>
            </a:r>
          </a:p>
          <a:p>
            <a:r>
              <a:rPr lang="en-US" sz="1600" noProof="1">
                <a:latin typeface="Calibri"/>
                <a:ea typeface="+mn-lt"/>
                <a:cs typeface="+mn-lt"/>
              </a:rPr>
              <a:t>&lt;</a:t>
            </a:r>
            <a:r>
              <a:rPr lang="en-US" sz="1600" noProof="1">
                <a:solidFill>
                  <a:srgbClr val="E45649"/>
                </a:solidFill>
                <a:latin typeface="Calibri"/>
                <a:ea typeface="+mn-lt"/>
                <a:cs typeface="+mn-lt"/>
              </a:rPr>
              <a:t>a </a:t>
            </a:r>
            <a:r>
              <a:rPr lang="en-US" sz="1600" noProof="1">
                <a:solidFill>
                  <a:srgbClr val="986801"/>
                </a:solidFill>
                <a:latin typeface="Calibri"/>
                <a:ea typeface="+mn-lt"/>
                <a:cs typeface="+mn-lt"/>
              </a:rPr>
              <a:t>href</a:t>
            </a:r>
            <a:r>
              <a:rPr lang="en-US" sz="1600" noProof="1">
                <a:latin typeface="Calibri"/>
                <a:ea typeface="+mn-lt"/>
                <a:cs typeface="+mn-lt"/>
              </a:rPr>
              <a:t>=</a:t>
            </a:r>
            <a:r>
              <a:rPr lang="en-US" sz="1600" noProof="1">
                <a:solidFill>
                  <a:srgbClr val="50A14F"/>
                </a:solidFill>
                <a:latin typeface="Calibri"/>
                <a:ea typeface="+mn-lt"/>
                <a:cs typeface="+mn-lt"/>
              </a:rPr>
              <a:t>"https://www.google.com"</a:t>
            </a:r>
            <a:r>
              <a:rPr lang="en-US" sz="1600" noProof="1">
                <a:latin typeface="Calibri"/>
                <a:ea typeface="+mn-lt"/>
                <a:cs typeface="+mn-lt"/>
              </a:rPr>
              <a:t>&gt;Google&lt;/</a:t>
            </a:r>
            <a:r>
              <a:rPr lang="en-US" sz="1600" noProof="1">
                <a:solidFill>
                  <a:srgbClr val="E45649"/>
                </a:solidFill>
                <a:latin typeface="Calibri"/>
                <a:ea typeface="+mn-lt"/>
                <a:cs typeface="+mn-lt"/>
              </a:rPr>
              <a:t>a</a:t>
            </a:r>
            <a:r>
              <a:rPr lang="en-US" sz="1600" noProof="1">
                <a:latin typeface="Calibri"/>
                <a:ea typeface="+mn-lt"/>
                <a:cs typeface="+mn-lt"/>
              </a:rPr>
              <a:t>&gt;</a:t>
            </a:r>
          </a:p>
          <a:p>
            <a:endParaRPr lang="en-US" sz="1600" noProof="1">
              <a:latin typeface="Calibri"/>
              <a:ea typeface="Calibri"/>
              <a:cs typeface="Calibri"/>
            </a:endParaRPr>
          </a:p>
          <a:p>
            <a:r>
              <a:rPr lang="en-US" sz="1600" noProof="1">
                <a:latin typeface="Calibri"/>
                <a:ea typeface="+mn-lt"/>
                <a:cs typeface="+mn-lt"/>
              </a:rPr>
              <a:t>&lt;</a:t>
            </a:r>
            <a:r>
              <a:rPr lang="en-US" sz="1600" noProof="1">
                <a:solidFill>
                  <a:srgbClr val="E45649"/>
                </a:solidFill>
                <a:latin typeface="Calibri"/>
                <a:ea typeface="+mn-lt"/>
                <a:cs typeface="+mn-lt"/>
              </a:rPr>
              <a:t>h2</a:t>
            </a:r>
            <a:r>
              <a:rPr lang="en-US" sz="1600" noProof="1">
                <a:latin typeface="Calibri"/>
                <a:ea typeface="+mn-lt"/>
                <a:cs typeface="+mn-lt"/>
              </a:rPr>
              <a:t>&gt;Relatives URLs&lt;/</a:t>
            </a:r>
            <a:r>
              <a:rPr lang="en-US" sz="1600" noProof="1">
                <a:solidFill>
                  <a:srgbClr val="E45649"/>
                </a:solidFill>
                <a:latin typeface="Calibri"/>
                <a:ea typeface="+mn-lt"/>
                <a:cs typeface="+mn-lt"/>
              </a:rPr>
              <a:t>h2</a:t>
            </a:r>
            <a:r>
              <a:rPr lang="en-US" sz="1600" noProof="1">
                <a:latin typeface="Calibri"/>
                <a:ea typeface="+mn-lt"/>
                <a:cs typeface="+mn-lt"/>
              </a:rPr>
              <a:t>&gt;</a:t>
            </a:r>
          </a:p>
          <a:p>
            <a:r>
              <a:rPr lang="en-US" sz="1600" noProof="1">
                <a:latin typeface="Calibri"/>
                <a:ea typeface="+mn-lt"/>
                <a:cs typeface="+mn-lt"/>
              </a:rPr>
              <a:t>&lt;</a:t>
            </a:r>
            <a:r>
              <a:rPr lang="en-US" sz="1600" noProof="1">
                <a:solidFill>
                  <a:srgbClr val="E45649"/>
                </a:solidFill>
                <a:latin typeface="Calibri"/>
                <a:ea typeface="+mn-lt"/>
                <a:cs typeface="+mn-lt"/>
              </a:rPr>
              <a:t>a </a:t>
            </a:r>
            <a:r>
              <a:rPr lang="en-US" sz="1600" noProof="1">
                <a:solidFill>
                  <a:srgbClr val="986801"/>
                </a:solidFill>
                <a:latin typeface="Calibri"/>
                <a:ea typeface="+mn-lt"/>
                <a:cs typeface="+mn-lt"/>
              </a:rPr>
              <a:t>href</a:t>
            </a:r>
            <a:r>
              <a:rPr lang="en-US" sz="1600" noProof="1">
                <a:latin typeface="Calibri"/>
                <a:ea typeface="+mn-lt"/>
                <a:cs typeface="+mn-lt"/>
              </a:rPr>
              <a:t>=</a:t>
            </a:r>
            <a:r>
              <a:rPr lang="en-US" sz="1600" noProof="1">
                <a:solidFill>
                  <a:srgbClr val="50A14F"/>
                </a:solidFill>
                <a:latin typeface="Calibri"/>
                <a:ea typeface="+mn-lt"/>
                <a:cs typeface="+mn-lt"/>
              </a:rPr>
              <a:t>"page2.html"</a:t>
            </a:r>
            <a:r>
              <a:rPr lang="en-US" sz="1600" noProof="1">
                <a:latin typeface="Calibri"/>
                <a:ea typeface="+mn-lt"/>
                <a:cs typeface="+mn-lt"/>
              </a:rPr>
              <a:t>&gt;Page 2&lt;/</a:t>
            </a:r>
            <a:r>
              <a:rPr lang="en-US" sz="1600" noProof="1">
                <a:solidFill>
                  <a:srgbClr val="E45649"/>
                </a:solidFill>
                <a:latin typeface="Calibri"/>
                <a:ea typeface="+mn-lt"/>
                <a:cs typeface="+mn-lt"/>
              </a:rPr>
              <a:t>a</a:t>
            </a:r>
            <a:r>
              <a:rPr lang="en-US" sz="1600" noProof="1">
                <a:latin typeface="Calibri"/>
                <a:ea typeface="+mn-lt"/>
                <a:cs typeface="+mn-lt"/>
              </a:rPr>
              <a:t>&gt;</a:t>
            </a:r>
          </a:p>
          <a:p>
            <a:r>
              <a:rPr lang="en-US" sz="1600" noProof="1">
                <a:latin typeface="Calibri"/>
                <a:ea typeface="+mn-lt"/>
                <a:cs typeface="+mn-lt"/>
              </a:rPr>
              <a:t>&lt;</a:t>
            </a:r>
            <a:r>
              <a:rPr lang="en-US" sz="1600" noProof="1">
                <a:solidFill>
                  <a:srgbClr val="E45649"/>
                </a:solidFill>
                <a:latin typeface="Calibri"/>
                <a:ea typeface="+mn-lt"/>
                <a:cs typeface="+mn-lt"/>
              </a:rPr>
              <a:t>a </a:t>
            </a:r>
            <a:r>
              <a:rPr lang="en-US" sz="1600" noProof="1">
                <a:solidFill>
                  <a:srgbClr val="986801"/>
                </a:solidFill>
                <a:latin typeface="Calibri"/>
                <a:ea typeface="+mn-lt"/>
                <a:cs typeface="+mn-lt"/>
              </a:rPr>
              <a:t>href</a:t>
            </a:r>
            <a:r>
              <a:rPr lang="en-US" sz="1600" noProof="1">
                <a:latin typeface="Calibri"/>
                <a:ea typeface="+mn-lt"/>
                <a:cs typeface="+mn-lt"/>
              </a:rPr>
              <a:t>=</a:t>
            </a:r>
            <a:r>
              <a:rPr lang="en-US" sz="1600" noProof="1">
                <a:solidFill>
                  <a:srgbClr val="50A14F"/>
                </a:solidFill>
                <a:latin typeface="Calibri"/>
                <a:ea typeface="+mn-lt"/>
                <a:cs typeface="+mn-lt"/>
              </a:rPr>
              <a:t>"contacts.html"</a:t>
            </a:r>
            <a:r>
              <a:rPr lang="en-US" sz="1600" noProof="1">
                <a:latin typeface="Calibri"/>
                <a:ea typeface="+mn-lt"/>
                <a:cs typeface="+mn-lt"/>
              </a:rPr>
              <a:t>&gt;Contacts&lt;/</a:t>
            </a:r>
            <a:r>
              <a:rPr lang="en-US" sz="1600" noProof="1">
                <a:solidFill>
                  <a:srgbClr val="E45649"/>
                </a:solidFill>
                <a:latin typeface="Calibri"/>
                <a:ea typeface="+mn-lt"/>
                <a:cs typeface="+mn-lt"/>
              </a:rPr>
              <a:t>a</a:t>
            </a:r>
            <a:r>
              <a:rPr lang="en-US" sz="1600" noProof="1">
                <a:latin typeface="Calibri"/>
                <a:ea typeface="+mn-lt"/>
                <a:cs typeface="+mn-lt"/>
              </a:rPr>
              <a:t>&gt;</a:t>
            </a:r>
          </a:p>
          <a:p>
            <a:endParaRPr lang="en-US" sz="1600" noProof="1">
              <a:latin typeface="Calibri"/>
              <a:ea typeface="+mn-lt"/>
              <a:cs typeface="+mn-lt"/>
            </a:endParaRPr>
          </a:p>
          <a:p>
            <a:r>
              <a:rPr lang="en-US" sz="1600" noProof="1">
                <a:latin typeface="Calibri"/>
                <a:ea typeface="+mn-lt"/>
                <a:cs typeface="+mn-lt"/>
              </a:rPr>
              <a:t>Pour utiliser une image comme lien, il suffit de mettre la ballise </a:t>
            </a:r>
            <a:r>
              <a:rPr lang="en-US" sz="1600" b="1" noProof="1">
                <a:latin typeface="Calibri"/>
                <a:ea typeface="+mn-lt"/>
                <a:cs typeface="+mn-lt"/>
              </a:rPr>
              <a:t>&lt;</a:t>
            </a:r>
            <a:r>
              <a:rPr lang="en-US" sz="1600" b="1" noProof="1">
                <a:solidFill>
                  <a:srgbClr val="E45649"/>
                </a:solidFill>
                <a:latin typeface="Calibri"/>
                <a:ea typeface="+mn-lt"/>
                <a:cs typeface="+mn-lt"/>
              </a:rPr>
              <a:t>img</a:t>
            </a:r>
            <a:r>
              <a:rPr lang="en-US" sz="1600" b="1" noProof="1">
                <a:latin typeface="Calibri"/>
                <a:ea typeface="+mn-lt"/>
                <a:cs typeface="+mn-lt"/>
              </a:rPr>
              <a:t>&gt;</a:t>
            </a:r>
            <a:r>
              <a:rPr lang="en-US" sz="1600" noProof="1">
                <a:latin typeface="Calibri"/>
                <a:ea typeface="+mn-lt"/>
                <a:cs typeface="+mn-lt"/>
              </a:rPr>
              <a:t> à l'intérieur de la balise </a:t>
            </a:r>
            <a:r>
              <a:rPr lang="en-US" sz="1600" b="1" noProof="1">
                <a:latin typeface="Calibri"/>
                <a:ea typeface="+mn-lt"/>
                <a:cs typeface="+mn-lt"/>
              </a:rPr>
              <a:t>&lt;</a:t>
            </a:r>
            <a:r>
              <a:rPr lang="en-US" sz="1600" b="1" noProof="1">
                <a:solidFill>
                  <a:srgbClr val="E45649"/>
                </a:solidFill>
                <a:latin typeface="Calibri"/>
                <a:ea typeface="+mn-lt"/>
                <a:cs typeface="+mn-lt"/>
              </a:rPr>
              <a:t>a</a:t>
            </a:r>
            <a:r>
              <a:rPr lang="en-US" sz="1600" b="1" noProof="1">
                <a:latin typeface="Calibri"/>
                <a:ea typeface="+mn-lt"/>
                <a:cs typeface="+mn-lt"/>
              </a:rPr>
              <a:t>&gt;</a:t>
            </a:r>
            <a:r>
              <a:rPr lang="en-US" sz="1600" noProof="1">
                <a:latin typeface="Calibri"/>
                <a:ea typeface="+mn-lt"/>
                <a:cs typeface="+mn-lt"/>
              </a:rPr>
              <a:t> :</a:t>
            </a:r>
          </a:p>
          <a:p>
            <a:r>
              <a:rPr lang="en-US" sz="1600" noProof="1">
                <a:latin typeface="Calibri"/>
                <a:ea typeface="+mn-lt"/>
                <a:cs typeface="+mn-lt"/>
              </a:rPr>
              <a:t>&lt;</a:t>
            </a:r>
            <a:r>
              <a:rPr lang="en-US" sz="1600" noProof="1">
                <a:solidFill>
                  <a:srgbClr val="E45649"/>
                </a:solidFill>
                <a:latin typeface="Calibri"/>
                <a:ea typeface="+mn-lt"/>
                <a:cs typeface="+mn-lt"/>
              </a:rPr>
              <a:t>a </a:t>
            </a:r>
            <a:r>
              <a:rPr lang="en-US" sz="1600" noProof="1">
                <a:solidFill>
                  <a:srgbClr val="986801"/>
                </a:solidFill>
                <a:latin typeface="Calibri"/>
                <a:ea typeface="+mn-lt"/>
                <a:cs typeface="+mn-lt"/>
              </a:rPr>
              <a:t>href</a:t>
            </a:r>
            <a:r>
              <a:rPr lang="en-US" sz="1600" noProof="1">
                <a:latin typeface="Calibri"/>
                <a:ea typeface="+mn-lt"/>
                <a:cs typeface="+mn-lt"/>
              </a:rPr>
              <a:t>=</a:t>
            </a:r>
            <a:r>
              <a:rPr lang="en-US" sz="1600" noProof="1">
                <a:solidFill>
                  <a:srgbClr val="50A14F"/>
                </a:solidFill>
                <a:latin typeface="Calibri"/>
                <a:ea typeface="+mn-lt"/>
                <a:cs typeface="+mn-lt"/>
              </a:rPr>
              <a:t>"https://www.google.com"</a:t>
            </a:r>
            <a:r>
              <a:rPr lang="en-US" sz="1600" noProof="1">
                <a:latin typeface="Calibri"/>
                <a:ea typeface="+mn-lt"/>
                <a:cs typeface="+mn-lt"/>
              </a:rPr>
              <a:t>&gt;</a:t>
            </a:r>
          </a:p>
          <a:p>
            <a:pPr lvl="1"/>
            <a:r>
              <a:rPr lang="en-US" sz="1600" noProof="1">
                <a:latin typeface="Calibri"/>
                <a:ea typeface="+mn-lt"/>
                <a:cs typeface="+mn-lt"/>
              </a:rPr>
              <a:t>&lt;</a:t>
            </a:r>
            <a:r>
              <a:rPr lang="en-US" sz="1600" noProof="1">
                <a:solidFill>
                  <a:srgbClr val="E45649"/>
                </a:solidFill>
                <a:latin typeface="Calibri"/>
                <a:ea typeface="+mn-lt"/>
                <a:cs typeface="+mn-lt"/>
              </a:rPr>
              <a:t>img </a:t>
            </a:r>
            <a:r>
              <a:rPr lang="en-US" sz="1600" noProof="1">
                <a:solidFill>
                  <a:srgbClr val="986801"/>
                </a:solidFill>
                <a:latin typeface="Calibri"/>
                <a:ea typeface="+mn-lt"/>
                <a:cs typeface="+mn-lt"/>
              </a:rPr>
              <a:t>src</a:t>
            </a:r>
            <a:r>
              <a:rPr lang="en-US" sz="1600" noProof="1">
                <a:latin typeface="Calibri"/>
                <a:ea typeface="+mn-lt"/>
                <a:cs typeface="+mn-lt"/>
              </a:rPr>
              <a:t>=</a:t>
            </a:r>
            <a:r>
              <a:rPr lang="en-US" sz="1600" noProof="1">
                <a:solidFill>
                  <a:srgbClr val="50A14F"/>
                </a:solidFill>
                <a:latin typeface="Calibri"/>
                <a:ea typeface="+mn-lt"/>
                <a:cs typeface="+mn-lt"/>
              </a:rPr>
              <a:t>"image/smiley.gif" </a:t>
            </a:r>
            <a:r>
              <a:rPr lang="en-US" sz="1600" noProof="1">
                <a:solidFill>
                  <a:srgbClr val="986801"/>
                </a:solidFill>
                <a:latin typeface="Calibri"/>
                <a:ea typeface="+mn-lt"/>
                <a:cs typeface="+mn-lt"/>
              </a:rPr>
              <a:t>alt</a:t>
            </a:r>
            <a:r>
              <a:rPr lang="en-US" sz="1600" noProof="1">
                <a:latin typeface="Calibri"/>
                <a:ea typeface="+mn-lt"/>
                <a:cs typeface="+mn-lt"/>
              </a:rPr>
              <a:t>=</a:t>
            </a:r>
            <a:r>
              <a:rPr lang="en-US" sz="1600" noProof="1">
                <a:solidFill>
                  <a:srgbClr val="50A14F"/>
                </a:solidFill>
                <a:latin typeface="Calibri"/>
                <a:ea typeface="+mn-lt"/>
                <a:cs typeface="+mn-lt"/>
              </a:rPr>
              <a:t>"lien vers google"</a:t>
            </a:r>
            <a:r>
              <a:rPr lang="en-US" sz="1600" noProof="1">
                <a:latin typeface="Calibri"/>
                <a:ea typeface="+mn-lt"/>
                <a:cs typeface="+mn-lt"/>
              </a:rPr>
              <a:t>&gt;</a:t>
            </a:r>
          </a:p>
          <a:p>
            <a:r>
              <a:rPr lang="en-US" sz="1600" noProof="1">
                <a:latin typeface="Calibri"/>
                <a:ea typeface="+mn-lt"/>
                <a:cs typeface="+mn-lt"/>
              </a:rPr>
              <a:t>&lt;/</a:t>
            </a:r>
            <a:r>
              <a:rPr lang="en-US" sz="1600" noProof="1">
                <a:solidFill>
                  <a:srgbClr val="E45649"/>
                </a:solidFill>
                <a:latin typeface="Calibri"/>
                <a:ea typeface="+mn-lt"/>
                <a:cs typeface="+mn-lt"/>
              </a:rPr>
              <a:t>a</a:t>
            </a:r>
            <a:r>
              <a:rPr lang="en-US" sz="1600" noProof="1">
                <a:latin typeface="Calibri"/>
                <a:ea typeface="+mn-lt"/>
                <a:cs typeface="+mn-lt"/>
              </a:rPr>
              <a:t>&gt;</a:t>
            </a:r>
            <a:endParaRPr lang="en-US" sz="1600" noProof="1">
              <a:latin typeface="Calibri"/>
              <a:ea typeface="Calibri"/>
              <a:cs typeface="Calibri"/>
            </a:endParaRPr>
          </a:p>
          <a:p>
            <a:endParaRPr lang="en-US" sz="1600" noProof="1">
              <a:latin typeface="Calibri"/>
              <a:ea typeface="+mn-lt"/>
              <a:cs typeface="+mn-lt"/>
            </a:endParaRPr>
          </a:p>
          <a:p>
            <a:endParaRPr lang="en-US" sz="1600" noProof="1">
              <a:solidFill>
                <a:srgbClr val="000000"/>
              </a:solidFill>
              <a:ea typeface="Calibri"/>
              <a:cs typeface="Calibri" panose="020F0502020204030204"/>
            </a:endParaRPr>
          </a:p>
          <a:p>
            <a:r>
              <a:rPr lang="en-US" sz="1600" noProof="1">
                <a:solidFill>
                  <a:srgbClr val="9BA8B7"/>
                </a:solidFill>
                <a:cs typeface="Calibri" panose="020F0502020204030204"/>
              </a:rPr>
              <a:t>Il est également possible de gérer le </a:t>
            </a:r>
            <a:r>
              <a:rPr lang="en-US" sz="1600" b="1" noProof="1">
                <a:solidFill>
                  <a:srgbClr val="9BA8B7"/>
                </a:solidFill>
                <a:cs typeface="Calibri" panose="020F0502020204030204"/>
              </a:rPr>
              <a:t>href</a:t>
            </a:r>
            <a:r>
              <a:rPr lang="en-US" sz="1600" noProof="1">
                <a:solidFill>
                  <a:srgbClr val="9BA8B7"/>
                </a:solidFill>
                <a:cs typeface="Calibri" panose="020F0502020204030204"/>
              </a:rPr>
              <a:t> pour créer un lien directement vers une adresse mail, ou un numéro de tel.</a:t>
            </a:r>
            <a:endParaRPr lang="en-US" sz="1600" noProof="1">
              <a:solidFill>
                <a:srgbClr val="9BA8B7"/>
              </a:solidFill>
              <a:ea typeface="Calibri"/>
              <a:cs typeface="Calibri" panose="020F0502020204030204"/>
            </a:endParaRPr>
          </a:p>
        </p:txBody>
      </p:sp>
      <p:sp>
        <p:nvSpPr>
          <p:cNvPr id="8" name="ZoneTexte 2">
            <a:extLst>
              <a:ext uri="{FF2B5EF4-FFF2-40B4-BE49-F238E27FC236}">
                <a16:creationId xmlns:a16="http://schemas.microsoft.com/office/drawing/2014/main" id="{AA4184F2-2DEB-CAC1-A04A-224B66739BF0}"/>
              </a:ext>
            </a:extLst>
          </p:cNvPr>
          <p:cNvSpPr txBox="1"/>
          <p:nvPr/>
        </p:nvSpPr>
        <p:spPr>
          <a:xfrm>
            <a:off x="5546925" y="2515403"/>
            <a:ext cx="2142366" cy="338554"/>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fr-FR" sz="1600"/>
              <a:t>Liens vers d’autres sites</a:t>
            </a:r>
          </a:p>
        </p:txBody>
      </p:sp>
      <p:sp>
        <p:nvSpPr>
          <p:cNvPr id="10" name="ZoneTexte 5">
            <a:extLst>
              <a:ext uri="{FF2B5EF4-FFF2-40B4-BE49-F238E27FC236}">
                <a16:creationId xmlns:a16="http://schemas.microsoft.com/office/drawing/2014/main" id="{646DB57C-22DE-6562-C706-A5217066CA83}"/>
              </a:ext>
            </a:extLst>
          </p:cNvPr>
          <p:cNvSpPr txBox="1"/>
          <p:nvPr/>
        </p:nvSpPr>
        <p:spPr>
          <a:xfrm>
            <a:off x="5544385" y="3421607"/>
            <a:ext cx="2832232" cy="338554"/>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fr-FR" sz="1600"/>
              <a:t>Liens vers d’autres pages du site</a:t>
            </a:r>
          </a:p>
        </p:txBody>
      </p:sp>
    </p:spTree>
    <p:extLst>
      <p:ext uri="{BB962C8B-B14F-4D97-AF65-F5344CB8AC3E}">
        <p14:creationId xmlns:p14="http://schemas.microsoft.com/office/powerpoint/2010/main" val="324676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Connecteur droit 12">
            <a:extLst>
              <a:ext uri="{FF2B5EF4-FFF2-40B4-BE49-F238E27FC236}">
                <a16:creationId xmlns:a16="http://schemas.microsoft.com/office/drawing/2014/main" id="{7F409621-235B-42B7-8C57-C671A5B850E8}"/>
              </a:ext>
              <a:ext uri="{C183D7F6-B498-43B3-948B-1728B52AA6E4}">
                <adec:decorative xmlns:adec="http://schemas.microsoft.com/office/drawing/2017/decorative" val="1"/>
              </a:ext>
            </a:extLst>
          </p:cNvPr>
          <p:cNvCxnSpPr>
            <a:cxnSpLocks/>
          </p:cNvCxnSpPr>
          <p:nvPr/>
        </p:nvCxnSpPr>
        <p:spPr>
          <a:xfrm>
            <a:off x="240908" y="6459681"/>
            <a:ext cx="0" cy="398319"/>
          </a:xfrm>
          <a:prstGeom prst="line">
            <a:avLst/>
          </a:prstGeom>
          <a:ln w="139700">
            <a:solidFill>
              <a:schemeClr val="accent2"/>
            </a:solidFill>
            <a:prstDash val="solid"/>
          </a:ln>
        </p:spPr>
        <p:style>
          <a:lnRef idx="1">
            <a:schemeClr val="accent1"/>
          </a:lnRef>
          <a:fillRef idx="0">
            <a:schemeClr val="accent1"/>
          </a:fillRef>
          <a:effectRef idx="0">
            <a:schemeClr val="accent1"/>
          </a:effectRef>
          <a:fontRef idx="minor">
            <a:schemeClr val="tx1"/>
          </a:fontRef>
        </p:style>
      </p:cxnSp>
      <p:grpSp>
        <p:nvGrpSpPr>
          <p:cNvPr id="13" name="Groupe 12">
            <a:extLst>
              <a:ext uri="{FF2B5EF4-FFF2-40B4-BE49-F238E27FC236}">
                <a16:creationId xmlns:a16="http://schemas.microsoft.com/office/drawing/2014/main" id="{85DCF745-39CA-459B-8ACF-F7DEC90EFF33}"/>
              </a:ext>
              <a:ext uri="{C183D7F6-B498-43B3-948B-1728B52AA6E4}">
                <adec:decorative xmlns:adec="http://schemas.microsoft.com/office/drawing/2017/decorative" val="1"/>
              </a:ext>
            </a:extLst>
          </p:cNvPr>
          <p:cNvGrpSpPr/>
          <p:nvPr/>
        </p:nvGrpSpPr>
        <p:grpSpPr>
          <a:xfrm>
            <a:off x="9233656" y="-30668"/>
            <a:ext cx="2958344" cy="565210"/>
            <a:chOff x="1216702" y="-785818"/>
            <a:chExt cx="6391124" cy="1384729"/>
          </a:xfrm>
        </p:grpSpPr>
        <p:sp>
          <p:nvSpPr>
            <p:cNvPr id="14" name="Rectangle 1">
              <a:extLst>
                <a:ext uri="{FF2B5EF4-FFF2-40B4-BE49-F238E27FC236}">
                  <a16:creationId xmlns:a16="http://schemas.microsoft.com/office/drawing/2014/main" id="{1DD38E9F-DD41-498F-8651-C39F97B54463}"/>
                </a:ext>
              </a:extLst>
            </p:cNvPr>
            <p:cNvSpPr/>
            <p:nvPr/>
          </p:nvSpPr>
          <p:spPr>
            <a:xfrm>
              <a:off x="1216702" y="-755745"/>
              <a:ext cx="2792437" cy="728927"/>
            </a:xfrm>
            <a:custGeom>
              <a:avLst/>
              <a:gdLst>
                <a:gd name="connsiteX0" fmla="*/ 0 w 2778276"/>
                <a:gd name="connsiteY0" fmla="*/ 0 h 471777"/>
                <a:gd name="connsiteX1" fmla="*/ 2778276 w 2778276"/>
                <a:gd name="connsiteY1" fmla="*/ 0 h 471777"/>
                <a:gd name="connsiteX2" fmla="*/ 2778276 w 2778276"/>
                <a:gd name="connsiteY2" fmla="*/ 471777 h 471777"/>
                <a:gd name="connsiteX3" fmla="*/ 0 w 2778276"/>
                <a:gd name="connsiteY3" fmla="*/ 471777 h 471777"/>
                <a:gd name="connsiteX4" fmla="*/ 0 w 2778276"/>
                <a:gd name="connsiteY4" fmla="*/ 0 h 471777"/>
                <a:gd name="connsiteX0" fmla="*/ 0 w 2778276"/>
                <a:gd name="connsiteY0" fmla="*/ 0 h 499912"/>
                <a:gd name="connsiteX1" fmla="*/ 2778276 w 2778276"/>
                <a:gd name="connsiteY1" fmla="*/ 0 h 499912"/>
                <a:gd name="connsiteX2" fmla="*/ 2778276 w 2778276"/>
                <a:gd name="connsiteY2" fmla="*/ 471777 h 499912"/>
                <a:gd name="connsiteX3" fmla="*/ 576775 w 2778276"/>
                <a:gd name="connsiteY3" fmla="*/ 499912 h 499912"/>
                <a:gd name="connsiteX4" fmla="*/ 0 w 2778276"/>
                <a:gd name="connsiteY4" fmla="*/ 0 h 499912"/>
                <a:gd name="connsiteX0" fmla="*/ 0 w 2792344"/>
                <a:gd name="connsiteY0" fmla="*/ 0 h 514001"/>
                <a:gd name="connsiteX1" fmla="*/ 2778276 w 2792344"/>
                <a:gd name="connsiteY1" fmla="*/ 0 h 514001"/>
                <a:gd name="connsiteX2" fmla="*/ 2792344 w 2792344"/>
                <a:gd name="connsiteY2" fmla="*/ 514001 h 514001"/>
                <a:gd name="connsiteX3" fmla="*/ 576775 w 2792344"/>
                <a:gd name="connsiteY3" fmla="*/ 499912 h 514001"/>
                <a:gd name="connsiteX4" fmla="*/ 0 w 2792344"/>
                <a:gd name="connsiteY4" fmla="*/ 0 h 514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2344" h="514001">
                  <a:moveTo>
                    <a:pt x="0" y="0"/>
                  </a:moveTo>
                  <a:lnTo>
                    <a:pt x="2778276" y="0"/>
                  </a:lnTo>
                  <a:lnTo>
                    <a:pt x="2792344" y="514001"/>
                  </a:lnTo>
                  <a:lnTo>
                    <a:pt x="576775" y="499912"/>
                  </a:lnTo>
                  <a:lnTo>
                    <a:pt x="0" y="0"/>
                  </a:lnTo>
                  <a:close/>
                </a:path>
              </a:pathLst>
            </a:custGeom>
            <a:solidFill>
              <a:srgbClr val="EE740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fr-FR">
                <a:solidFill>
                  <a:srgbClr val="00366C"/>
                </a:solidFill>
              </a:endParaRPr>
            </a:p>
          </p:txBody>
        </p:sp>
        <p:sp>
          <p:nvSpPr>
            <p:cNvPr id="15" name="Rectangle 2">
              <a:extLst>
                <a:ext uri="{FF2B5EF4-FFF2-40B4-BE49-F238E27FC236}">
                  <a16:creationId xmlns:a16="http://schemas.microsoft.com/office/drawing/2014/main" id="{ADAB0AEC-795E-4826-A0D6-2720A6B5F17E}"/>
                </a:ext>
              </a:extLst>
            </p:cNvPr>
            <p:cNvSpPr/>
            <p:nvPr/>
          </p:nvSpPr>
          <p:spPr>
            <a:xfrm>
              <a:off x="1968078" y="-785818"/>
              <a:ext cx="5639748" cy="1384729"/>
            </a:xfrm>
            <a:custGeom>
              <a:avLst/>
              <a:gdLst>
                <a:gd name="connsiteX0" fmla="*/ 0 w 4000500"/>
                <a:gd name="connsiteY0" fmla="*/ 0 h 800100"/>
                <a:gd name="connsiteX1" fmla="*/ 4000500 w 4000500"/>
                <a:gd name="connsiteY1" fmla="*/ 0 h 800100"/>
                <a:gd name="connsiteX2" fmla="*/ 4000500 w 4000500"/>
                <a:gd name="connsiteY2" fmla="*/ 800100 h 800100"/>
                <a:gd name="connsiteX3" fmla="*/ 0 w 4000500"/>
                <a:gd name="connsiteY3" fmla="*/ 800100 h 800100"/>
                <a:gd name="connsiteX4" fmla="*/ 0 w 4000500"/>
                <a:gd name="connsiteY4" fmla="*/ 0 h 800100"/>
                <a:gd name="connsiteX0" fmla="*/ 0 w 4000500"/>
                <a:gd name="connsiteY0" fmla="*/ 0 h 800100"/>
                <a:gd name="connsiteX1" fmla="*/ 4000500 w 4000500"/>
                <a:gd name="connsiteY1" fmla="*/ 0 h 800100"/>
                <a:gd name="connsiteX2" fmla="*/ 4000500 w 4000500"/>
                <a:gd name="connsiteY2" fmla="*/ 800100 h 800100"/>
                <a:gd name="connsiteX3" fmla="*/ 792480 w 4000500"/>
                <a:gd name="connsiteY3" fmla="*/ 800100 h 800100"/>
                <a:gd name="connsiteX4" fmla="*/ 0 w 4000500"/>
                <a:gd name="connsiteY4" fmla="*/ 0 h 800100"/>
                <a:gd name="connsiteX0" fmla="*/ 0 w 4428566"/>
                <a:gd name="connsiteY0" fmla="*/ 0 h 806393"/>
                <a:gd name="connsiteX1" fmla="*/ 4000500 w 4428566"/>
                <a:gd name="connsiteY1" fmla="*/ 0 h 806393"/>
                <a:gd name="connsiteX2" fmla="*/ 4428566 w 4428566"/>
                <a:gd name="connsiteY2" fmla="*/ 806393 h 806393"/>
                <a:gd name="connsiteX3" fmla="*/ 792480 w 4428566"/>
                <a:gd name="connsiteY3" fmla="*/ 800100 h 806393"/>
                <a:gd name="connsiteX4" fmla="*/ 0 w 4428566"/>
                <a:gd name="connsiteY4" fmla="*/ 0 h 806393"/>
                <a:gd name="connsiteX0" fmla="*/ 0 w 4428566"/>
                <a:gd name="connsiteY0" fmla="*/ 0 h 806393"/>
                <a:gd name="connsiteX1" fmla="*/ 4428566 w 4428566"/>
                <a:gd name="connsiteY1" fmla="*/ 7035 h 806393"/>
                <a:gd name="connsiteX2" fmla="*/ 4428566 w 4428566"/>
                <a:gd name="connsiteY2" fmla="*/ 806393 h 806393"/>
                <a:gd name="connsiteX3" fmla="*/ 792480 w 4428566"/>
                <a:gd name="connsiteY3" fmla="*/ 800100 h 806393"/>
                <a:gd name="connsiteX4" fmla="*/ 0 w 4428566"/>
                <a:gd name="connsiteY4" fmla="*/ 0 h 8063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28566" h="806393">
                  <a:moveTo>
                    <a:pt x="0" y="0"/>
                  </a:moveTo>
                  <a:lnTo>
                    <a:pt x="4428566" y="7035"/>
                  </a:lnTo>
                  <a:lnTo>
                    <a:pt x="4428566" y="806393"/>
                  </a:lnTo>
                  <a:lnTo>
                    <a:pt x="792480" y="800100"/>
                  </a:lnTo>
                  <a:lnTo>
                    <a:pt x="0" y="0"/>
                  </a:lnTo>
                  <a:close/>
                </a:path>
              </a:pathLst>
            </a:custGeom>
            <a:solidFill>
              <a:srgbClr val="0B84FF"/>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nSpc>
                  <a:spcPct val="120000"/>
                </a:lnSpc>
                <a:spcBef>
                  <a:spcPts val="200"/>
                </a:spcBef>
              </a:pPr>
              <a:r>
                <a:rPr lang="fr-FR" sz="1000" kern="1000">
                  <a:solidFill>
                    <a:srgbClr val="00366C"/>
                  </a:solidFill>
                  <a:effectLst/>
                  <a:ea typeface="Calibri" panose="020F0502020204030204" pitchFamily="34" charset="0"/>
                  <a:cs typeface="Times New Roman" panose="02020603050405020304" pitchFamily="18" charset="0"/>
                </a:rPr>
                <a:t> </a:t>
              </a:r>
            </a:p>
          </p:txBody>
        </p:sp>
      </p:grpSp>
      <p:pic>
        <p:nvPicPr>
          <p:cNvPr id="16" name="Graphique 218">
            <a:extLst>
              <a:ext uri="{FF2B5EF4-FFF2-40B4-BE49-F238E27FC236}">
                <a16:creationId xmlns:a16="http://schemas.microsoft.com/office/drawing/2014/main" id="{797E772C-3E32-4DC4-9154-2641BFB9AA2D}"/>
              </a:ext>
            </a:extLst>
          </p:cNvPr>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40909" y="193345"/>
            <a:ext cx="1424861" cy="311868"/>
          </a:xfrm>
          <a:prstGeom prst="rect">
            <a:avLst/>
          </a:prstGeom>
        </p:spPr>
      </p:pic>
      <p:sp>
        <p:nvSpPr>
          <p:cNvPr id="17" name="Zone de texte 2">
            <a:extLst>
              <a:ext uri="{FF2B5EF4-FFF2-40B4-BE49-F238E27FC236}">
                <a16:creationId xmlns:a16="http://schemas.microsoft.com/office/drawing/2014/main" id="{BB37616C-272E-47F1-863A-B2C92FBE80F3}"/>
              </a:ext>
            </a:extLst>
          </p:cNvPr>
          <p:cNvSpPr txBox="1">
            <a:spLocks noChangeArrowheads="1"/>
          </p:cNvSpPr>
          <p:nvPr/>
        </p:nvSpPr>
        <p:spPr bwMode="auto">
          <a:xfrm>
            <a:off x="10440745" y="130371"/>
            <a:ext cx="18367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spcBef>
                <a:spcPct val="0"/>
              </a:spcBef>
              <a:spcAft>
                <a:spcPct val="0"/>
              </a:spcAft>
            </a:pPr>
            <a:r>
              <a:rPr lang="fr-FR">
                <a:solidFill>
                  <a:schemeClr val="bg1"/>
                </a:solidFill>
                <a:latin typeface="Arial"/>
                <a:cs typeface="Arial"/>
              </a:rPr>
              <a:t>Atelier 2 HTML</a:t>
            </a:r>
            <a:endParaRPr lang="en-US">
              <a:solidFill>
                <a:schemeClr val="bg1"/>
              </a:solidFill>
            </a:endParaRPr>
          </a:p>
        </p:txBody>
      </p:sp>
      <p:cxnSp>
        <p:nvCxnSpPr>
          <p:cNvPr id="21" name="Connecteur droit 12">
            <a:extLst>
              <a:ext uri="{FF2B5EF4-FFF2-40B4-BE49-F238E27FC236}">
                <a16:creationId xmlns:a16="http://schemas.microsoft.com/office/drawing/2014/main" id="{2FD4896E-C3EA-4312-B8B9-061395FD30B9}"/>
              </a:ext>
              <a:ext uri="{C183D7F6-B498-43B3-948B-1728B52AA6E4}">
                <adec:decorative xmlns:adec="http://schemas.microsoft.com/office/drawing/2017/decorative" val="1"/>
              </a:ext>
            </a:extLst>
          </p:cNvPr>
          <p:cNvCxnSpPr>
            <a:cxnSpLocks/>
          </p:cNvCxnSpPr>
          <p:nvPr/>
        </p:nvCxnSpPr>
        <p:spPr>
          <a:xfrm>
            <a:off x="10526228" y="71037"/>
            <a:ext cx="1416204" cy="0"/>
          </a:xfrm>
          <a:prstGeom prst="line">
            <a:avLst/>
          </a:prstGeom>
          <a:ln w="57150">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25" name="Espace réservé du numéro de diapositive 24">
            <a:extLst>
              <a:ext uri="{FF2B5EF4-FFF2-40B4-BE49-F238E27FC236}">
                <a16:creationId xmlns:a16="http://schemas.microsoft.com/office/drawing/2014/main" id="{6BFAE7BC-893E-4B9B-AB04-BFD3DE9B75A1}"/>
              </a:ext>
            </a:extLst>
          </p:cNvPr>
          <p:cNvSpPr>
            <a:spLocks noGrp="1"/>
          </p:cNvSpPr>
          <p:nvPr>
            <p:ph type="sldNum" sz="quarter" idx="12"/>
          </p:nvPr>
        </p:nvSpPr>
        <p:spPr/>
        <p:txBody>
          <a:bodyPr/>
          <a:lstStyle/>
          <a:p>
            <a:r>
              <a:rPr lang="fr-FR">
                <a:cs typeface="Calibri"/>
              </a:rPr>
              <a:t>25</a:t>
            </a:r>
          </a:p>
        </p:txBody>
      </p:sp>
      <p:sp>
        <p:nvSpPr>
          <p:cNvPr id="3" name="TextBox 2">
            <a:extLst>
              <a:ext uri="{FF2B5EF4-FFF2-40B4-BE49-F238E27FC236}">
                <a16:creationId xmlns:a16="http://schemas.microsoft.com/office/drawing/2014/main" id="{300F317F-220A-C48E-5C15-8F401C4C2259}"/>
              </a:ext>
            </a:extLst>
          </p:cNvPr>
          <p:cNvSpPr txBox="1"/>
          <p:nvPr/>
        </p:nvSpPr>
        <p:spPr>
          <a:xfrm>
            <a:off x="3044934" y="836666"/>
            <a:ext cx="6099655" cy="41395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lnSpc>
                <a:spcPct val="110000"/>
              </a:lnSpc>
              <a:spcBef>
                <a:spcPts val="1200"/>
              </a:spcBef>
              <a:spcAft>
                <a:spcPts val="200"/>
              </a:spcAft>
            </a:pPr>
            <a:r>
              <a:rPr lang="fr-FR" sz="2000" b="1">
                <a:ea typeface="+mn-lt"/>
                <a:cs typeface="+mn-lt"/>
              </a:rPr>
              <a:t>Présentation du HTML</a:t>
            </a:r>
            <a:endParaRPr lang="en-US" sz="2000" b="1">
              <a:cs typeface="Calibri"/>
            </a:endParaRPr>
          </a:p>
        </p:txBody>
      </p:sp>
      <p:sp>
        <p:nvSpPr>
          <p:cNvPr id="4" name="Espace réservé du contenu 2">
            <a:extLst>
              <a:ext uri="{FF2B5EF4-FFF2-40B4-BE49-F238E27FC236}">
                <a16:creationId xmlns:a16="http://schemas.microsoft.com/office/drawing/2014/main" id="{A89E0A5D-996B-19E8-94DB-84BF450C7363}"/>
              </a:ext>
            </a:extLst>
          </p:cNvPr>
          <p:cNvSpPr txBox="1">
            <a:spLocks/>
          </p:cNvSpPr>
          <p:nvPr/>
        </p:nvSpPr>
        <p:spPr>
          <a:xfrm>
            <a:off x="1071190" y="1354246"/>
            <a:ext cx="10058400" cy="413397"/>
          </a:xfrm>
          <a:prstGeom prst="rect">
            <a:avLst/>
          </a:prstGeom>
        </p:spPr>
        <p:txBody>
          <a:bodyPr lIns="91440" tIns="45720" rIns="91440" bIns="45720" anchor="t">
            <a:norm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fr-FR" b="1">
                <a:solidFill>
                  <a:schemeClr val="accent1"/>
                </a:solidFill>
              </a:rPr>
              <a:t>LES IMAGES</a:t>
            </a:r>
            <a:endParaRPr lang="fr-FR">
              <a:solidFill>
                <a:srgbClr val="383A42"/>
              </a:solidFill>
              <a:latin typeface="Consolas"/>
            </a:endParaRPr>
          </a:p>
        </p:txBody>
      </p:sp>
      <p:sp>
        <p:nvSpPr>
          <p:cNvPr id="6" name="ZoneTexte 7">
            <a:extLst>
              <a:ext uri="{FF2B5EF4-FFF2-40B4-BE49-F238E27FC236}">
                <a16:creationId xmlns:a16="http://schemas.microsoft.com/office/drawing/2014/main" id="{84098D3F-2EE2-0A7E-EF22-0BE1DCC4E988}"/>
              </a:ext>
            </a:extLst>
          </p:cNvPr>
          <p:cNvSpPr txBox="1"/>
          <p:nvPr/>
        </p:nvSpPr>
        <p:spPr>
          <a:xfrm>
            <a:off x="1365250" y="1968668"/>
            <a:ext cx="9453489" cy="2486193"/>
          </a:xfrm>
          <a:prstGeom prst="rect">
            <a:avLst/>
          </a:prstGeom>
          <a:noFill/>
        </p:spPr>
        <p:txBody>
          <a:bodyPr wrap="square" lIns="91440" tIns="45720" rIns="91440" bIns="45720" anchor="t">
            <a:spAutoFit/>
          </a:bodyPr>
          <a:lstStyle/>
          <a:p>
            <a:pPr>
              <a:lnSpc>
                <a:spcPct val="115000"/>
              </a:lnSpc>
              <a:spcAft>
                <a:spcPts val="1000"/>
              </a:spcAft>
            </a:pPr>
            <a:r>
              <a:rPr lang="fr-FR" sz="1600" noProof="1">
                <a:effectLst/>
                <a:latin typeface="Calibri"/>
                <a:ea typeface="Times New Roman" panose="02020603050405020304" pitchFamily="18" charset="0"/>
                <a:cs typeface="Calibri"/>
              </a:rPr>
              <a:t>La balise </a:t>
            </a:r>
            <a:r>
              <a:rPr lang="fr-FR" sz="1600" b="1" noProof="1">
                <a:effectLst/>
                <a:latin typeface="Calibri"/>
                <a:ea typeface="Times New Roman" panose="02020603050405020304" pitchFamily="18" charset="0"/>
                <a:cs typeface="Calibri"/>
              </a:rPr>
              <a:t>&lt;img</a:t>
            </a:r>
            <a:r>
              <a:rPr lang="fr-FR" sz="1600" b="1" noProof="1">
                <a:latin typeface="Calibri"/>
                <a:ea typeface="Times New Roman" panose="02020603050405020304" pitchFamily="18" charset="0"/>
                <a:cs typeface="Calibri"/>
              </a:rPr>
              <a:t> /&gt;</a:t>
            </a:r>
            <a:r>
              <a:rPr lang="fr-FR" sz="1600" noProof="1">
                <a:latin typeface="Calibri"/>
                <a:ea typeface="Times New Roman" panose="02020603050405020304" pitchFamily="18" charset="0"/>
                <a:cs typeface="Calibri"/>
              </a:rPr>
              <a:t> </a:t>
            </a:r>
            <a:r>
              <a:rPr lang="fr-FR" sz="1600" noProof="1">
                <a:effectLst/>
                <a:latin typeface="Calibri"/>
                <a:ea typeface="Times New Roman" panose="02020603050405020304" pitchFamily="18" charset="0"/>
                <a:cs typeface="Calibri"/>
              </a:rPr>
              <a:t> a deux attributs obligatoires :</a:t>
            </a:r>
          </a:p>
          <a:p>
            <a:pPr lvl="1" indent="-182880">
              <a:lnSpc>
                <a:spcPct val="115000"/>
              </a:lnSpc>
              <a:spcAft>
                <a:spcPts val="1000"/>
              </a:spcAft>
              <a:buSzPts val="1000"/>
              <a:buFont typeface="Arial" panose="05000000000000000000" pitchFamily="2" charset="2"/>
              <a:buChar char="•"/>
              <a:tabLst>
                <a:tab pos="457200" algn="l"/>
              </a:tabLst>
            </a:pPr>
            <a:r>
              <a:rPr lang="fr-FR" sz="1600" noProof="1">
                <a:solidFill>
                  <a:srgbClr val="986801"/>
                </a:solidFill>
                <a:effectLst/>
                <a:latin typeface="Calibri"/>
                <a:ea typeface="Times New Roman" panose="02020603050405020304" pitchFamily="18" charset="0"/>
                <a:cs typeface="Calibri"/>
              </a:rPr>
              <a:t>src </a:t>
            </a:r>
            <a:r>
              <a:rPr lang="fr-FR" sz="1600" noProof="1">
                <a:effectLst/>
                <a:latin typeface="Calibri"/>
                <a:ea typeface="Times New Roman" panose="02020603050405020304" pitchFamily="18" charset="0"/>
                <a:cs typeface="Calibri"/>
              </a:rPr>
              <a:t>: spécifie le chemin d'accès à l'image</a:t>
            </a:r>
          </a:p>
          <a:p>
            <a:pPr lvl="1" indent="-182880">
              <a:lnSpc>
                <a:spcPct val="115000"/>
              </a:lnSpc>
              <a:spcAft>
                <a:spcPts val="1000"/>
              </a:spcAft>
              <a:buSzPts val="1000"/>
              <a:buFont typeface="Arial" panose="05000000000000000000" pitchFamily="2" charset="2"/>
              <a:buChar char="•"/>
              <a:tabLst>
                <a:tab pos="457200" algn="l"/>
              </a:tabLst>
            </a:pPr>
            <a:r>
              <a:rPr lang="fr-FR" sz="1600" noProof="1">
                <a:solidFill>
                  <a:srgbClr val="986801"/>
                </a:solidFill>
                <a:effectLst/>
                <a:latin typeface="Calibri"/>
                <a:ea typeface="Times New Roman" panose="02020603050405020304" pitchFamily="18" charset="0"/>
                <a:cs typeface="Calibri"/>
              </a:rPr>
              <a:t>alt </a:t>
            </a:r>
            <a:r>
              <a:rPr lang="fr-FR" sz="1600" noProof="1">
                <a:effectLst/>
                <a:latin typeface="Calibri"/>
                <a:ea typeface="Times New Roman" panose="02020603050405020304" pitchFamily="18" charset="0"/>
                <a:cs typeface="Calibri"/>
              </a:rPr>
              <a:t>: spécifie un texte alternatif pour l'image</a:t>
            </a:r>
          </a:p>
          <a:p>
            <a:pPr>
              <a:lnSpc>
                <a:spcPct val="115000"/>
              </a:lnSpc>
              <a:spcAft>
                <a:spcPts val="1000"/>
              </a:spcAft>
              <a:buSzPts val="1000"/>
              <a:tabLst>
                <a:tab pos="457200" algn="l"/>
              </a:tabLst>
            </a:pPr>
            <a:r>
              <a:rPr lang="fr-FR" sz="1200" b="1" i="1" noProof="1">
                <a:latin typeface="Calibri"/>
                <a:ea typeface="Times New Roman" panose="02020603050405020304" pitchFamily="18" charset="0"/>
                <a:cs typeface="Calibri"/>
              </a:rPr>
              <a:t>n.b </a:t>
            </a:r>
            <a:r>
              <a:rPr lang="fr-FR" sz="1200" noProof="1">
                <a:latin typeface="Calibri"/>
                <a:ea typeface="Times New Roman" panose="02020603050405020304" pitchFamily="18" charset="0"/>
                <a:cs typeface="Calibri"/>
              </a:rPr>
              <a:t>: La balise </a:t>
            </a:r>
            <a:r>
              <a:rPr lang="fr-FR" sz="1200" b="1" noProof="1">
                <a:latin typeface="Calibri"/>
                <a:ea typeface="Times New Roman" panose="02020603050405020304" pitchFamily="18" charset="0"/>
                <a:cs typeface="Calibri"/>
              </a:rPr>
              <a:t>&lt;img /&gt;</a:t>
            </a:r>
            <a:r>
              <a:rPr lang="fr-FR" sz="1200" noProof="1">
                <a:latin typeface="Calibri"/>
                <a:ea typeface="Times New Roman" panose="02020603050405020304" pitchFamily="18" charset="0"/>
                <a:cs typeface="Calibri"/>
              </a:rPr>
              <a:t> doit toujours être à l’intérieur d’une balise de type bloc, soit à l’intérieur de la balise </a:t>
            </a:r>
            <a:r>
              <a:rPr lang="fr-FR" sz="1200" b="1" noProof="1">
                <a:latin typeface="Calibri"/>
                <a:ea typeface="Times New Roman" panose="02020603050405020304" pitchFamily="18" charset="0"/>
                <a:cs typeface="Calibri"/>
              </a:rPr>
              <a:t>&lt;p&gt;&lt;/p&gt;</a:t>
            </a:r>
            <a:r>
              <a:rPr lang="fr-FR" sz="1200" noProof="1">
                <a:latin typeface="Calibri"/>
                <a:ea typeface="Times New Roman" panose="02020603050405020304" pitchFamily="18" charset="0"/>
                <a:cs typeface="Calibri"/>
              </a:rPr>
              <a:t> soit à l’intérieur de la balise </a:t>
            </a:r>
            <a:r>
              <a:rPr lang="fr-FR" sz="1200" b="1" noProof="1">
                <a:latin typeface="Calibri"/>
                <a:ea typeface="Times New Roman" panose="02020603050405020304" pitchFamily="18" charset="0"/>
                <a:cs typeface="Calibri"/>
              </a:rPr>
              <a:t>&lt;figure&gt;&lt;/figure&gt;</a:t>
            </a:r>
          </a:p>
          <a:p>
            <a:pPr lvl="0">
              <a:lnSpc>
                <a:spcPct val="115000"/>
              </a:lnSpc>
              <a:spcAft>
                <a:spcPts val="1000"/>
              </a:spcAft>
              <a:buSzPts val="1000"/>
              <a:tabLst>
                <a:tab pos="457200" algn="l"/>
              </a:tabLst>
            </a:pPr>
            <a:r>
              <a:rPr lang="fr-FR" sz="1800" noProof="1">
                <a:effectLst/>
                <a:latin typeface="Calibri"/>
                <a:ea typeface="Times New Roman" panose="02020603050405020304" pitchFamily="18" charset="0"/>
                <a:cs typeface="Calibri"/>
              </a:rPr>
              <a:t>Exemple</a:t>
            </a:r>
            <a:endParaRPr lang="fr-FR" sz="1600" noProof="1">
              <a:effectLst/>
              <a:latin typeface="Calibri"/>
              <a:ea typeface="Times New Roman" panose="02020603050405020304" pitchFamily="18" charset="0"/>
              <a:cs typeface="Calibri"/>
            </a:endParaRPr>
          </a:p>
          <a:p>
            <a:pPr>
              <a:lnSpc>
                <a:spcPts val="1100"/>
              </a:lnSpc>
              <a:spcAft>
                <a:spcPts val="1000"/>
              </a:spcAft>
            </a:pPr>
            <a:r>
              <a:rPr lang="fr-FR" sz="1600" noProof="1">
                <a:solidFill>
                  <a:srgbClr val="383A42"/>
                </a:solidFill>
                <a:effectLst/>
                <a:latin typeface="Calibri"/>
                <a:ea typeface="Times New Roman" panose="02020603050405020304" pitchFamily="18" charset="0"/>
                <a:cs typeface="Times New Roman"/>
              </a:rPr>
              <a:t>&lt;</a:t>
            </a:r>
            <a:r>
              <a:rPr lang="fr-FR" sz="1600" noProof="1">
                <a:solidFill>
                  <a:srgbClr val="E45649"/>
                </a:solidFill>
                <a:effectLst/>
                <a:latin typeface="Calibri"/>
                <a:ea typeface="Times New Roman" panose="02020603050405020304" pitchFamily="18" charset="0"/>
                <a:cs typeface="Times New Roman"/>
              </a:rPr>
              <a:t>img</a:t>
            </a:r>
            <a:r>
              <a:rPr lang="fr-FR" sz="1600" noProof="1">
                <a:solidFill>
                  <a:srgbClr val="383A42"/>
                </a:solidFill>
                <a:effectLst/>
                <a:latin typeface="Calibri"/>
                <a:ea typeface="Times New Roman" panose="02020603050405020304" pitchFamily="18" charset="0"/>
                <a:cs typeface="Times New Roman"/>
              </a:rPr>
              <a:t> </a:t>
            </a:r>
            <a:r>
              <a:rPr lang="fr-FR" sz="1600" noProof="1">
                <a:solidFill>
                  <a:srgbClr val="986801"/>
                </a:solidFill>
                <a:effectLst/>
                <a:latin typeface="Calibri"/>
                <a:ea typeface="Times New Roman" panose="02020603050405020304" pitchFamily="18" charset="0"/>
                <a:cs typeface="Times New Roman"/>
              </a:rPr>
              <a:t>src</a:t>
            </a:r>
            <a:r>
              <a:rPr lang="fr-FR" sz="1600" noProof="1">
                <a:solidFill>
                  <a:srgbClr val="383A42"/>
                </a:solidFill>
                <a:effectLst/>
                <a:latin typeface="Calibri"/>
                <a:ea typeface="Times New Roman" panose="02020603050405020304" pitchFamily="18" charset="0"/>
                <a:cs typeface="Times New Roman"/>
              </a:rPr>
              <a:t>=</a:t>
            </a:r>
            <a:r>
              <a:rPr lang="fr-FR" sz="1600" noProof="1">
                <a:solidFill>
                  <a:srgbClr val="50A14F"/>
                </a:solidFill>
                <a:effectLst/>
                <a:latin typeface="Calibri"/>
                <a:ea typeface="Times New Roman" panose="02020603050405020304" pitchFamily="18" charset="0"/>
                <a:cs typeface="Times New Roman"/>
              </a:rPr>
              <a:t>"</a:t>
            </a:r>
            <a:r>
              <a:rPr lang="fr-FR" sz="1600" noProof="1">
                <a:solidFill>
                  <a:srgbClr val="50A14F"/>
                </a:solidFill>
                <a:latin typeface="Calibri"/>
                <a:ea typeface="Times New Roman" panose="02020603050405020304" pitchFamily="18" charset="0"/>
                <a:cs typeface="Times New Roman"/>
              </a:rPr>
              <a:t>images/voiture</a:t>
            </a:r>
            <a:r>
              <a:rPr lang="fr-FR" sz="1600" noProof="1">
                <a:solidFill>
                  <a:srgbClr val="50A14F"/>
                </a:solidFill>
                <a:effectLst/>
                <a:latin typeface="Calibri"/>
                <a:ea typeface="Times New Roman" panose="02020603050405020304" pitchFamily="18" charset="0"/>
                <a:cs typeface="Times New Roman"/>
              </a:rPr>
              <a:t>.jpg"</a:t>
            </a:r>
            <a:r>
              <a:rPr lang="fr-FR" sz="1600" noProof="1">
                <a:solidFill>
                  <a:srgbClr val="383A42"/>
                </a:solidFill>
                <a:effectLst/>
                <a:latin typeface="Calibri"/>
                <a:ea typeface="Times New Roman" panose="02020603050405020304" pitchFamily="18" charset="0"/>
                <a:cs typeface="Times New Roman"/>
              </a:rPr>
              <a:t> </a:t>
            </a:r>
            <a:r>
              <a:rPr lang="fr-FR" sz="1600" noProof="1">
                <a:solidFill>
                  <a:srgbClr val="986801"/>
                </a:solidFill>
                <a:effectLst/>
                <a:latin typeface="Calibri"/>
                <a:ea typeface="Times New Roman" panose="02020603050405020304" pitchFamily="18" charset="0"/>
                <a:cs typeface="Times New Roman"/>
              </a:rPr>
              <a:t>alt</a:t>
            </a:r>
            <a:r>
              <a:rPr lang="fr-FR" sz="1600" noProof="1">
                <a:solidFill>
                  <a:srgbClr val="383A42"/>
                </a:solidFill>
                <a:effectLst/>
                <a:latin typeface="Calibri"/>
                <a:ea typeface="Times New Roman" panose="02020603050405020304" pitchFamily="18" charset="0"/>
                <a:cs typeface="Times New Roman"/>
              </a:rPr>
              <a:t>=</a:t>
            </a:r>
            <a:r>
              <a:rPr lang="fr-FR" sz="1600" noProof="1">
                <a:solidFill>
                  <a:srgbClr val="50A14F"/>
                </a:solidFill>
                <a:effectLst/>
                <a:latin typeface="Calibri"/>
                <a:ea typeface="Times New Roman" panose="02020603050405020304" pitchFamily="18" charset="0"/>
                <a:cs typeface="Times New Roman"/>
              </a:rPr>
              <a:t>"Ma belle voiture"</a:t>
            </a:r>
            <a:r>
              <a:rPr lang="fr-FR" sz="1600" noProof="1">
                <a:solidFill>
                  <a:srgbClr val="383A42"/>
                </a:solidFill>
                <a:effectLst/>
                <a:latin typeface="Calibri"/>
                <a:ea typeface="Times New Roman" panose="02020603050405020304" pitchFamily="18" charset="0"/>
                <a:cs typeface="Times New Roman"/>
              </a:rPr>
              <a:t> /&gt;</a:t>
            </a:r>
            <a:endParaRPr lang="fr-FR" sz="1600" noProof="1">
              <a:effectLst/>
              <a:latin typeface="Calibri"/>
              <a:ea typeface="Times New Roman" panose="02020603050405020304" pitchFamily="18" charset="0"/>
              <a:cs typeface="Times New Roman"/>
            </a:endParaRPr>
          </a:p>
        </p:txBody>
      </p:sp>
      <p:sp>
        <p:nvSpPr>
          <p:cNvPr id="9" name="ZoneTexte 9">
            <a:extLst>
              <a:ext uri="{FF2B5EF4-FFF2-40B4-BE49-F238E27FC236}">
                <a16:creationId xmlns:a16="http://schemas.microsoft.com/office/drawing/2014/main" id="{A98D5381-3BED-C551-1B00-AB85E78E0ED3}"/>
              </a:ext>
            </a:extLst>
          </p:cNvPr>
          <p:cNvSpPr txBox="1"/>
          <p:nvPr/>
        </p:nvSpPr>
        <p:spPr>
          <a:xfrm>
            <a:off x="1375019" y="4721071"/>
            <a:ext cx="9451585" cy="663643"/>
          </a:xfrm>
          <a:prstGeom prst="rect">
            <a:avLst/>
          </a:prstGeom>
          <a:noFill/>
        </p:spPr>
        <p:txBody>
          <a:bodyPr wrap="square" lIns="91440" tIns="45720" rIns="91440" bIns="45720" anchor="t">
            <a:spAutoFit/>
          </a:bodyPr>
          <a:lstStyle/>
          <a:p>
            <a:pPr>
              <a:lnSpc>
                <a:spcPct val="115000"/>
              </a:lnSpc>
              <a:spcBef>
                <a:spcPts val="1200"/>
              </a:spcBef>
              <a:spcAft>
                <a:spcPts val="1000"/>
              </a:spcAft>
            </a:pPr>
            <a:r>
              <a:rPr lang="fr-FR" sz="1600" noProof="1">
                <a:effectLst/>
                <a:latin typeface="Calibri"/>
                <a:ea typeface="Times New Roman" panose="02020603050405020304" pitchFamily="18" charset="0"/>
                <a:cs typeface="Calibri"/>
              </a:rPr>
              <a:t>Taille de l'image - Largeur et hauteur :</a:t>
            </a:r>
            <a:endParaRPr lang="fr-FR" noProof="1">
              <a:effectLst/>
              <a:latin typeface="Calibri" panose="020F0502020204030204" pitchFamily="34" charset="0"/>
              <a:ea typeface="Times New Roman" panose="02020603050405020304" pitchFamily="18" charset="0"/>
              <a:cs typeface="Calibri"/>
            </a:endParaRPr>
          </a:p>
          <a:p>
            <a:pPr>
              <a:lnSpc>
                <a:spcPts val="1100"/>
              </a:lnSpc>
              <a:spcAft>
                <a:spcPts val="1000"/>
              </a:spcAft>
            </a:pPr>
            <a:r>
              <a:rPr lang="fr-FR" sz="1600" noProof="1">
                <a:solidFill>
                  <a:srgbClr val="383A42"/>
                </a:solidFill>
                <a:effectLst/>
                <a:latin typeface="Calibri"/>
                <a:ea typeface="Times New Roman" panose="02020603050405020304" pitchFamily="18" charset="0"/>
                <a:cs typeface="Times New Roman"/>
              </a:rPr>
              <a:t>&lt;</a:t>
            </a:r>
            <a:r>
              <a:rPr lang="fr-FR" sz="1600" noProof="1">
                <a:solidFill>
                  <a:srgbClr val="E45649"/>
                </a:solidFill>
                <a:effectLst/>
                <a:latin typeface="Calibri"/>
                <a:ea typeface="Times New Roman" panose="02020603050405020304" pitchFamily="18" charset="0"/>
                <a:cs typeface="Times New Roman"/>
              </a:rPr>
              <a:t>img</a:t>
            </a:r>
            <a:r>
              <a:rPr lang="fr-FR" sz="1600" noProof="1">
                <a:solidFill>
                  <a:srgbClr val="383A42"/>
                </a:solidFill>
                <a:effectLst/>
                <a:latin typeface="Calibri"/>
                <a:ea typeface="Times New Roman" panose="02020603050405020304" pitchFamily="18" charset="0"/>
                <a:cs typeface="Times New Roman"/>
              </a:rPr>
              <a:t> </a:t>
            </a:r>
            <a:r>
              <a:rPr lang="fr-FR" sz="1600" noProof="1">
                <a:solidFill>
                  <a:srgbClr val="986801"/>
                </a:solidFill>
                <a:effectLst/>
                <a:latin typeface="Calibri"/>
                <a:ea typeface="Times New Roman" panose="02020603050405020304" pitchFamily="18" charset="0"/>
                <a:cs typeface="Times New Roman"/>
              </a:rPr>
              <a:t>src</a:t>
            </a:r>
            <a:r>
              <a:rPr lang="fr-FR" sz="1600" noProof="1">
                <a:solidFill>
                  <a:srgbClr val="383A42"/>
                </a:solidFill>
                <a:effectLst/>
                <a:latin typeface="Calibri"/>
                <a:ea typeface="Times New Roman" panose="02020603050405020304" pitchFamily="18" charset="0"/>
                <a:cs typeface="Times New Roman"/>
              </a:rPr>
              <a:t>=</a:t>
            </a:r>
            <a:r>
              <a:rPr lang="fr-FR" sz="1600" noProof="1">
                <a:solidFill>
                  <a:srgbClr val="50A14F"/>
                </a:solidFill>
                <a:effectLst/>
                <a:latin typeface="Calibri"/>
                <a:ea typeface="Times New Roman" panose="02020603050405020304" pitchFamily="18" charset="0"/>
                <a:cs typeface="Times New Roman"/>
              </a:rPr>
              <a:t>"</a:t>
            </a:r>
            <a:r>
              <a:rPr lang="fr-FR" sz="1600" noProof="1">
                <a:solidFill>
                  <a:srgbClr val="50A14F"/>
                </a:solidFill>
                <a:latin typeface="Calibri"/>
                <a:ea typeface="Times New Roman" panose="02020603050405020304" pitchFamily="18" charset="0"/>
                <a:cs typeface="Times New Roman"/>
              </a:rPr>
              <a:t>images/img</a:t>
            </a:r>
            <a:r>
              <a:rPr lang="fr-FR" sz="1600" noProof="1">
                <a:solidFill>
                  <a:srgbClr val="50A14F"/>
                </a:solidFill>
                <a:effectLst/>
                <a:latin typeface="Calibri"/>
                <a:ea typeface="Times New Roman" panose="02020603050405020304" pitchFamily="18" charset="0"/>
                <a:cs typeface="Times New Roman"/>
              </a:rPr>
              <a:t>_girl.jpg"</a:t>
            </a:r>
            <a:r>
              <a:rPr lang="fr-FR" sz="1600" noProof="1">
                <a:solidFill>
                  <a:srgbClr val="383A42"/>
                </a:solidFill>
                <a:effectLst/>
                <a:latin typeface="Calibri"/>
                <a:ea typeface="Times New Roman" panose="02020603050405020304" pitchFamily="18" charset="0"/>
                <a:cs typeface="Times New Roman"/>
              </a:rPr>
              <a:t> </a:t>
            </a:r>
            <a:r>
              <a:rPr lang="fr-FR" sz="1600" noProof="1">
                <a:solidFill>
                  <a:srgbClr val="986801"/>
                </a:solidFill>
                <a:effectLst/>
                <a:latin typeface="Calibri"/>
                <a:ea typeface="Times New Roman" panose="02020603050405020304" pitchFamily="18" charset="0"/>
                <a:cs typeface="Times New Roman"/>
              </a:rPr>
              <a:t>alt</a:t>
            </a:r>
            <a:r>
              <a:rPr lang="fr-FR" sz="1600" noProof="1">
                <a:solidFill>
                  <a:srgbClr val="383A42"/>
                </a:solidFill>
                <a:effectLst/>
                <a:latin typeface="Calibri"/>
                <a:ea typeface="Times New Roman" panose="02020603050405020304" pitchFamily="18" charset="0"/>
                <a:cs typeface="Times New Roman"/>
              </a:rPr>
              <a:t>=</a:t>
            </a:r>
            <a:r>
              <a:rPr lang="fr-FR" sz="1600" noProof="1">
                <a:solidFill>
                  <a:srgbClr val="50A14F"/>
                </a:solidFill>
                <a:effectLst/>
                <a:latin typeface="Calibri"/>
                <a:ea typeface="Times New Roman" panose="02020603050405020304" pitchFamily="18" charset="0"/>
                <a:cs typeface="Times New Roman"/>
              </a:rPr>
              <a:t>"Girl in a jacket"</a:t>
            </a:r>
            <a:r>
              <a:rPr lang="fr-FR" sz="1600" noProof="1">
                <a:solidFill>
                  <a:srgbClr val="383A42"/>
                </a:solidFill>
                <a:effectLst/>
                <a:latin typeface="Calibri"/>
                <a:ea typeface="Times New Roman" panose="02020603050405020304" pitchFamily="18" charset="0"/>
                <a:cs typeface="Times New Roman"/>
              </a:rPr>
              <a:t> </a:t>
            </a:r>
            <a:r>
              <a:rPr lang="fr-FR" sz="1600" b="1" noProof="1">
                <a:solidFill>
                  <a:srgbClr val="986801"/>
                </a:solidFill>
                <a:effectLst/>
                <a:latin typeface="Calibri"/>
                <a:ea typeface="Times New Roman" panose="02020603050405020304" pitchFamily="18" charset="0"/>
                <a:cs typeface="Times New Roman"/>
              </a:rPr>
              <a:t>width</a:t>
            </a:r>
            <a:r>
              <a:rPr lang="fr-FR" sz="1600" b="1" noProof="1">
                <a:solidFill>
                  <a:srgbClr val="383A42"/>
                </a:solidFill>
                <a:effectLst/>
                <a:latin typeface="Calibri"/>
                <a:ea typeface="Times New Roman" panose="02020603050405020304" pitchFamily="18" charset="0"/>
                <a:cs typeface="Times New Roman"/>
              </a:rPr>
              <a:t>=</a:t>
            </a:r>
            <a:r>
              <a:rPr lang="fr-FR" sz="1600" b="1" noProof="1">
                <a:solidFill>
                  <a:srgbClr val="50A14F"/>
                </a:solidFill>
                <a:effectLst/>
                <a:latin typeface="Calibri"/>
                <a:ea typeface="Times New Roman" panose="02020603050405020304" pitchFamily="18" charset="0"/>
                <a:cs typeface="Times New Roman"/>
              </a:rPr>
              <a:t>"500"</a:t>
            </a:r>
            <a:r>
              <a:rPr lang="fr-FR" sz="1600" b="1" noProof="1">
                <a:solidFill>
                  <a:srgbClr val="383A42"/>
                </a:solidFill>
                <a:effectLst/>
                <a:latin typeface="Calibri"/>
                <a:ea typeface="Times New Roman" panose="02020603050405020304" pitchFamily="18" charset="0"/>
                <a:cs typeface="Times New Roman"/>
              </a:rPr>
              <a:t> </a:t>
            </a:r>
            <a:r>
              <a:rPr lang="fr-FR" sz="1600" b="1" noProof="1">
                <a:solidFill>
                  <a:srgbClr val="986801"/>
                </a:solidFill>
                <a:effectLst/>
                <a:latin typeface="Calibri"/>
                <a:ea typeface="Times New Roman" panose="02020603050405020304" pitchFamily="18" charset="0"/>
                <a:cs typeface="Times New Roman"/>
              </a:rPr>
              <a:t>height</a:t>
            </a:r>
            <a:r>
              <a:rPr lang="fr-FR" sz="1600" b="1" noProof="1">
                <a:solidFill>
                  <a:srgbClr val="383A42"/>
                </a:solidFill>
                <a:effectLst/>
                <a:latin typeface="Calibri"/>
                <a:ea typeface="Times New Roman" panose="02020603050405020304" pitchFamily="18" charset="0"/>
                <a:cs typeface="Times New Roman"/>
              </a:rPr>
              <a:t>=</a:t>
            </a:r>
            <a:r>
              <a:rPr lang="fr-FR" sz="1600" b="1" noProof="1">
                <a:solidFill>
                  <a:srgbClr val="50A14F"/>
                </a:solidFill>
                <a:effectLst/>
                <a:latin typeface="Calibri"/>
                <a:ea typeface="Times New Roman" panose="02020603050405020304" pitchFamily="18" charset="0"/>
                <a:cs typeface="Times New Roman"/>
              </a:rPr>
              <a:t>"600"</a:t>
            </a:r>
            <a:r>
              <a:rPr lang="fr-FR" sz="1600" noProof="1">
                <a:solidFill>
                  <a:srgbClr val="383A42"/>
                </a:solidFill>
                <a:effectLst/>
                <a:latin typeface="Calibri"/>
                <a:ea typeface="Times New Roman" panose="02020603050405020304" pitchFamily="18" charset="0"/>
                <a:cs typeface="Times New Roman"/>
              </a:rPr>
              <a:t>&gt;</a:t>
            </a:r>
            <a:endParaRPr lang="fr-FR" sz="1600" noProof="1">
              <a:effectLst/>
              <a:latin typeface="Calibri"/>
              <a:ea typeface="Times New Roman" panose="02020603050405020304" pitchFamily="18" charset="0"/>
              <a:cs typeface="Times New Roman"/>
            </a:endParaRPr>
          </a:p>
        </p:txBody>
      </p:sp>
      <p:sp>
        <p:nvSpPr>
          <p:cNvPr id="18" name="TextBox 17">
            <a:extLst>
              <a:ext uri="{FF2B5EF4-FFF2-40B4-BE49-F238E27FC236}">
                <a16:creationId xmlns:a16="http://schemas.microsoft.com/office/drawing/2014/main" id="{39CB12ED-A715-02DF-FF22-FDEA78C9297F}"/>
              </a:ext>
            </a:extLst>
          </p:cNvPr>
          <p:cNvSpPr txBox="1"/>
          <p:nvPr/>
        </p:nvSpPr>
        <p:spPr>
          <a:xfrm>
            <a:off x="3704981" y="5794744"/>
            <a:ext cx="4775790" cy="369332"/>
          </a:xfrm>
          <a:prstGeom prst="rect">
            <a:avLst/>
          </a:prstGeom>
          <a:solidFill>
            <a:schemeClr val="accent2"/>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noProof="1"/>
              <a:t>Exercice </a:t>
            </a:r>
            <a:r>
              <a:rPr lang="en-US"/>
              <a:t>liens / images</a:t>
            </a:r>
          </a:p>
        </p:txBody>
      </p:sp>
    </p:spTree>
    <p:extLst>
      <p:ext uri="{BB962C8B-B14F-4D97-AF65-F5344CB8AC3E}">
        <p14:creationId xmlns:p14="http://schemas.microsoft.com/office/powerpoint/2010/main" val="18891718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Connecteur droit 12">
            <a:extLst>
              <a:ext uri="{FF2B5EF4-FFF2-40B4-BE49-F238E27FC236}">
                <a16:creationId xmlns:a16="http://schemas.microsoft.com/office/drawing/2014/main" id="{7F409621-235B-42B7-8C57-C671A5B850E8}"/>
              </a:ext>
              <a:ext uri="{C183D7F6-B498-43B3-948B-1728B52AA6E4}">
                <adec:decorative xmlns:adec="http://schemas.microsoft.com/office/drawing/2017/decorative" val="1"/>
              </a:ext>
            </a:extLst>
          </p:cNvPr>
          <p:cNvCxnSpPr>
            <a:cxnSpLocks/>
          </p:cNvCxnSpPr>
          <p:nvPr/>
        </p:nvCxnSpPr>
        <p:spPr>
          <a:xfrm>
            <a:off x="240908" y="6459681"/>
            <a:ext cx="0" cy="398319"/>
          </a:xfrm>
          <a:prstGeom prst="line">
            <a:avLst/>
          </a:prstGeom>
          <a:ln w="139700">
            <a:solidFill>
              <a:schemeClr val="accent2"/>
            </a:solidFill>
            <a:prstDash val="solid"/>
          </a:ln>
        </p:spPr>
        <p:style>
          <a:lnRef idx="1">
            <a:schemeClr val="accent1"/>
          </a:lnRef>
          <a:fillRef idx="0">
            <a:schemeClr val="accent1"/>
          </a:fillRef>
          <a:effectRef idx="0">
            <a:schemeClr val="accent1"/>
          </a:effectRef>
          <a:fontRef idx="minor">
            <a:schemeClr val="tx1"/>
          </a:fontRef>
        </p:style>
      </p:cxnSp>
      <p:grpSp>
        <p:nvGrpSpPr>
          <p:cNvPr id="13" name="Groupe 12">
            <a:extLst>
              <a:ext uri="{FF2B5EF4-FFF2-40B4-BE49-F238E27FC236}">
                <a16:creationId xmlns:a16="http://schemas.microsoft.com/office/drawing/2014/main" id="{85DCF745-39CA-459B-8ACF-F7DEC90EFF33}"/>
              </a:ext>
              <a:ext uri="{C183D7F6-B498-43B3-948B-1728B52AA6E4}">
                <adec:decorative xmlns:adec="http://schemas.microsoft.com/office/drawing/2017/decorative" val="1"/>
              </a:ext>
            </a:extLst>
          </p:cNvPr>
          <p:cNvGrpSpPr/>
          <p:nvPr/>
        </p:nvGrpSpPr>
        <p:grpSpPr>
          <a:xfrm>
            <a:off x="9233656" y="-30668"/>
            <a:ext cx="2958344" cy="565210"/>
            <a:chOff x="1216702" y="-785818"/>
            <a:chExt cx="6391124" cy="1384729"/>
          </a:xfrm>
        </p:grpSpPr>
        <p:sp>
          <p:nvSpPr>
            <p:cNvPr id="14" name="Rectangle 1">
              <a:extLst>
                <a:ext uri="{FF2B5EF4-FFF2-40B4-BE49-F238E27FC236}">
                  <a16:creationId xmlns:a16="http://schemas.microsoft.com/office/drawing/2014/main" id="{1DD38E9F-DD41-498F-8651-C39F97B54463}"/>
                </a:ext>
              </a:extLst>
            </p:cNvPr>
            <p:cNvSpPr/>
            <p:nvPr/>
          </p:nvSpPr>
          <p:spPr>
            <a:xfrm>
              <a:off x="1216702" y="-755745"/>
              <a:ext cx="2792437" cy="728927"/>
            </a:xfrm>
            <a:custGeom>
              <a:avLst/>
              <a:gdLst>
                <a:gd name="connsiteX0" fmla="*/ 0 w 2778276"/>
                <a:gd name="connsiteY0" fmla="*/ 0 h 471777"/>
                <a:gd name="connsiteX1" fmla="*/ 2778276 w 2778276"/>
                <a:gd name="connsiteY1" fmla="*/ 0 h 471777"/>
                <a:gd name="connsiteX2" fmla="*/ 2778276 w 2778276"/>
                <a:gd name="connsiteY2" fmla="*/ 471777 h 471777"/>
                <a:gd name="connsiteX3" fmla="*/ 0 w 2778276"/>
                <a:gd name="connsiteY3" fmla="*/ 471777 h 471777"/>
                <a:gd name="connsiteX4" fmla="*/ 0 w 2778276"/>
                <a:gd name="connsiteY4" fmla="*/ 0 h 471777"/>
                <a:gd name="connsiteX0" fmla="*/ 0 w 2778276"/>
                <a:gd name="connsiteY0" fmla="*/ 0 h 499912"/>
                <a:gd name="connsiteX1" fmla="*/ 2778276 w 2778276"/>
                <a:gd name="connsiteY1" fmla="*/ 0 h 499912"/>
                <a:gd name="connsiteX2" fmla="*/ 2778276 w 2778276"/>
                <a:gd name="connsiteY2" fmla="*/ 471777 h 499912"/>
                <a:gd name="connsiteX3" fmla="*/ 576775 w 2778276"/>
                <a:gd name="connsiteY3" fmla="*/ 499912 h 499912"/>
                <a:gd name="connsiteX4" fmla="*/ 0 w 2778276"/>
                <a:gd name="connsiteY4" fmla="*/ 0 h 499912"/>
                <a:gd name="connsiteX0" fmla="*/ 0 w 2792344"/>
                <a:gd name="connsiteY0" fmla="*/ 0 h 514001"/>
                <a:gd name="connsiteX1" fmla="*/ 2778276 w 2792344"/>
                <a:gd name="connsiteY1" fmla="*/ 0 h 514001"/>
                <a:gd name="connsiteX2" fmla="*/ 2792344 w 2792344"/>
                <a:gd name="connsiteY2" fmla="*/ 514001 h 514001"/>
                <a:gd name="connsiteX3" fmla="*/ 576775 w 2792344"/>
                <a:gd name="connsiteY3" fmla="*/ 499912 h 514001"/>
                <a:gd name="connsiteX4" fmla="*/ 0 w 2792344"/>
                <a:gd name="connsiteY4" fmla="*/ 0 h 514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2344" h="514001">
                  <a:moveTo>
                    <a:pt x="0" y="0"/>
                  </a:moveTo>
                  <a:lnTo>
                    <a:pt x="2778276" y="0"/>
                  </a:lnTo>
                  <a:lnTo>
                    <a:pt x="2792344" y="514001"/>
                  </a:lnTo>
                  <a:lnTo>
                    <a:pt x="576775" y="499912"/>
                  </a:lnTo>
                  <a:lnTo>
                    <a:pt x="0" y="0"/>
                  </a:lnTo>
                  <a:close/>
                </a:path>
              </a:pathLst>
            </a:custGeom>
            <a:solidFill>
              <a:srgbClr val="EE740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fr-FR">
                <a:solidFill>
                  <a:srgbClr val="00366C"/>
                </a:solidFill>
              </a:endParaRPr>
            </a:p>
          </p:txBody>
        </p:sp>
        <p:sp>
          <p:nvSpPr>
            <p:cNvPr id="15" name="Rectangle 2">
              <a:extLst>
                <a:ext uri="{FF2B5EF4-FFF2-40B4-BE49-F238E27FC236}">
                  <a16:creationId xmlns:a16="http://schemas.microsoft.com/office/drawing/2014/main" id="{ADAB0AEC-795E-4826-A0D6-2720A6B5F17E}"/>
                </a:ext>
              </a:extLst>
            </p:cNvPr>
            <p:cNvSpPr/>
            <p:nvPr/>
          </p:nvSpPr>
          <p:spPr>
            <a:xfrm>
              <a:off x="1968078" y="-785818"/>
              <a:ext cx="5639748" cy="1384729"/>
            </a:xfrm>
            <a:custGeom>
              <a:avLst/>
              <a:gdLst>
                <a:gd name="connsiteX0" fmla="*/ 0 w 4000500"/>
                <a:gd name="connsiteY0" fmla="*/ 0 h 800100"/>
                <a:gd name="connsiteX1" fmla="*/ 4000500 w 4000500"/>
                <a:gd name="connsiteY1" fmla="*/ 0 h 800100"/>
                <a:gd name="connsiteX2" fmla="*/ 4000500 w 4000500"/>
                <a:gd name="connsiteY2" fmla="*/ 800100 h 800100"/>
                <a:gd name="connsiteX3" fmla="*/ 0 w 4000500"/>
                <a:gd name="connsiteY3" fmla="*/ 800100 h 800100"/>
                <a:gd name="connsiteX4" fmla="*/ 0 w 4000500"/>
                <a:gd name="connsiteY4" fmla="*/ 0 h 800100"/>
                <a:gd name="connsiteX0" fmla="*/ 0 w 4000500"/>
                <a:gd name="connsiteY0" fmla="*/ 0 h 800100"/>
                <a:gd name="connsiteX1" fmla="*/ 4000500 w 4000500"/>
                <a:gd name="connsiteY1" fmla="*/ 0 h 800100"/>
                <a:gd name="connsiteX2" fmla="*/ 4000500 w 4000500"/>
                <a:gd name="connsiteY2" fmla="*/ 800100 h 800100"/>
                <a:gd name="connsiteX3" fmla="*/ 792480 w 4000500"/>
                <a:gd name="connsiteY3" fmla="*/ 800100 h 800100"/>
                <a:gd name="connsiteX4" fmla="*/ 0 w 4000500"/>
                <a:gd name="connsiteY4" fmla="*/ 0 h 800100"/>
                <a:gd name="connsiteX0" fmla="*/ 0 w 4428566"/>
                <a:gd name="connsiteY0" fmla="*/ 0 h 806393"/>
                <a:gd name="connsiteX1" fmla="*/ 4000500 w 4428566"/>
                <a:gd name="connsiteY1" fmla="*/ 0 h 806393"/>
                <a:gd name="connsiteX2" fmla="*/ 4428566 w 4428566"/>
                <a:gd name="connsiteY2" fmla="*/ 806393 h 806393"/>
                <a:gd name="connsiteX3" fmla="*/ 792480 w 4428566"/>
                <a:gd name="connsiteY3" fmla="*/ 800100 h 806393"/>
                <a:gd name="connsiteX4" fmla="*/ 0 w 4428566"/>
                <a:gd name="connsiteY4" fmla="*/ 0 h 806393"/>
                <a:gd name="connsiteX0" fmla="*/ 0 w 4428566"/>
                <a:gd name="connsiteY0" fmla="*/ 0 h 806393"/>
                <a:gd name="connsiteX1" fmla="*/ 4428566 w 4428566"/>
                <a:gd name="connsiteY1" fmla="*/ 7035 h 806393"/>
                <a:gd name="connsiteX2" fmla="*/ 4428566 w 4428566"/>
                <a:gd name="connsiteY2" fmla="*/ 806393 h 806393"/>
                <a:gd name="connsiteX3" fmla="*/ 792480 w 4428566"/>
                <a:gd name="connsiteY3" fmla="*/ 800100 h 806393"/>
                <a:gd name="connsiteX4" fmla="*/ 0 w 4428566"/>
                <a:gd name="connsiteY4" fmla="*/ 0 h 8063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28566" h="806393">
                  <a:moveTo>
                    <a:pt x="0" y="0"/>
                  </a:moveTo>
                  <a:lnTo>
                    <a:pt x="4428566" y="7035"/>
                  </a:lnTo>
                  <a:lnTo>
                    <a:pt x="4428566" y="806393"/>
                  </a:lnTo>
                  <a:lnTo>
                    <a:pt x="792480" y="800100"/>
                  </a:lnTo>
                  <a:lnTo>
                    <a:pt x="0" y="0"/>
                  </a:lnTo>
                  <a:close/>
                </a:path>
              </a:pathLst>
            </a:custGeom>
            <a:solidFill>
              <a:srgbClr val="0B84FF"/>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nSpc>
                  <a:spcPct val="120000"/>
                </a:lnSpc>
                <a:spcBef>
                  <a:spcPts val="200"/>
                </a:spcBef>
              </a:pPr>
              <a:r>
                <a:rPr lang="fr-FR" sz="1000" kern="1000">
                  <a:solidFill>
                    <a:srgbClr val="00366C"/>
                  </a:solidFill>
                  <a:effectLst/>
                  <a:ea typeface="Calibri" panose="020F0502020204030204" pitchFamily="34" charset="0"/>
                  <a:cs typeface="Times New Roman" panose="02020603050405020304" pitchFamily="18" charset="0"/>
                </a:rPr>
                <a:t> </a:t>
              </a:r>
            </a:p>
          </p:txBody>
        </p:sp>
      </p:grpSp>
      <p:pic>
        <p:nvPicPr>
          <p:cNvPr id="16" name="Graphique 218">
            <a:extLst>
              <a:ext uri="{FF2B5EF4-FFF2-40B4-BE49-F238E27FC236}">
                <a16:creationId xmlns:a16="http://schemas.microsoft.com/office/drawing/2014/main" id="{797E772C-3E32-4DC4-9154-2641BFB9AA2D}"/>
              </a:ext>
            </a:extLst>
          </p:cNvPr>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40909" y="193345"/>
            <a:ext cx="1424861" cy="311868"/>
          </a:xfrm>
          <a:prstGeom prst="rect">
            <a:avLst/>
          </a:prstGeom>
        </p:spPr>
      </p:pic>
      <p:sp>
        <p:nvSpPr>
          <p:cNvPr id="17" name="Zone de texte 2">
            <a:extLst>
              <a:ext uri="{FF2B5EF4-FFF2-40B4-BE49-F238E27FC236}">
                <a16:creationId xmlns:a16="http://schemas.microsoft.com/office/drawing/2014/main" id="{BB37616C-272E-47F1-863A-B2C92FBE80F3}"/>
              </a:ext>
            </a:extLst>
          </p:cNvPr>
          <p:cNvSpPr txBox="1">
            <a:spLocks noChangeArrowheads="1"/>
          </p:cNvSpPr>
          <p:nvPr/>
        </p:nvSpPr>
        <p:spPr bwMode="auto">
          <a:xfrm>
            <a:off x="10440745" y="130371"/>
            <a:ext cx="18367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spcBef>
                <a:spcPct val="0"/>
              </a:spcBef>
              <a:spcAft>
                <a:spcPct val="0"/>
              </a:spcAft>
            </a:pPr>
            <a:r>
              <a:rPr lang="fr-FR">
                <a:solidFill>
                  <a:schemeClr val="bg1"/>
                </a:solidFill>
                <a:latin typeface="Arial"/>
                <a:cs typeface="Arial"/>
              </a:rPr>
              <a:t>Atelier 2 HTML</a:t>
            </a:r>
            <a:endParaRPr lang="en-US">
              <a:solidFill>
                <a:schemeClr val="bg1"/>
              </a:solidFill>
            </a:endParaRPr>
          </a:p>
        </p:txBody>
      </p:sp>
      <p:cxnSp>
        <p:nvCxnSpPr>
          <p:cNvPr id="21" name="Connecteur droit 12">
            <a:extLst>
              <a:ext uri="{FF2B5EF4-FFF2-40B4-BE49-F238E27FC236}">
                <a16:creationId xmlns:a16="http://schemas.microsoft.com/office/drawing/2014/main" id="{2FD4896E-C3EA-4312-B8B9-061395FD30B9}"/>
              </a:ext>
              <a:ext uri="{C183D7F6-B498-43B3-948B-1728B52AA6E4}">
                <adec:decorative xmlns:adec="http://schemas.microsoft.com/office/drawing/2017/decorative" val="1"/>
              </a:ext>
            </a:extLst>
          </p:cNvPr>
          <p:cNvCxnSpPr>
            <a:cxnSpLocks/>
          </p:cNvCxnSpPr>
          <p:nvPr/>
        </p:nvCxnSpPr>
        <p:spPr>
          <a:xfrm>
            <a:off x="10526228" y="71037"/>
            <a:ext cx="1416204" cy="0"/>
          </a:xfrm>
          <a:prstGeom prst="line">
            <a:avLst/>
          </a:prstGeom>
          <a:ln w="57150">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25" name="Espace réservé du numéro de diapositive 24">
            <a:extLst>
              <a:ext uri="{FF2B5EF4-FFF2-40B4-BE49-F238E27FC236}">
                <a16:creationId xmlns:a16="http://schemas.microsoft.com/office/drawing/2014/main" id="{6BFAE7BC-893E-4B9B-AB04-BFD3DE9B75A1}"/>
              </a:ext>
            </a:extLst>
          </p:cNvPr>
          <p:cNvSpPr>
            <a:spLocks noGrp="1"/>
          </p:cNvSpPr>
          <p:nvPr>
            <p:ph type="sldNum" sz="quarter" idx="12"/>
          </p:nvPr>
        </p:nvSpPr>
        <p:spPr/>
        <p:txBody>
          <a:bodyPr/>
          <a:lstStyle/>
          <a:p>
            <a:r>
              <a:rPr lang="fr-FR">
                <a:cs typeface="Calibri"/>
              </a:rPr>
              <a:t>26</a:t>
            </a:r>
          </a:p>
        </p:txBody>
      </p:sp>
      <p:sp>
        <p:nvSpPr>
          <p:cNvPr id="3" name="TextBox 2">
            <a:extLst>
              <a:ext uri="{FF2B5EF4-FFF2-40B4-BE49-F238E27FC236}">
                <a16:creationId xmlns:a16="http://schemas.microsoft.com/office/drawing/2014/main" id="{300F317F-220A-C48E-5C15-8F401C4C2259}"/>
              </a:ext>
            </a:extLst>
          </p:cNvPr>
          <p:cNvSpPr txBox="1"/>
          <p:nvPr/>
        </p:nvSpPr>
        <p:spPr>
          <a:xfrm>
            <a:off x="3044934" y="836666"/>
            <a:ext cx="6099655" cy="41395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lnSpc>
                <a:spcPct val="110000"/>
              </a:lnSpc>
              <a:spcBef>
                <a:spcPts val="1200"/>
              </a:spcBef>
              <a:spcAft>
                <a:spcPts val="200"/>
              </a:spcAft>
            </a:pPr>
            <a:r>
              <a:rPr lang="fr-FR" sz="2000" b="1">
                <a:ea typeface="+mn-lt"/>
                <a:cs typeface="+mn-lt"/>
              </a:rPr>
              <a:t>Présentation du HTML</a:t>
            </a:r>
            <a:endParaRPr lang="en-US" sz="2000" b="1">
              <a:cs typeface="Calibri"/>
            </a:endParaRPr>
          </a:p>
        </p:txBody>
      </p:sp>
      <p:sp>
        <p:nvSpPr>
          <p:cNvPr id="4" name="Espace réservé du contenu 2">
            <a:extLst>
              <a:ext uri="{FF2B5EF4-FFF2-40B4-BE49-F238E27FC236}">
                <a16:creationId xmlns:a16="http://schemas.microsoft.com/office/drawing/2014/main" id="{A89E0A5D-996B-19E8-94DB-84BF450C7363}"/>
              </a:ext>
            </a:extLst>
          </p:cNvPr>
          <p:cNvSpPr txBox="1">
            <a:spLocks/>
          </p:cNvSpPr>
          <p:nvPr/>
        </p:nvSpPr>
        <p:spPr>
          <a:xfrm>
            <a:off x="1071190" y="1354246"/>
            <a:ext cx="10058400" cy="413397"/>
          </a:xfrm>
          <a:prstGeom prst="rect">
            <a:avLst/>
          </a:prstGeom>
        </p:spPr>
        <p:txBody>
          <a:bodyPr lIns="91440" tIns="45720" rIns="91440" bIns="45720" anchor="t">
            <a:norm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fr-FR" b="1">
                <a:solidFill>
                  <a:schemeClr val="accent1"/>
                </a:solidFill>
              </a:rPr>
              <a:t>LES TABLEAUX</a:t>
            </a:r>
            <a:endParaRPr lang="fr-FR">
              <a:solidFill>
                <a:srgbClr val="383A42"/>
              </a:solidFill>
              <a:latin typeface="Consolas"/>
            </a:endParaRPr>
          </a:p>
        </p:txBody>
      </p:sp>
      <p:sp>
        <p:nvSpPr>
          <p:cNvPr id="5" name="ZoneTexte 6">
            <a:extLst>
              <a:ext uri="{FF2B5EF4-FFF2-40B4-BE49-F238E27FC236}">
                <a16:creationId xmlns:a16="http://schemas.microsoft.com/office/drawing/2014/main" id="{4964DFFF-F468-5773-784D-ADFC56578724}"/>
              </a:ext>
            </a:extLst>
          </p:cNvPr>
          <p:cNvSpPr txBox="1"/>
          <p:nvPr/>
        </p:nvSpPr>
        <p:spPr>
          <a:xfrm>
            <a:off x="1382742" y="1895498"/>
            <a:ext cx="6096000" cy="4524315"/>
          </a:xfrm>
          <a:prstGeom prst="rect">
            <a:avLst/>
          </a:prstGeom>
          <a:noFill/>
        </p:spPr>
        <p:txBody>
          <a:bodyPr wrap="square" lIns="91440" tIns="45720" rIns="91440" bIns="45720" anchor="t">
            <a:spAutoFit/>
          </a:bodyPr>
          <a:lstStyle/>
          <a:p>
            <a:r>
              <a:rPr lang="fr-FR" sz="1600">
                <a:solidFill>
                  <a:srgbClr val="383A42"/>
                </a:solidFill>
                <a:latin typeface="Calibri"/>
                <a:ea typeface="Times New Roman" panose="02020603050405020304" pitchFamily="18" charset="0"/>
                <a:cs typeface="Times New Roman"/>
              </a:rPr>
              <a:t>Structure de base d'un tableau HTML : </a:t>
            </a:r>
          </a:p>
          <a:p>
            <a:r>
              <a:rPr lang="fr-FR" sz="1600" noProof="1">
                <a:solidFill>
                  <a:srgbClr val="383A42"/>
                </a:solidFill>
                <a:effectLst/>
                <a:latin typeface="Calibri"/>
                <a:ea typeface="Times New Roman" panose="02020603050405020304" pitchFamily="18" charset="0"/>
                <a:cs typeface="Times New Roman"/>
              </a:rPr>
              <a:t>&lt;</a:t>
            </a:r>
            <a:r>
              <a:rPr lang="fr-FR" sz="1600" noProof="1">
                <a:solidFill>
                  <a:srgbClr val="E45649"/>
                </a:solidFill>
                <a:effectLst/>
                <a:latin typeface="Calibri"/>
                <a:ea typeface="Times New Roman" panose="02020603050405020304" pitchFamily="18" charset="0"/>
                <a:cs typeface="Times New Roman"/>
              </a:rPr>
              <a:t>table</a:t>
            </a:r>
            <a:r>
              <a:rPr lang="fr-FR" sz="1600" noProof="1">
                <a:solidFill>
                  <a:srgbClr val="383A42"/>
                </a:solidFill>
                <a:effectLst/>
                <a:latin typeface="Calibri"/>
                <a:ea typeface="Times New Roman" panose="02020603050405020304" pitchFamily="18" charset="0"/>
                <a:cs typeface="Times New Roman"/>
              </a:rPr>
              <a:t>&gt;</a:t>
            </a:r>
            <a:endParaRPr lang="fr-FR" sz="1600" noProof="1">
              <a:effectLst/>
              <a:latin typeface="Calibri"/>
              <a:ea typeface="Times New Roman" panose="02020603050405020304" pitchFamily="18" charset="0"/>
              <a:cs typeface="Times New Roman"/>
            </a:endParaRPr>
          </a:p>
          <a:p>
            <a:pPr lvl="1"/>
            <a:r>
              <a:rPr lang="fr-FR" sz="1600" noProof="1">
                <a:solidFill>
                  <a:srgbClr val="383A42"/>
                </a:solidFill>
                <a:effectLst/>
                <a:latin typeface="Calibri"/>
                <a:ea typeface="Times New Roman" panose="02020603050405020304" pitchFamily="18" charset="0"/>
                <a:cs typeface="Times New Roman"/>
              </a:rPr>
              <a:t>&lt;</a:t>
            </a:r>
            <a:r>
              <a:rPr lang="fr-FR" sz="1600" noProof="1">
                <a:solidFill>
                  <a:srgbClr val="E45649"/>
                </a:solidFill>
                <a:effectLst/>
                <a:latin typeface="Calibri"/>
                <a:ea typeface="Times New Roman" panose="02020603050405020304" pitchFamily="18" charset="0"/>
                <a:cs typeface="Times New Roman"/>
              </a:rPr>
              <a:t>tr</a:t>
            </a:r>
            <a:r>
              <a:rPr lang="fr-FR" sz="1600" noProof="1">
                <a:solidFill>
                  <a:srgbClr val="383A42"/>
                </a:solidFill>
                <a:effectLst/>
                <a:latin typeface="Calibri"/>
                <a:ea typeface="Times New Roman" panose="02020603050405020304" pitchFamily="18" charset="0"/>
                <a:cs typeface="Times New Roman"/>
              </a:rPr>
              <a:t>&gt;</a:t>
            </a:r>
            <a:endParaRPr lang="fr-FR" sz="1600" noProof="1">
              <a:effectLst/>
              <a:latin typeface="Calibri"/>
              <a:ea typeface="Times New Roman" panose="02020603050405020304" pitchFamily="18" charset="0"/>
              <a:cs typeface="Times New Roman"/>
            </a:endParaRPr>
          </a:p>
          <a:p>
            <a:pPr lvl="2"/>
            <a:r>
              <a:rPr lang="fr-FR" sz="1600" noProof="1">
                <a:solidFill>
                  <a:srgbClr val="383A42"/>
                </a:solidFill>
                <a:effectLst/>
                <a:latin typeface="Calibri"/>
                <a:ea typeface="Times New Roman" panose="02020603050405020304" pitchFamily="18" charset="0"/>
                <a:cs typeface="Times New Roman"/>
              </a:rPr>
              <a:t>&lt;</a:t>
            </a:r>
            <a:r>
              <a:rPr lang="fr-FR" sz="1600" noProof="1">
                <a:solidFill>
                  <a:srgbClr val="E45649"/>
                </a:solidFill>
                <a:effectLst/>
                <a:latin typeface="Calibri"/>
                <a:ea typeface="Times New Roman" panose="02020603050405020304" pitchFamily="18" charset="0"/>
                <a:cs typeface="Times New Roman"/>
              </a:rPr>
              <a:t>th</a:t>
            </a:r>
            <a:r>
              <a:rPr lang="fr-FR" sz="1600" noProof="1">
                <a:solidFill>
                  <a:srgbClr val="383A42"/>
                </a:solidFill>
                <a:effectLst/>
                <a:latin typeface="Calibri"/>
                <a:ea typeface="Times New Roman" panose="02020603050405020304" pitchFamily="18" charset="0"/>
                <a:cs typeface="Times New Roman"/>
              </a:rPr>
              <a:t>&gt;Company&lt;/</a:t>
            </a:r>
            <a:r>
              <a:rPr lang="fr-FR" sz="1600" noProof="1">
                <a:solidFill>
                  <a:srgbClr val="E45649"/>
                </a:solidFill>
                <a:effectLst/>
                <a:latin typeface="Calibri"/>
                <a:ea typeface="Times New Roman" panose="02020603050405020304" pitchFamily="18" charset="0"/>
                <a:cs typeface="Times New Roman"/>
              </a:rPr>
              <a:t>th</a:t>
            </a:r>
            <a:r>
              <a:rPr lang="fr-FR" sz="1600" noProof="1">
                <a:solidFill>
                  <a:srgbClr val="383A42"/>
                </a:solidFill>
                <a:effectLst/>
                <a:latin typeface="Calibri"/>
                <a:ea typeface="Times New Roman" panose="02020603050405020304" pitchFamily="18" charset="0"/>
                <a:cs typeface="Times New Roman"/>
              </a:rPr>
              <a:t>&gt;</a:t>
            </a:r>
            <a:endParaRPr lang="fr-FR" sz="1600" noProof="1">
              <a:effectLst/>
              <a:latin typeface="Calibri"/>
              <a:ea typeface="Times New Roman" panose="02020603050405020304" pitchFamily="18" charset="0"/>
              <a:cs typeface="Times New Roman"/>
            </a:endParaRPr>
          </a:p>
          <a:p>
            <a:pPr lvl="2"/>
            <a:r>
              <a:rPr lang="fr-FR" sz="1600" noProof="1">
                <a:solidFill>
                  <a:srgbClr val="383A42"/>
                </a:solidFill>
                <a:effectLst/>
                <a:latin typeface="Calibri"/>
                <a:ea typeface="Times New Roman" panose="02020603050405020304" pitchFamily="18" charset="0"/>
                <a:cs typeface="Times New Roman"/>
              </a:rPr>
              <a:t>&lt;</a:t>
            </a:r>
            <a:r>
              <a:rPr lang="fr-FR" sz="1600" noProof="1">
                <a:solidFill>
                  <a:srgbClr val="E45649"/>
                </a:solidFill>
                <a:effectLst/>
                <a:latin typeface="Calibri"/>
                <a:ea typeface="Times New Roman" panose="02020603050405020304" pitchFamily="18" charset="0"/>
                <a:cs typeface="Times New Roman"/>
              </a:rPr>
              <a:t>th</a:t>
            </a:r>
            <a:r>
              <a:rPr lang="fr-FR" sz="1600" noProof="1">
                <a:solidFill>
                  <a:srgbClr val="383A42"/>
                </a:solidFill>
                <a:effectLst/>
                <a:latin typeface="Calibri"/>
                <a:ea typeface="Times New Roman" panose="02020603050405020304" pitchFamily="18" charset="0"/>
                <a:cs typeface="Times New Roman"/>
              </a:rPr>
              <a:t>&gt;Contact&lt;/</a:t>
            </a:r>
            <a:r>
              <a:rPr lang="fr-FR" sz="1600" noProof="1">
                <a:solidFill>
                  <a:srgbClr val="E45649"/>
                </a:solidFill>
                <a:effectLst/>
                <a:latin typeface="Calibri"/>
                <a:ea typeface="Times New Roman" panose="02020603050405020304" pitchFamily="18" charset="0"/>
                <a:cs typeface="Times New Roman"/>
              </a:rPr>
              <a:t>th</a:t>
            </a:r>
            <a:r>
              <a:rPr lang="fr-FR" sz="1600" noProof="1">
                <a:solidFill>
                  <a:srgbClr val="383A42"/>
                </a:solidFill>
                <a:effectLst/>
                <a:latin typeface="Calibri"/>
                <a:ea typeface="Times New Roman" panose="02020603050405020304" pitchFamily="18" charset="0"/>
                <a:cs typeface="Times New Roman"/>
              </a:rPr>
              <a:t>&gt;</a:t>
            </a:r>
            <a:endParaRPr lang="fr-FR" sz="1600" noProof="1">
              <a:effectLst/>
              <a:latin typeface="Calibri"/>
              <a:ea typeface="Times New Roman" panose="02020603050405020304" pitchFamily="18" charset="0"/>
              <a:cs typeface="Times New Roman"/>
            </a:endParaRPr>
          </a:p>
          <a:p>
            <a:pPr lvl="2"/>
            <a:r>
              <a:rPr lang="fr-FR" sz="1600" noProof="1">
                <a:solidFill>
                  <a:srgbClr val="383A42"/>
                </a:solidFill>
                <a:effectLst/>
                <a:latin typeface="Calibri"/>
                <a:ea typeface="Times New Roman" panose="02020603050405020304" pitchFamily="18" charset="0"/>
                <a:cs typeface="Times New Roman"/>
              </a:rPr>
              <a:t>&lt;</a:t>
            </a:r>
            <a:r>
              <a:rPr lang="fr-FR" sz="1600" noProof="1">
                <a:solidFill>
                  <a:srgbClr val="E45649"/>
                </a:solidFill>
                <a:effectLst/>
                <a:latin typeface="Calibri"/>
                <a:ea typeface="Times New Roman" panose="02020603050405020304" pitchFamily="18" charset="0"/>
                <a:cs typeface="Times New Roman"/>
              </a:rPr>
              <a:t>th</a:t>
            </a:r>
            <a:r>
              <a:rPr lang="fr-FR" sz="1600" noProof="1">
                <a:solidFill>
                  <a:srgbClr val="383A42"/>
                </a:solidFill>
                <a:effectLst/>
                <a:latin typeface="Calibri"/>
                <a:ea typeface="Times New Roman" panose="02020603050405020304" pitchFamily="18" charset="0"/>
                <a:cs typeface="Times New Roman"/>
              </a:rPr>
              <a:t>&gt;Country&lt;/</a:t>
            </a:r>
            <a:r>
              <a:rPr lang="fr-FR" sz="1600" noProof="1">
                <a:solidFill>
                  <a:srgbClr val="E45649"/>
                </a:solidFill>
                <a:effectLst/>
                <a:latin typeface="Calibri"/>
                <a:ea typeface="Times New Roman" panose="02020603050405020304" pitchFamily="18" charset="0"/>
                <a:cs typeface="Times New Roman"/>
              </a:rPr>
              <a:t>th</a:t>
            </a:r>
            <a:r>
              <a:rPr lang="fr-FR" sz="1600" noProof="1">
                <a:solidFill>
                  <a:srgbClr val="383A42"/>
                </a:solidFill>
                <a:effectLst/>
                <a:latin typeface="Calibri"/>
                <a:ea typeface="Times New Roman" panose="02020603050405020304" pitchFamily="18" charset="0"/>
                <a:cs typeface="Times New Roman"/>
              </a:rPr>
              <a:t>&gt;</a:t>
            </a:r>
            <a:endParaRPr lang="fr-FR" sz="1600" noProof="1">
              <a:effectLst/>
              <a:latin typeface="Calibri"/>
              <a:ea typeface="Times New Roman" panose="02020603050405020304" pitchFamily="18" charset="0"/>
              <a:cs typeface="Times New Roman"/>
            </a:endParaRPr>
          </a:p>
          <a:p>
            <a:pPr lvl="1"/>
            <a:r>
              <a:rPr lang="fr-FR" sz="1600" noProof="1">
                <a:solidFill>
                  <a:srgbClr val="383A42"/>
                </a:solidFill>
                <a:effectLst/>
                <a:latin typeface="Calibri"/>
                <a:ea typeface="Times New Roman" panose="02020603050405020304" pitchFamily="18" charset="0"/>
                <a:cs typeface="Times New Roman"/>
              </a:rPr>
              <a:t>&lt;/</a:t>
            </a:r>
            <a:r>
              <a:rPr lang="fr-FR" sz="1600" noProof="1">
                <a:solidFill>
                  <a:srgbClr val="E45649"/>
                </a:solidFill>
                <a:effectLst/>
                <a:latin typeface="Calibri"/>
                <a:ea typeface="Times New Roman" panose="02020603050405020304" pitchFamily="18" charset="0"/>
                <a:cs typeface="Times New Roman"/>
              </a:rPr>
              <a:t>tr</a:t>
            </a:r>
            <a:r>
              <a:rPr lang="fr-FR" sz="1600" noProof="1">
                <a:solidFill>
                  <a:srgbClr val="383A42"/>
                </a:solidFill>
                <a:effectLst/>
                <a:latin typeface="Calibri"/>
                <a:ea typeface="Times New Roman" panose="02020603050405020304" pitchFamily="18" charset="0"/>
                <a:cs typeface="Times New Roman"/>
              </a:rPr>
              <a:t>&gt;</a:t>
            </a:r>
            <a:endParaRPr lang="fr-FR" sz="1600" noProof="1">
              <a:effectLst/>
              <a:latin typeface="Calibri"/>
              <a:ea typeface="Times New Roman" panose="02020603050405020304" pitchFamily="18" charset="0"/>
              <a:cs typeface="Times New Roman"/>
            </a:endParaRPr>
          </a:p>
          <a:p>
            <a:pPr lvl="1"/>
            <a:r>
              <a:rPr lang="fr-FR" sz="1600" noProof="1">
                <a:solidFill>
                  <a:srgbClr val="383A42"/>
                </a:solidFill>
                <a:effectLst/>
                <a:latin typeface="Calibri"/>
                <a:ea typeface="Times New Roman" panose="02020603050405020304" pitchFamily="18" charset="0"/>
                <a:cs typeface="Times New Roman"/>
              </a:rPr>
              <a:t>&lt;</a:t>
            </a:r>
            <a:r>
              <a:rPr lang="fr-FR" sz="1600" noProof="1">
                <a:solidFill>
                  <a:srgbClr val="E45649"/>
                </a:solidFill>
                <a:effectLst/>
                <a:latin typeface="Calibri"/>
                <a:ea typeface="Times New Roman" panose="02020603050405020304" pitchFamily="18" charset="0"/>
                <a:cs typeface="Times New Roman"/>
              </a:rPr>
              <a:t>tr</a:t>
            </a:r>
            <a:r>
              <a:rPr lang="fr-FR" sz="1600" noProof="1">
                <a:solidFill>
                  <a:srgbClr val="383A42"/>
                </a:solidFill>
                <a:effectLst/>
                <a:latin typeface="Calibri"/>
                <a:ea typeface="Times New Roman" panose="02020603050405020304" pitchFamily="18" charset="0"/>
                <a:cs typeface="Times New Roman"/>
              </a:rPr>
              <a:t>&gt;</a:t>
            </a:r>
            <a:endParaRPr lang="fr-FR" sz="1600" noProof="1">
              <a:effectLst/>
              <a:latin typeface="Calibri"/>
              <a:ea typeface="Times New Roman" panose="02020603050405020304" pitchFamily="18" charset="0"/>
              <a:cs typeface="Times New Roman"/>
            </a:endParaRPr>
          </a:p>
          <a:p>
            <a:pPr lvl="2"/>
            <a:r>
              <a:rPr lang="fr-FR" sz="1600" noProof="1">
                <a:solidFill>
                  <a:srgbClr val="383A42"/>
                </a:solidFill>
                <a:effectLst/>
                <a:latin typeface="Calibri"/>
                <a:ea typeface="Times New Roman" panose="02020603050405020304" pitchFamily="18" charset="0"/>
                <a:cs typeface="Times New Roman"/>
              </a:rPr>
              <a:t>&lt;</a:t>
            </a:r>
            <a:r>
              <a:rPr lang="fr-FR" sz="1600" noProof="1">
                <a:solidFill>
                  <a:srgbClr val="E45649"/>
                </a:solidFill>
                <a:effectLst/>
                <a:latin typeface="Calibri"/>
                <a:ea typeface="Times New Roman" panose="02020603050405020304" pitchFamily="18" charset="0"/>
                <a:cs typeface="Times New Roman"/>
              </a:rPr>
              <a:t>td</a:t>
            </a:r>
            <a:r>
              <a:rPr lang="fr-FR" sz="1600" noProof="1">
                <a:solidFill>
                  <a:srgbClr val="383A42"/>
                </a:solidFill>
                <a:effectLst/>
                <a:latin typeface="Calibri"/>
                <a:ea typeface="Times New Roman" panose="02020603050405020304" pitchFamily="18" charset="0"/>
                <a:cs typeface="Times New Roman"/>
              </a:rPr>
              <a:t>&gt;Alfreds Futterkiste&lt;/</a:t>
            </a:r>
            <a:r>
              <a:rPr lang="fr-FR" sz="1600" noProof="1">
                <a:solidFill>
                  <a:srgbClr val="E45649"/>
                </a:solidFill>
                <a:effectLst/>
                <a:latin typeface="Calibri"/>
                <a:ea typeface="Times New Roman" panose="02020603050405020304" pitchFamily="18" charset="0"/>
                <a:cs typeface="Times New Roman"/>
              </a:rPr>
              <a:t>td</a:t>
            </a:r>
            <a:r>
              <a:rPr lang="fr-FR" sz="1600" noProof="1">
                <a:solidFill>
                  <a:srgbClr val="383A42"/>
                </a:solidFill>
                <a:effectLst/>
                <a:latin typeface="Calibri"/>
                <a:ea typeface="Times New Roman" panose="02020603050405020304" pitchFamily="18" charset="0"/>
                <a:cs typeface="Times New Roman"/>
              </a:rPr>
              <a:t>&gt;</a:t>
            </a:r>
            <a:endParaRPr lang="fr-FR" sz="1600" noProof="1">
              <a:effectLst/>
              <a:latin typeface="Calibri"/>
              <a:ea typeface="Times New Roman" panose="02020603050405020304" pitchFamily="18" charset="0"/>
              <a:cs typeface="Times New Roman"/>
            </a:endParaRPr>
          </a:p>
          <a:p>
            <a:pPr lvl="2"/>
            <a:r>
              <a:rPr lang="fr-FR" sz="1600" noProof="1">
                <a:solidFill>
                  <a:srgbClr val="383A42"/>
                </a:solidFill>
                <a:effectLst/>
                <a:latin typeface="Calibri"/>
                <a:ea typeface="Times New Roman" panose="02020603050405020304" pitchFamily="18" charset="0"/>
                <a:cs typeface="Times New Roman"/>
              </a:rPr>
              <a:t>&lt;</a:t>
            </a:r>
            <a:r>
              <a:rPr lang="fr-FR" sz="1600" noProof="1">
                <a:solidFill>
                  <a:srgbClr val="E45649"/>
                </a:solidFill>
                <a:effectLst/>
                <a:latin typeface="Calibri"/>
                <a:ea typeface="Times New Roman" panose="02020603050405020304" pitchFamily="18" charset="0"/>
                <a:cs typeface="Times New Roman"/>
              </a:rPr>
              <a:t>td</a:t>
            </a:r>
            <a:r>
              <a:rPr lang="fr-FR" sz="1600" noProof="1">
                <a:solidFill>
                  <a:srgbClr val="383A42"/>
                </a:solidFill>
                <a:effectLst/>
                <a:latin typeface="Calibri"/>
                <a:ea typeface="Times New Roman" panose="02020603050405020304" pitchFamily="18" charset="0"/>
                <a:cs typeface="Times New Roman"/>
              </a:rPr>
              <a:t>&gt;Maria Anders&lt;/</a:t>
            </a:r>
            <a:r>
              <a:rPr lang="fr-FR" sz="1600" noProof="1">
                <a:solidFill>
                  <a:srgbClr val="E45649"/>
                </a:solidFill>
                <a:effectLst/>
                <a:latin typeface="Calibri"/>
                <a:ea typeface="Times New Roman" panose="02020603050405020304" pitchFamily="18" charset="0"/>
                <a:cs typeface="Times New Roman"/>
              </a:rPr>
              <a:t>td</a:t>
            </a:r>
            <a:r>
              <a:rPr lang="fr-FR" sz="1600" noProof="1">
                <a:solidFill>
                  <a:srgbClr val="383A42"/>
                </a:solidFill>
                <a:effectLst/>
                <a:latin typeface="Calibri"/>
                <a:ea typeface="Times New Roman" panose="02020603050405020304" pitchFamily="18" charset="0"/>
                <a:cs typeface="Times New Roman"/>
              </a:rPr>
              <a:t>&gt;</a:t>
            </a:r>
            <a:endParaRPr lang="fr-FR" sz="1600" noProof="1">
              <a:effectLst/>
              <a:latin typeface="Calibri"/>
              <a:ea typeface="Times New Roman" panose="02020603050405020304" pitchFamily="18" charset="0"/>
              <a:cs typeface="Times New Roman"/>
            </a:endParaRPr>
          </a:p>
          <a:p>
            <a:pPr lvl="2"/>
            <a:r>
              <a:rPr lang="fr-FR" sz="1600" noProof="1">
                <a:solidFill>
                  <a:srgbClr val="383A42"/>
                </a:solidFill>
                <a:effectLst/>
                <a:latin typeface="Calibri"/>
                <a:ea typeface="Times New Roman" panose="02020603050405020304" pitchFamily="18" charset="0"/>
                <a:cs typeface="Times New Roman"/>
              </a:rPr>
              <a:t>&lt;</a:t>
            </a:r>
            <a:r>
              <a:rPr lang="fr-FR" sz="1600" noProof="1">
                <a:solidFill>
                  <a:srgbClr val="E45649"/>
                </a:solidFill>
                <a:effectLst/>
                <a:latin typeface="Calibri"/>
                <a:ea typeface="Times New Roman" panose="02020603050405020304" pitchFamily="18" charset="0"/>
                <a:cs typeface="Times New Roman"/>
              </a:rPr>
              <a:t>td</a:t>
            </a:r>
            <a:r>
              <a:rPr lang="fr-FR" sz="1600" noProof="1">
                <a:solidFill>
                  <a:srgbClr val="383A42"/>
                </a:solidFill>
                <a:effectLst/>
                <a:latin typeface="Calibri"/>
                <a:ea typeface="Times New Roman" panose="02020603050405020304" pitchFamily="18" charset="0"/>
                <a:cs typeface="Times New Roman"/>
              </a:rPr>
              <a:t>&gt;Germany&lt;/</a:t>
            </a:r>
            <a:r>
              <a:rPr lang="fr-FR" sz="1600" noProof="1">
                <a:solidFill>
                  <a:srgbClr val="E45649"/>
                </a:solidFill>
                <a:effectLst/>
                <a:latin typeface="Calibri"/>
                <a:ea typeface="Times New Roman" panose="02020603050405020304" pitchFamily="18" charset="0"/>
                <a:cs typeface="Times New Roman"/>
              </a:rPr>
              <a:t>td</a:t>
            </a:r>
            <a:r>
              <a:rPr lang="fr-FR" sz="1600" noProof="1">
                <a:solidFill>
                  <a:srgbClr val="383A42"/>
                </a:solidFill>
                <a:effectLst/>
                <a:latin typeface="Calibri"/>
                <a:ea typeface="Times New Roman" panose="02020603050405020304" pitchFamily="18" charset="0"/>
                <a:cs typeface="Times New Roman"/>
              </a:rPr>
              <a:t>&gt;</a:t>
            </a:r>
            <a:endParaRPr lang="fr-FR" sz="1600" noProof="1">
              <a:effectLst/>
              <a:latin typeface="Calibri"/>
              <a:ea typeface="Times New Roman" panose="02020603050405020304" pitchFamily="18" charset="0"/>
              <a:cs typeface="Times New Roman"/>
            </a:endParaRPr>
          </a:p>
          <a:p>
            <a:pPr lvl="1"/>
            <a:r>
              <a:rPr lang="fr-FR" sz="1600" noProof="1">
                <a:solidFill>
                  <a:srgbClr val="383A42"/>
                </a:solidFill>
                <a:effectLst/>
                <a:latin typeface="Calibri"/>
                <a:ea typeface="Times New Roman" panose="02020603050405020304" pitchFamily="18" charset="0"/>
                <a:cs typeface="Times New Roman"/>
              </a:rPr>
              <a:t>&lt;/</a:t>
            </a:r>
            <a:r>
              <a:rPr lang="fr-FR" sz="1600" noProof="1">
                <a:solidFill>
                  <a:srgbClr val="E45649"/>
                </a:solidFill>
                <a:effectLst/>
                <a:latin typeface="Calibri"/>
                <a:ea typeface="Times New Roman" panose="02020603050405020304" pitchFamily="18" charset="0"/>
                <a:cs typeface="Times New Roman"/>
              </a:rPr>
              <a:t>tr</a:t>
            </a:r>
            <a:r>
              <a:rPr lang="fr-FR" sz="1600" noProof="1">
                <a:solidFill>
                  <a:srgbClr val="383A42"/>
                </a:solidFill>
                <a:effectLst/>
                <a:latin typeface="Calibri"/>
                <a:ea typeface="Times New Roman" panose="02020603050405020304" pitchFamily="18" charset="0"/>
                <a:cs typeface="Times New Roman"/>
              </a:rPr>
              <a:t>&gt;</a:t>
            </a:r>
            <a:endParaRPr lang="fr-FR" sz="1600" noProof="1">
              <a:effectLst/>
              <a:latin typeface="Calibri"/>
              <a:ea typeface="Times New Roman" panose="02020603050405020304" pitchFamily="18" charset="0"/>
              <a:cs typeface="Times New Roman"/>
            </a:endParaRPr>
          </a:p>
          <a:p>
            <a:pPr lvl="1"/>
            <a:r>
              <a:rPr lang="fr-FR" sz="1600" noProof="1">
                <a:solidFill>
                  <a:srgbClr val="383A42"/>
                </a:solidFill>
                <a:effectLst/>
                <a:latin typeface="Calibri"/>
                <a:ea typeface="Times New Roman" panose="02020603050405020304" pitchFamily="18" charset="0"/>
                <a:cs typeface="Times New Roman"/>
              </a:rPr>
              <a:t>&lt;</a:t>
            </a:r>
            <a:r>
              <a:rPr lang="fr-FR" sz="1600" noProof="1">
                <a:solidFill>
                  <a:srgbClr val="E45649"/>
                </a:solidFill>
                <a:effectLst/>
                <a:latin typeface="Calibri"/>
                <a:ea typeface="Times New Roman" panose="02020603050405020304" pitchFamily="18" charset="0"/>
                <a:cs typeface="Times New Roman"/>
              </a:rPr>
              <a:t>tr</a:t>
            </a:r>
            <a:r>
              <a:rPr lang="fr-FR" sz="1600" noProof="1">
                <a:solidFill>
                  <a:srgbClr val="383A42"/>
                </a:solidFill>
                <a:effectLst/>
                <a:latin typeface="Calibri"/>
                <a:ea typeface="Times New Roman" panose="02020603050405020304" pitchFamily="18" charset="0"/>
                <a:cs typeface="Times New Roman"/>
              </a:rPr>
              <a:t>&gt;</a:t>
            </a:r>
            <a:endParaRPr lang="fr-FR" sz="1600" noProof="1">
              <a:effectLst/>
              <a:latin typeface="Calibri"/>
              <a:ea typeface="Times New Roman" panose="02020603050405020304" pitchFamily="18" charset="0"/>
              <a:cs typeface="Times New Roman"/>
            </a:endParaRPr>
          </a:p>
          <a:p>
            <a:pPr lvl="2"/>
            <a:r>
              <a:rPr lang="fr-FR" sz="1600" noProof="1">
                <a:solidFill>
                  <a:srgbClr val="383A42"/>
                </a:solidFill>
                <a:effectLst/>
                <a:latin typeface="Calibri"/>
                <a:ea typeface="Times New Roman" panose="02020603050405020304" pitchFamily="18" charset="0"/>
                <a:cs typeface="Times New Roman"/>
              </a:rPr>
              <a:t>&lt;</a:t>
            </a:r>
            <a:r>
              <a:rPr lang="fr-FR" sz="1600" noProof="1">
                <a:solidFill>
                  <a:srgbClr val="E45649"/>
                </a:solidFill>
                <a:effectLst/>
                <a:latin typeface="Calibri"/>
                <a:ea typeface="Times New Roman" panose="02020603050405020304" pitchFamily="18" charset="0"/>
                <a:cs typeface="Times New Roman"/>
              </a:rPr>
              <a:t>td</a:t>
            </a:r>
            <a:r>
              <a:rPr lang="fr-FR" sz="1600" noProof="1">
                <a:solidFill>
                  <a:srgbClr val="383A42"/>
                </a:solidFill>
                <a:effectLst/>
                <a:latin typeface="Calibri"/>
                <a:ea typeface="Times New Roman" panose="02020603050405020304" pitchFamily="18" charset="0"/>
                <a:cs typeface="Times New Roman"/>
              </a:rPr>
              <a:t>&gt;Centro comercial Moctezuma&lt;/</a:t>
            </a:r>
            <a:r>
              <a:rPr lang="fr-FR" sz="1600" noProof="1">
                <a:solidFill>
                  <a:srgbClr val="E45649"/>
                </a:solidFill>
                <a:effectLst/>
                <a:latin typeface="Calibri"/>
                <a:ea typeface="Times New Roman" panose="02020603050405020304" pitchFamily="18" charset="0"/>
                <a:cs typeface="Times New Roman"/>
              </a:rPr>
              <a:t>td</a:t>
            </a:r>
            <a:r>
              <a:rPr lang="fr-FR" sz="1600" noProof="1">
                <a:solidFill>
                  <a:srgbClr val="383A42"/>
                </a:solidFill>
                <a:effectLst/>
                <a:latin typeface="Calibri"/>
                <a:ea typeface="Times New Roman" panose="02020603050405020304" pitchFamily="18" charset="0"/>
                <a:cs typeface="Times New Roman"/>
              </a:rPr>
              <a:t>&gt;</a:t>
            </a:r>
            <a:endParaRPr lang="fr-FR" sz="1600" noProof="1">
              <a:effectLst/>
              <a:latin typeface="Calibri"/>
              <a:ea typeface="Times New Roman" panose="02020603050405020304" pitchFamily="18" charset="0"/>
              <a:cs typeface="Times New Roman"/>
            </a:endParaRPr>
          </a:p>
          <a:p>
            <a:pPr lvl="2"/>
            <a:r>
              <a:rPr lang="fr-FR" sz="1600" noProof="1">
                <a:solidFill>
                  <a:srgbClr val="383A42"/>
                </a:solidFill>
                <a:effectLst/>
                <a:latin typeface="Calibri"/>
                <a:ea typeface="Times New Roman" panose="02020603050405020304" pitchFamily="18" charset="0"/>
                <a:cs typeface="Times New Roman"/>
              </a:rPr>
              <a:t>&lt;</a:t>
            </a:r>
            <a:r>
              <a:rPr lang="fr-FR" sz="1600" noProof="1">
                <a:solidFill>
                  <a:srgbClr val="E45649"/>
                </a:solidFill>
                <a:effectLst/>
                <a:latin typeface="Calibri"/>
                <a:ea typeface="Times New Roman" panose="02020603050405020304" pitchFamily="18" charset="0"/>
                <a:cs typeface="Times New Roman"/>
              </a:rPr>
              <a:t>td</a:t>
            </a:r>
            <a:r>
              <a:rPr lang="fr-FR" sz="1600" noProof="1">
                <a:solidFill>
                  <a:srgbClr val="383A42"/>
                </a:solidFill>
                <a:effectLst/>
                <a:latin typeface="Calibri"/>
                <a:ea typeface="Times New Roman" panose="02020603050405020304" pitchFamily="18" charset="0"/>
                <a:cs typeface="Times New Roman"/>
              </a:rPr>
              <a:t>&gt;Francisco Chang&lt;/</a:t>
            </a:r>
            <a:r>
              <a:rPr lang="fr-FR" sz="1600" noProof="1">
                <a:solidFill>
                  <a:srgbClr val="E45649"/>
                </a:solidFill>
                <a:effectLst/>
                <a:latin typeface="Calibri"/>
                <a:ea typeface="Times New Roman" panose="02020603050405020304" pitchFamily="18" charset="0"/>
                <a:cs typeface="Times New Roman"/>
              </a:rPr>
              <a:t>td</a:t>
            </a:r>
            <a:r>
              <a:rPr lang="fr-FR" sz="1600" noProof="1">
                <a:solidFill>
                  <a:srgbClr val="383A42"/>
                </a:solidFill>
                <a:effectLst/>
                <a:latin typeface="Calibri"/>
                <a:ea typeface="Times New Roman" panose="02020603050405020304" pitchFamily="18" charset="0"/>
                <a:cs typeface="Times New Roman"/>
              </a:rPr>
              <a:t>&gt;</a:t>
            </a:r>
            <a:endParaRPr lang="fr-FR" sz="1600" noProof="1">
              <a:effectLst/>
              <a:latin typeface="Calibri"/>
              <a:ea typeface="Times New Roman" panose="02020603050405020304" pitchFamily="18" charset="0"/>
              <a:cs typeface="Times New Roman"/>
            </a:endParaRPr>
          </a:p>
          <a:p>
            <a:pPr lvl="2"/>
            <a:r>
              <a:rPr lang="fr-FR" sz="1600" noProof="1">
                <a:solidFill>
                  <a:srgbClr val="383A42"/>
                </a:solidFill>
                <a:effectLst/>
                <a:latin typeface="Calibri"/>
                <a:ea typeface="Times New Roman" panose="02020603050405020304" pitchFamily="18" charset="0"/>
                <a:cs typeface="Times New Roman"/>
              </a:rPr>
              <a:t>&lt;</a:t>
            </a:r>
            <a:r>
              <a:rPr lang="fr-FR" sz="1600" noProof="1">
                <a:solidFill>
                  <a:srgbClr val="E45649"/>
                </a:solidFill>
                <a:effectLst/>
                <a:latin typeface="Calibri"/>
                <a:ea typeface="Times New Roman" panose="02020603050405020304" pitchFamily="18" charset="0"/>
                <a:cs typeface="Times New Roman"/>
              </a:rPr>
              <a:t>td</a:t>
            </a:r>
            <a:r>
              <a:rPr lang="fr-FR" sz="1600" noProof="1">
                <a:solidFill>
                  <a:srgbClr val="383A42"/>
                </a:solidFill>
                <a:effectLst/>
                <a:latin typeface="Calibri"/>
                <a:ea typeface="Times New Roman" panose="02020603050405020304" pitchFamily="18" charset="0"/>
                <a:cs typeface="Times New Roman"/>
              </a:rPr>
              <a:t>&gt;Mexico&lt;/</a:t>
            </a:r>
            <a:r>
              <a:rPr lang="fr-FR" sz="1600" noProof="1">
                <a:solidFill>
                  <a:srgbClr val="E45649"/>
                </a:solidFill>
                <a:effectLst/>
                <a:latin typeface="Calibri"/>
                <a:ea typeface="Times New Roman" panose="02020603050405020304" pitchFamily="18" charset="0"/>
                <a:cs typeface="Times New Roman"/>
              </a:rPr>
              <a:t>td</a:t>
            </a:r>
            <a:r>
              <a:rPr lang="fr-FR" sz="1600" noProof="1">
                <a:solidFill>
                  <a:srgbClr val="383A42"/>
                </a:solidFill>
                <a:effectLst/>
                <a:latin typeface="Calibri"/>
                <a:ea typeface="Times New Roman" panose="02020603050405020304" pitchFamily="18" charset="0"/>
                <a:cs typeface="Times New Roman"/>
              </a:rPr>
              <a:t>&gt;</a:t>
            </a:r>
            <a:endParaRPr lang="fr-FR" sz="1600" noProof="1">
              <a:effectLst/>
              <a:latin typeface="Calibri"/>
              <a:ea typeface="Times New Roman" panose="02020603050405020304" pitchFamily="18" charset="0"/>
              <a:cs typeface="Times New Roman"/>
            </a:endParaRPr>
          </a:p>
          <a:p>
            <a:pPr lvl="1"/>
            <a:r>
              <a:rPr lang="fr-FR" sz="1600" noProof="1">
                <a:solidFill>
                  <a:srgbClr val="383A42"/>
                </a:solidFill>
                <a:effectLst/>
                <a:latin typeface="Calibri"/>
                <a:ea typeface="Times New Roman" panose="02020603050405020304" pitchFamily="18" charset="0"/>
                <a:cs typeface="Times New Roman"/>
              </a:rPr>
              <a:t>&lt;/</a:t>
            </a:r>
            <a:r>
              <a:rPr lang="fr-FR" sz="1600" noProof="1">
                <a:solidFill>
                  <a:srgbClr val="E45649"/>
                </a:solidFill>
                <a:effectLst/>
                <a:latin typeface="Calibri"/>
                <a:ea typeface="Times New Roman" panose="02020603050405020304" pitchFamily="18" charset="0"/>
                <a:cs typeface="Times New Roman"/>
              </a:rPr>
              <a:t>tr</a:t>
            </a:r>
            <a:r>
              <a:rPr lang="fr-FR" sz="1600" noProof="1">
                <a:solidFill>
                  <a:srgbClr val="383A42"/>
                </a:solidFill>
                <a:effectLst/>
                <a:latin typeface="Calibri"/>
                <a:ea typeface="Times New Roman" panose="02020603050405020304" pitchFamily="18" charset="0"/>
                <a:cs typeface="Times New Roman"/>
              </a:rPr>
              <a:t>&gt;</a:t>
            </a:r>
            <a:endParaRPr lang="fr-FR" sz="1600" noProof="1">
              <a:effectLst/>
              <a:latin typeface="Calibri"/>
              <a:ea typeface="Times New Roman" panose="02020603050405020304" pitchFamily="18" charset="0"/>
              <a:cs typeface="Times New Roman"/>
            </a:endParaRPr>
          </a:p>
          <a:p>
            <a:r>
              <a:rPr lang="fr-FR" sz="1600" noProof="1">
                <a:solidFill>
                  <a:srgbClr val="383A42"/>
                </a:solidFill>
                <a:effectLst/>
                <a:latin typeface="Calibri"/>
                <a:ea typeface="Times New Roman" panose="02020603050405020304" pitchFamily="18" charset="0"/>
                <a:cs typeface="Times New Roman"/>
              </a:rPr>
              <a:t>&lt;/</a:t>
            </a:r>
            <a:r>
              <a:rPr lang="fr-FR" sz="1600" noProof="1">
                <a:solidFill>
                  <a:srgbClr val="E45649"/>
                </a:solidFill>
                <a:effectLst/>
                <a:latin typeface="Calibri"/>
                <a:ea typeface="Times New Roman" panose="02020603050405020304" pitchFamily="18" charset="0"/>
                <a:cs typeface="Times New Roman"/>
              </a:rPr>
              <a:t>table</a:t>
            </a:r>
            <a:r>
              <a:rPr lang="fr-FR" sz="1600" noProof="1">
                <a:solidFill>
                  <a:srgbClr val="383A42"/>
                </a:solidFill>
                <a:effectLst/>
                <a:latin typeface="Calibri"/>
                <a:ea typeface="Times New Roman" panose="02020603050405020304" pitchFamily="18" charset="0"/>
                <a:cs typeface="Times New Roman"/>
              </a:rPr>
              <a:t>&gt;</a:t>
            </a:r>
            <a:endParaRPr lang="fr-FR" sz="1600" noProof="1">
              <a:effectLst/>
              <a:latin typeface="Calibri"/>
              <a:ea typeface="Times New Roman" panose="02020603050405020304" pitchFamily="18" charset="0"/>
              <a:cs typeface="Times New Roman"/>
            </a:endParaRPr>
          </a:p>
        </p:txBody>
      </p:sp>
      <p:sp>
        <p:nvSpPr>
          <p:cNvPr id="8" name="ZoneTexte 8">
            <a:extLst>
              <a:ext uri="{FF2B5EF4-FFF2-40B4-BE49-F238E27FC236}">
                <a16:creationId xmlns:a16="http://schemas.microsoft.com/office/drawing/2014/main" id="{6BDDABC0-B845-98E0-B9F3-79A22BDDB681}"/>
              </a:ext>
            </a:extLst>
          </p:cNvPr>
          <p:cNvSpPr txBox="1"/>
          <p:nvPr/>
        </p:nvSpPr>
        <p:spPr>
          <a:xfrm>
            <a:off x="7834184" y="3294348"/>
            <a:ext cx="3587349" cy="1872051"/>
          </a:xfrm>
          <a:prstGeom prst="rect">
            <a:avLst/>
          </a:prstGeom>
          <a:noFill/>
        </p:spPr>
        <p:txBody>
          <a:bodyPr wrap="square" lIns="91440" tIns="45720" rIns="91440" bIns="45720" anchor="t">
            <a:spAutoFit/>
          </a:bodyPr>
          <a:lstStyle/>
          <a:p>
            <a:pPr>
              <a:lnSpc>
                <a:spcPct val="115000"/>
              </a:lnSpc>
              <a:spcAft>
                <a:spcPts val="1000"/>
              </a:spcAft>
            </a:pPr>
            <a:r>
              <a:rPr lang="fr-FR" sz="2000">
                <a:solidFill>
                  <a:srgbClr val="548DD4"/>
                </a:solidFill>
                <a:effectLst/>
                <a:latin typeface="Calibri"/>
                <a:ea typeface="Times New Roman" panose="02020603050405020304" pitchFamily="18" charset="0"/>
                <a:cs typeface="Calibri"/>
              </a:rPr>
              <a:t>table :</a:t>
            </a:r>
            <a:r>
              <a:rPr lang="fr-FR" sz="2000">
                <a:effectLst/>
                <a:latin typeface="Calibri"/>
                <a:ea typeface="Times New Roman" panose="02020603050405020304" pitchFamily="18" charset="0"/>
                <a:cs typeface="Calibri"/>
              </a:rPr>
              <a:t> début du tableau</a:t>
            </a:r>
            <a:endParaRPr lang="fr-FR" sz="1800">
              <a:effectLst/>
              <a:latin typeface="Calibri"/>
              <a:ea typeface="Times New Roman" panose="02020603050405020304" pitchFamily="18" charset="0"/>
              <a:cs typeface="Calibri"/>
            </a:endParaRPr>
          </a:p>
          <a:p>
            <a:pPr>
              <a:lnSpc>
                <a:spcPct val="115000"/>
              </a:lnSpc>
              <a:spcAft>
                <a:spcPts val="1000"/>
              </a:spcAft>
            </a:pPr>
            <a:r>
              <a:rPr lang="fr-FR" sz="2000">
                <a:solidFill>
                  <a:srgbClr val="548DD4"/>
                </a:solidFill>
                <a:effectLst/>
                <a:latin typeface="Calibri"/>
                <a:ea typeface="Times New Roman" panose="02020603050405020304" pitchFamily="18" charset="0"/>
                <a:cs typeface="Calibri"/>
              </a:rPr>
              <a:t>tr :</a:t>
            </a:r>
            <a:r>
              <a:rPr lang="fr-FR" sz="2000">
                <a:effectLst/>
                <a:latin typeface="Calibri"/>
                <a:ea typeface="Times New Roman" panose="02020603050405020304" pitchFamily="18" charset="0"/>
                <a:cs typeface="Calibri"/>
              </a:rPr>
              <a:t> une ligne</a:t>
            </a:r>
            <a:endParaRPr lang="fr-FR" sz="1800">
              <a:effectLst/>
              <a:latin typeface="Calibri"/>
              <a:ea typeface="Times New Roman" panose="02020603050405020304" pitchFamily="18" charset="0"/>
              <a:cs typeface="Calibri"/>
            </a:endParaRPr>
          </a:p>
          <a:p>
            <a:pPr>
              <a:lnSpc>
                <a:spcPct val="114999"/>
              </a:lnSpc>
              <a:spcAft>
                <a:spcPts val="1000"/>
              </a:spcAft>
            </a:pPr>
            <a:r>
              <a:rPr lang="fr-FR" sz="2000">
                <a:solidFill>
                  <a:srgbClr val="548DD4"/>
                </a:solidFill>
                <a:latin typeface="Calibri"/>
                <a:cs typeface="Calibri"/>
              </a:rPr>
              <a:t>th :</a:t>
            </a:r>
            <a:r>
              <a:rPr lang="fr-FR" sz="2000">
                <a:latin typeface="Calibri"/>
                <a:cs typeface="Calibri"/>
              </a:rPr>
              <a:t> en-tête de colonne</a:t>
            </a:r>
            <a:endParaRPr lang="fr-FR"/>
          </a:p>
          <a:p>
            <a:pPr>
              <a:lnSpc>
                <a:spcPct val="115000"/>
              </a:lnSpc>
              <a:spcAft>
                <a:spcPts val="1000"/>
              </a:spcAft>
            </a:pPr>
            <a:r>
              <a:rPr lang="fr-FR" sz="2000">
                <a:solidFill>
                  <a:srgbClr val="548DD4"/>
                </a:solidFill>
                <a:effectLst/>
                <a:latin typeface="Calibri"/>
                <a:ea typeface="Times New Roman" panose="02020603050405020304" pitchFamily="18" charset="0"/>
                <a:cs typeface="Calibri"/>
              </a:rPr>
              <a:t>td :</a:t>
            </a:r>
            <a:r>
              <a:rPr lang="fr-FR" sz="2000">
                <a:effectLst/>
                <a:latin typeface="Calibri"/>
                <a:ea typeface="Times New Roman" panose="02020603050405020304" pitchFamily="18" charset="0"/>
                <a:cs typeface="Calibri"/>
              </a:rPr>
              <a:t> une colonne</a:t>
            </a:r>
          </a:p>
        </p:txBody>
      </p:sp>
    </p:spTree>
    <p:extLst>
      <p:ext uri="{BB962C8B-B14F-4D97-AF65-F5344CB8AC3E}">
        <p14:creationId xmlns:p14="http://schemas.microsoft.com/office/powerpoint/2010/main" val="23454698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Connecteur droit 12">
            <a:extLst>
              <a:ext uri="{FF2B5EF4-FFF2-40B4-BE49-F238E27FC236}">
                <a16:creationId xmlns:a16="http://schemas.microsoft.com/office/drawing/2014/main" id="{7F409621-235B-42B7-8C57-C671A5B850E8}"/>
              </a:ext>
              <a:ext uri="{C183D7F6-B498-43B3-948B-1728B52AA6E4}">
                <adec:decorative xmlns:adec="http://schemas.microsoft.com/office/drawing/2017/decorative" val="1"/>
              </a:ext>
            </a:extLst>
          </p:cNvPr>
          <p:cNvCxnSpPr>
            <a:cxnSpLocks/>
          </p:cNvCxnSpPr>
          <p:nvPr/>
        </p:nvCxnSpPr>
        <p:spPr>
          <a:xfrm>
            <a:off x="240908" y="6459681"/>
            <a:ext cx="0" cy="398319"/>
          </a:xfrm>
          <a:prstGeom prst="line">
            <a:avLst/>
          </a:prstGeom>
          <a:ln w="139700">
            <a:solidFill>
              <a:schemeClr val="accent2"/>
            </a:solidFill>
            <a:prstDash val="solid"/>
          </a:ln>
        </p:spPr>
        <p:style>
          <a:lnRef idx="1">
            <a:schemeClr val="accent1"/>
          </a:lnRef>
          <a:fillRef idx="0">
            <a:schemeClr val="accent1"/>
          </a:fillRef>
          <a:effectRef idx="0">
            <a:schemeClr val="accent1"/>
          </a:effectRef>
          <a:fontRef idx="minor">
            <a:schemeClr val="tx1"/>
          </a:fontRef>
        </p:style>
      </p:cxnSp>
      <p:grpSp>
        <p:nvGrpSpPr>
          <p:cNvPr id="13" name="Groupe 12">
            <a:extLst>
              <a:ext uri="{FF2B5EF4-FFF2-40B4-BE49-F238E27FC236}">
                <a16:creationId xmlns:a16="http://schemas.microsoft.com/office/drawing/2014/main" id="{85DCF745-39CA-459B-8ACF-F7DEC90EFF33}"/>
              </a:ext>
              <a:ext uri="{C183D7F6-B498-43B3-948B-1728B52AA6E4}">
                <adec:decorative xmlns:adec="http://schemas.microsoft.com/office/drawing/2017/decorative" val="1"/>
              </a:ext>
            </a:extLst>
          </p:cNvPr>
          <p:cNvGrpSpPr/>
          <p:nvPr/>
        </p:nvGrpSpPr>
        <p:grpSpPr>
          <a:xfrm>
            <a:off x="9233656" y="-30668"/>
            <a:ext cx="2958344" cy="565210"/>
            <a:chOff x="1216702" y="-785818"/>
            <a:chExt cx="6391124" cy="1384729"/>
          </a:xfrm>
        </p:grpSpPr>
        <p:sp>
          <p:nvSpPr>
            <p:cNvPr id="14" name="Rectangle 1">
              <a:extLst>
                <a:ext uri="{FF2B5EF4-FFF2-40B4-BE49-F238E27FC236}">
                  <a16:creationId xmlns:a16="http://schemas.microsoft.com/office/drawing/2014/main" id="{1DD38E9F-DD41-498F-8651-C39F97B54463}"/>
                </a:ext>
              </a:extLst>
            </p:cNvPr>
            <p:cNvSpPr/>
            <p:nvPr/>
          </p:nvSpPr>
          <p:spPr>
            <a:xfrm>
              <a:off x="1216702" y="-755745"/>
              <a:ext cx="2792437" cy="728927"/>
            </a:xfrm>
            <a:custGeom>
              <a:avLst/>
              <a:gdLst>
                <a:gd name="connsiteX0" fmla="*/ 0 w 2778276"/>
                <a:gd name="connsiteY0" fmla="*/ 0 h 471777"/>
                <a:gd name="connsiteX1" fmla="*/ 2778276 w 2778276"/>
                <a:gd name="connsiteY1" fmla="*/ 0 h 471777"/>
                <a:gd name="connsiteX2" fmla="*/ 2778276 w 2778276"/>
                <a:gd name="connsiteY2" fmla="*/ 471777 h 471777"/>
                <a:gd name="connsiteX3" fmla="*/ 0 w 2778276"/>
                <a:gd name="connsiteY3" fmla="*/ 471777 h 471777"/>
                <a:gd name="connsiteX4" fmla="*/ 0 w 2778276"/>
                <a:gd name="connsiteY4" fmla="*/ 0 h 471777"/>
                <a:gd name="connsiteX0" fmla="*/ 0 w 2778276"/>
                <a:gd name="connsiteY0" fmla="*/ 0 h 499912"/>
                <a:gd name="connsiteX1" fmla="*/ 2778276 w 2778276"/>
                <a:gd name="connsiteY1" fmla="*/ 0 h 499912"/>
                <a:gd name="connsiteX2" fmla="*/ 2778276 w 2778276"/>
                <a:gd name="connsiteY2" fmla="*/ 471777 h 499912"/>
                <a:gd name="connsiteX3" fmla="*/ 576775 w 2778276"/>
                <a:gd name="connsiteY3" fmla="*/ 499912 h 499912"/>
                <a:gd name="connsiteX4" fmla="*/ 0 w 2778276"/>
                <a:gd name="connsiteY4" fmla="*/ 0 h 499912"/>
                <a:gd name="connsiteX0" fmla="*/ 0 w 2792344"/>
                <a:gd name="connsiteY0" fmla="*/ 0 h 514001"/>
                <a:gd name="connsiteX1" fmla="*/ 2778276 w 2792344"/>
                <a:gd name="connsiteY1" fmla="*/ 0 h 514001"/>
                <a:gd name="connsiteX2" fmla="*/ 2792344 w 2792344"/>
                <a:gd name="connsiteY2" fmla="*/ 514001 h 514001"/>
                <a:gd name="connsiteX3" fmla="*/ 576775 w 2792344"/>
                <a:gd name="connsiteY3" fmla="*/ 499912 h 514001"/>
                <a:gd name="connsiteX4" fmla="*/ 0 w 2792344"/>
                <a:gd name="connsiteY4" fmla="*/ 0 h 514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2344" h="514001">
                  <a:moveTo>
                    <a:pt x="0" y="0"/>
                  </a:moveTo>
                  <a:lnTo>
                    <a:pt x="2778276" y="0"/>
                  </a:lnTo>
                  <a:lnTo>
                    <a:pt x="2792344" y="514001"/>
                  </a:lnTo>
                  <a:lnTo>
                    <a:pt x="576775" y="499912"/>
                  </a:lnTo>
                  <a:lnTo>
                    <a:pt x="0" y="0"/>
                  </a:lnTo>
                  <a:close/>
                </a:path>
              </a:pathLst>
            </a:custGeom>
            <a:solidFill>
              <a:srgbClr val="EE740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fr-FR">
                <a:solidFill>
                  <a:srgbClr val="00366C"/>
                </a:solidFill>
              </a:endParaRPr>
            </a:p>
          </p:txBody>
        </p:sp>
        <p:sp>
          <p:nvSpPr>
            <p:cNvPr id="15" name="Rectangle 2">
              <a:extLst>
                <a:ext uri="{FF2B5EF4-FFF2-40B4-BE49-F238E27FC236}">
                  <a16:creationId xmlns:a16="http://schemas.microsoft.com/office/drawing/2014/main" id="{ADAB0AEC-795E-4826-A0D6-2720A6B5F17E}"/>
                </a:ext>
              </a:extLst>
            </p:cNvPr>
            <p:cNvSpPr/>
            <p:nvPr/>
          </p:nvSpPr>
          <p:spPr>
            <a:xfrm>
              <a:off x="1968078" y="-785818"/>
              <a:ext cx="5639748" cy="1384729"/>
            </a:xfrm>
            <a:custGeom>
              <a:avLst/>
              <a:gdLst>
                <a:gd name="connsiteX0" fmla="*/ 0 w 4000500"/>
                <a:gd name="connsiteY0" fmla="*/ 0 h 800100"/>
                <a:gd name="connsiteX1" fmla="*/ 4000500 w 4000500"/>
                <a:gd name="connsiteY1" fmla="*/ 0 h 800100"/>
                <a:gd name="connsiteX2" fmla="*/ 4000500 w 4000500"/>
                <a:gd name="connsiteY2" fmla="*/ 800100 h 800100"/>
                <a:gd name="connsiteX3" fmla="*/ 0 w 4000500"/>
                <a:gd name="connsiteY3" fmla="*/ 800100 h 800100"/>
                <a:gd name="connsiteX4" fmla="*/ 0 w 4000500"/>
                <a:gd name="connsiteY4" fmla="*/ 0 h 800100"/>
                <a:gd name="connsiteX0" fmla="*/ 0 w 4000500"/>
                <a:gd name="connsiteY0" fmla="*/ 0 h 800100"/>
                <a:gd name="connsiteX1" fmla="*/ 4000500 w 4000500"/>
                <a:gd name="connsiteY1" fmla="*/ 0 h 800100"/>
                <a:gd name="connsiteX2" fmla="*/ 4000500 w 4000500"/>
                <a:gd name="connsiteY2" fmla="*/ 800100 h 800100"/>
                <a:gd name="connsiteX3" fmla="*/ 792480 w 4000500"/>
                <a:gd name="connsiteY3" fmla="*/ 800100 h 800100"/>
                <a:gd name="connsiteX4" fmla="*/ 0 w 4000500"/>
                <a:gd name="connsiteY4" fmla="*/ 0 h 800100"/>
                <a:gd name="connsiteX0" fmla="*/ 0 w 4428566"/>
                <a:gd name="connsiteY0" fmla="*/ 0 h 806393"/>
                <a:gd name="connsiteX1" fmla="*/ 4000500 w 4428566"/>
                <a:gd name="connsiteY1" fmla="*/ 0 h 806393"/>
                <a:gd name="connsiteX2" fmla="*/ 4428566 w 4428566"/>
                <a:gd name="connsiteY2" fmla="*/ 806393 h 806393"/>
                <a:gd name="connsiteX3" fmla="*/ 792480 w 4428566"/>
                <a:gd name="connsiteY3" fmla="*/ 800100 h 806393"/>
                <a:gd name="connsiteX4" fmla="*/ 0 w 4428566"/>
                <a:gd name="connsiteY4" fmla="*/ 0 h 806393"/>
                <a:gd name="connsiteX0" fmla="*/ 0 w 4428566"/>
                <a:gd name="connsiteY0" fmla="*/ 0 h 806393"/>
                <a:gd name="connsiteX1" fmla="*/ 4428566 w 4428566"/>
                <a:gd name="connsiteY1" fmla="*/ 7035 h 806393"/>
                <a:gd name="connsiteX2" fmla="*/ 4428566 w 4428566"/>
                <a:gd name="connsiteY2" fmla="*/ 806393 h 806393"/>
                <a:gd name="connsiteX3" fmla="*/ 792480 w 4428566"/>
                <a:gd name="connsiteY3" fmla="*/ 800100 h 806393"/>
                <a:gd name="connsiteX4" fmla="*/ 0 w 4428566"/>
                <a:gd name="connsiteY4" fmla="*/ 0 h 8063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28566" h="806393">
                  <a:moveTo>
                    <a:pt x="0" y="0"/>
                  </a:moveTo>
                  <a:lnTo>
                    <a:pt x="4428566" y="7035"/>
                  </a:lnTo>
                  <a:lnTo>
                    <a:pt x="4428566" y="806393"/>
                  </a:lnTo>
                  <a:lnTo>
                    <a:pt x="792480" y="800100"/>
                  </a:lnTo>
                  <a:lnTo>
                    <a:pt x="0" y="0"/>
                  </a:lnTo>
                  <a:close/>
                </a:path>
              </a:pathLst>
            </a:custGeom>
            <a:solidFill>
              <a:srgbClr val="0B84FF"/>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nSpc>
                  <a:spcPct val="120000"/>
                </a:lnSpc>
                <a:spcBef>
                  <a:spcPts val="200"/>
                </a:spcBef>
              </a:pPr>
              <a:r>
                <a:rPr lang="fr-FR" sz="1000" kern="1000">
                  <a:solidFill>
                    <a:srgbClr val="00366C"/>
                  </a:solidFill>
                  <a:effectLst/>
                  <a:ea typeface="Calibri" panose="020F0502020204030204" pitchFamily="34" charset="0"/>
                  <a:cs typeface="Times New Roman" panose="02020603050405020304" pitchFamily="18" charset="0"/>
                </a:rPr>
                <a:t> </a:t>
              </a:r>
            </a:p>
          </p:txBody>
        </p:sp>
      </p:grpSp>
      <p:pic>
        <p:nvPicPr>
          <p:cNvPr id="16" name="Graphique 218">
            <a:extLst>
              <a:ext uri="{FF2B5EF4-FFF2-40B4-BE49-F238E27FC236}">
                <a16:creationId xmlns:a16="http://schemas.microsoft.com/office/drawing/2014/main" id="{797E772C-3E32-4DC4-9154-2641BFB9AA2D}"/>
              </a:ext>
            </a:extLst>
          </p:cNvPr>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40909" y="193345"/>
            <a:ext cx="1424861" cy="311868"/>
          </a:xfrm>
          <a:prstGeom prst="rect">
            <a:avLst/>
          </a:prstGeom>
        </p:spPr>
      </p:pic>
      <p:sp>
        <p:nvSpPr>
          <p:cNvPr id="17" name="Zone de texte 2">
            <a:extLst>
              <a:ext uri="{FF2B5EF4-FFF2-40B4-BE49-F238E27FC236}">
                <a16:creationId xmlns:a16="http://schemas.microsoft.com/office/drawing/2014/main" id="{BB37616C-272E-47F1-863A-B2C92FBE80F3}"/>
              </a:ext>
            </a:extLst>
          </p:cNvPr>
          <p:cNvSpPr txBox="1">
            <a:spLocks noChangeArrowheads="1"/>
          </p:cNvSpPr>
          <p:nvPr/>
        </p:nvSpPr>
        <p:spPr bwMode="auto">
          <a:xfrm>
            <a:off x="10440745" y="130371"/>
            <a:ext cx="18367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spcBef>
                <a:spcPct val="0"/>
              </a:spcBef>
              <a:spcAft>
                <a:spcPct val="0"/>
              </a:spcAft>
            </a:pPr>
            <a:r>
              <a:rPr lang="fr-FR">
                <a:solidFill>
                  <a:schemeClr val="bg1"/>
                </a:solidFill>
                <a:latin typeface="Arial"/>
                <a:cs typeface="Arial"/>
              </a:rPr>
              <a:t>Atelier 2 HTML</a:t>
            </a:r>
            <a:endParaRPr lang="en-US">
              <a:solidFill>
                <a:schemeClr val="bg1"/>
              </a:solidFill>
            </a:endParaRPr>
          </a:p>
        </p:txBody>
      </p:sp>
      <p:cxnSp>
        <p:nvCxnSpPr>
          <p:cNvPr id="21" name="Connecteur droit 12">
            <a:extLst>
              <a:ext uri="{FF2B5EF4-FFF2-40B4-BE49-F238E27FC236}">
                <a16:creationId xmlns:a16="http://schemas.microsoft.com/office/drawing/2014/main" id="{2FD4896E-C3EA-4312-B8B9-061395FD30B9}"/>
              </a:ext>
              <a:ext uri="{C183D7F6-B498-43B3-948B-1728B52AA6E4}">
                <adec:decorative xmlns:adec="http://schemas.microsoft.com/office/drawing/2017/decorative" val="1"/>
              </a:ext>
            </a:extLst>
          </p:cNvPr>
          <p:cNvCxnSpPr>
            <a:cxnSpLocks/>
          </p:cNvCxnSpPr>
          <p:nvPr/>
        </p:nvCxnSpPr>
        <p:spPr>
          <a:xfrm>
            <a:off x="10526228" y="71037"/>
            <a:ext cx="1416204" cy="0"/>
          </a:xfrm>
          <a:prstGeom prst="line">
            <a:avLst/>
          </a:prstGeom>
          <a:ln w="57150">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25" name="Espace réservé du numéro de diapositive 24">
            <a:extLst>
              <a:ext uri="{FF2B5EF4-FFF2-40B4-BE49-F238E27FC236}">
                <a16:creationId xmlns:a16="http://schemas.microsoft.com/office/drawing/2014/main" id="{6BFAE7BC-893E-4B9B-AB04-BFD3DE9B75A1}"/>
              </a:ext>
            </a:extLst>
          </p:cNvPr>
          <p:cNvSpPr>
            <a:spLocks noGrp="1"/>
          </p:cNvSpPr>
          <p:nvPr>
            <p:ph type="sldNum" sz="quarter" idx="12"/>
          </p:nvPr>
        </p:nvSpPr>
        <p:spPr/>
        <p:txBody>
          <a:bodyPr/>
          <a:lstStyle/>
          <a:p>
            <a:r>
              <a:rPr lang="fr-FR">
                <a:cs typeface="Calibri"/>
              </a:rPr>
              <a:t>27</a:t>
            </a:r>
          </a:p>
        </p:txBody>
      </p:sp>
      <p:sp>
        <p:nvSpPr>
          <p:cNvPr id="3" name="TextBox 2">
            <a:extLst>
              <a:ext uri="{FF2B5EF4-FFF2-40B4-BE49-F238E27FC236}">
                <a16:creationId xmlns:a16="http://schemas.microsoft.com/office/drawing/2014/main" id="{300F317F-220A-C48E-5C15-8F401C4C2259}"/>
              </a:ext>
            </a:extLst>
          </p:cNvPr>
          <p:cNvSpPr txBox="1"/>
          <p:nvPr/>
        </p:nvSpPr>
        <p:spPr>
          <a:xfrm>
            <a:off x="3044934" y="836666"/>
            <a:ext cx="6099655" cy="41395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lnSpc>
                <a:spcPct val="110000"/>
              </a:lnSpc>
              <a:spcBef>
                <a:spcPts val="1200"/>
              </a:spcBef>
              <a:spcAft>
                <a:spcPts val="200"/>
              </a:spcAft>
            </a:pPr>
            <a:r>
              <a:rPr lang="fr-FR" sz="2000" b="1">
                <a:ea typeface="+mn-lt"/>
                <a:cs typeface="+mn-lt"/>
              </a:rPr>
              <a:t>Présentation du HTML</a:t>
            </a:r>
            <a:endParaRPr lang="en-US" sz="2000" b="1">
              <a:cs typeface="Calibri"/>
            </a:endParaRPr>
          </a:p>
        </p:txBody>
      </p:sp>
      <p:sp>
        <p:nvSpPr>
          <p:cNvPr id="4" name="Espace réservé du contenu 2">
            <a:extLst>
              <a:ext uri="{FF2B5EF4-FFF2-40B4-BE49-F238E27FC236}">
                <a16:creationId xmlns:a16="http://schemas.microsoft.com/office/drawing/2014/main" id="{A89E0A5D-996B-19E8-94DB-84BF450C7363}"/>
              </a:ext>
            </a:extLst>
          </p:cNvPr>
          <p:cNvSpPr txBox="1">
            <a:spLocks/>
          </p:cNvSpPr>
          <p:nvPr/>
        </p:nvSpPr>
        <p:spPr>
          <a:xfrm>
            <a:off x="1071190" y="1354246"/>
            <a:ext cx="10058400" cy="413397"/>
          </a:xfrm>
          <a:prstGeom prst="rect">
            <a:avLst/>
          </a:prstGeom>
        </p:spPr>
        <p:txBody>
          <a:bodyPr lIns="91440" tIns="45720" rIns="91440" bIns="45720" anchor="t">
            <a:norm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fr-FR" b="1">
                <a:solidFill>
                  <a:schemeClr val="accent1"/>
                </a:solidFill>
              </a:rPr>
              <a:t>LES TABLEAUX</a:t>
            </a:r>
            <a:endParaRPr lang="fr-FR">
              <a:solidFill>
                <a:srgbClr val="383A42"/>
              </a:solidFill>
              <a:latin typeface="Consolas"/>
            </a:endParaRPr>
          </a:p>
        </p:txBody>
      </p:sp>
      <p:pic>
        <p:nvPicPr>
          <p:cNvPr id="6" name="Image 5">
            <a:extLst>
              <a:ext uri="{FF2B5EF4-FFF2-40B4-BE49-F238E27FC236}">
                <a16:creationId xmlns:a16="http://schemas.microsoft.com/office/drawing/2014/main" id="{F46BEDAD-F186-C1C1-8D2A-834FA1D76488}"/>
              </a:ext>
            </a:extLst>
          </p:cNvPr>
          <p:cNvPicPr>
            <a:picLocks noChangeAspect="1"/>
          </p:cNvPicPr>
          <p:nvPr/>
        </p:nvPicPr>
        <p:blipFill>
          <a:blip r:embed="rId4"/>
          <a:stretch>
            <a:fillRect/>
          </a:stretch>
        </p:blipFill>
        <p:spPr>
          <a:xfrm>
            <a:off x="3490058" y="2409025"/>
            <a:ext cx="5203508" cy="309162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9200517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Connecteur droit 12">
            <a:extLst>
              <a:ext uri="{FF2B5EF4-FFF2-40B4-BE49-F238E27FC236}">
                <a16:creationId xmlns:a16="http://schemas.microsoft.com/office/drawing/2014/main" id="{7F409621-235B-42B7-8C57-C671A5B850E8}"/>
              </a:ext>
              <a:ext uri="{C183D7F6-B498-43B3-948B-1728B52AA6E4}">
                <adec:decorative xmlns:adec="http://schemas.microsoft.com/office/drawing/2017/decorative" val="1"/>
              </a:ext>
            </a:extLst>
          </p:cNvPr>
          <p:cNvCxnSpPr>
            <a:cxnSpLocks/>
          </p:cNvCxnSpPr>
          <p:nvPr/>
        </p:nvCxnSpPr>
        <p:spPr>
          <a:xfrm>
            <a:off x="240908" y="6459681"/>
            <a:ext cx="0" cy="398319"/>
          </a:xfrm>
          <a:prstGeom prst="line">
            <a:avLst/>
          </a:prstGeom>
          <a:ln w="139700">
            <a:solidFill>
              <a:schemeClr val="accent2"/>
            </a:solidFill>
            <a:prstDash val="solid"/>
          </a:ln>
        </p:spPr>
        <p:style>
          <a:lnRef idx="1">
            <a:schemeClr val="accent1"/>
          </a:lnRef>
          <a:fillRef idx="0">
            <a:schemeClr val="accent1"/>
          </a:fillRef>
          <a:effectRef idx="0">
            <a:schemeClr val="accent1"/>
          </a:effectRef>
          <a:fontRef idx="minor">
            <a:schemeClr val="tx1"/>
          </a:fontRef>
        </p:style>
      </p:cxnSp>
      <p:grpSp>
        <p:nvGrpSpPr>
          <p:cNvPr id="13" name="Groupe 12">
            <a:extLst>
              <a:ext uri="{FF2B5EF4-FFF2-40B4-BE49-F238E27FC236}">
                <a16:creationId xmlns:a16="http://schemas.microsoft.com/office/drawing/2014/main" id="{85DCF745-39CA-459B-8ACF-F7DEC90EFF33}"/>
              </a:ext>
              <a:ext uri="{C183D7F6-B498-43B3-948B-1728B52AA6E4}">
                <adec:decorative xmlns:adec="http://schemas.microsoft.com/office/drawing/2017/decorative" val="1"/>
              </a:ext>
            </a:extLst>
          </p:cNvPr>
          <p:cNvGrpSpPr/>
          <p:nvPr/>
        </p:nvGrpSpPr>
        <p:grpSpPr>
          <a:xfrm>
            <a:off x="9233656" y="-30668"/>
            <a:ext cx="2958344" cy="565210"/>
            <a:chOff x="1216702" y="-785818"/>
            <a:chExt cx="6391124" cy="1384729"/>
          </a:xfrm>
        </p:grpSpPr>
        <p:sp>
          <p:nvSpPr>
            <p:cNvPr id="14" name="Rectangle 1">
              <a:extLst>
                <a:ext uri="{FF2B5EF4-FFF2-40B4-BE49-F238E27FC236}">
                  <a16:creationId xmlns:a16="http://schemas.microsoft.com/office/drawing/2014/main" id="{1DD38E9F-DD41-498F-8651-C39F97B54463}"/>
                </a:ext>
              </a:extLst>
            </p:cNvPr>
            <p:cNvSpPr/>
            <p:nvPr/>
          </p:nvSpPr>
          <p:spPr>
            <a:xfrm>
              <a:off x="1216702" y="-755745"/>
              <a:ext cx="2792437" cy="728927"/>
            </a:xfrm>
            <a:custGeom>
              <a:avLst/>
              <a:gdLst>
                <a:gd name="connsiteX0" fmla="*/ 0 w 2778276"/>
                <a:gd name="connsiteY0" fmla="*/ 0 h 471777"/>
                <a:gd name="connsiteX1" fmla="*/ 2778276 w 2778276"/>
                <a:gd name="connsiteY1" fmla="*/ 0 h 471777"/>
                <a:gd name="connsiteX2" fmla="*/ 2778276 w 2778276"/>
                <a:gd name="connsiteY2" fmla="*/ 471777 h 471777"/>
                <a:gd name="connsiteX3" fmla="*/ 0 w 2778276"/>
                <a:gd name="connsiteY3" fmla="*/ 471777 h 471777"/>
                <a:gd name="connsiteX4" fmla="*/ 0 w 2778276"/>
                <a:gd name="connsiteY4" fmla="*/ 0 h 471777"/>
                <a:gd name="connsiteX0" fmla="*/ 0 w 2778276"/>
                <a:gd name="connsiteY0" fmla="*/ 0 h 499912"/>
                <a:gd name="connsiteX1" fmla="*/ 2778276 w 2778276"/>
                <a:gd name="connsiteY1" fmla="*/ 0 h 499912"/>
                <a:gd name="connsiteX2" fmla="*/ 2778276 w 2778276"/>
                <a:gd name="connsiteY2" fmla="*/ 471777 h 499912"/>
                <a:gd name="connsiteX3" fmla="*/ 576775 w 2778276"/>
                <a:gd name="connsiteY3" fmla="*/ 499912 h 499912"/>
                <a:gd name="connsiteX4" fmla="*/ 0 w 2778276"/>
                <a:gd name="connsiteY4" fmla="*/ 0 h 499912"/>
                <a:gd name="connsiteX0" fmla="*/ 0 w 2792344"/>
                <a:gd name="connsiteY0" fmla="*/ 0 h 514001"/>
                <a:gd name="connsiteX1" fmla="*/ 2778276 w 2792344"/>
                <a:gd name="connsiteY1" fmla="*/ 0 h 514001"/>
                <a:gd name="connsiteX2" fmla="*/ 2792344 w 2792344"/>
                <a:gd name="connsiteY2" fmla="*/ 514001 h 514001"/>
                <a:gd name="connsiteX3" fmla="*/ 576775 w 2792344"/>
                <a:gd name="connsiteY3" fmla="*/ 499912 h 514001"/>
                <a:gd name="connsiteX4" fmla="*/ 0 w 2792344"/>
                <a:gd name="connsiteY4" fmla="*/ 0 h 514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2344" h="514001">
                  <a:moveTo>
                    <a:pt x="0" y="0"/>
                  </a:moveTo>
                  <a:lnTo>
                    <a:pt x="2778276" y="0"/>
                  </a:lnTo>
                  <a:lnTo>
                    <a:pt x="2792344" y="514001"/>
                  </a:lnTo>
                  <a:lnTo>
                    <a:pt x="576775" y="499912"/>
                  </a:lnTo>
                  <a:lnTo>
                    <a:pt x="0" y="0"/>
                  </a:lnTo>
                  <a:close/>
                </a:path>
              </a:pathLst>
            </a:custGeom>
            <a:solidFill>
              <a:srgbClr val="EE740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fr-FR">
                <a:solidFill>
                  <a:srgbClr val="00366C"/>
                </a:solidFill>
              </a:endParaRPr>
            </a:p>
          </p:txBody>
        </p:sp>
        <p:sp>
          <p:nvSpPr>
            <p:cNvPr id="15" name="Rectangle 2">
              <a:extLst>
                <a:ext uri="{FF2B5EF4-FFF2-40B4-BE49-F238E27FC236}">
                  <a16:creationId xmlns:a16="http://schemas.microsoft.com/office/drawing/2014/main" id="{ADAB0AEC-795E-4826-A0D6-2720A6B5F17E}"/>
                </a:ext>
              </a:extLst>
            </p:cNvPr>
            <p:cNvSpPr/>
            <p:nvPr/>
          </p:nvSpPr>
          <p:spPr>
            <a:xfrm>
              <a:off x="1968078" y="-785818"/>
              <a:ext cx="5639748" cy="1384729"/>
            </a:xfrm>
            <a:custGeom>
              <a:avLst/>
              <a:gdLst>
                <a:gd name="connsiteX0" fmla="*/ 0 w 4000500"/>
                <a:gd name="connsiteY0" fmla="*/ 0 h 800100"/>
                <a:gd name="connsiteX1" fmla="*/ 4000500 w 4000500"/>
                <a:gd name="connsiteY1" fmla="*/ 0 h 800100"/>
                <a:gd name="connsiteX2" fmla="*/ 4000500 w 4000500"/>
                <a:gd name="connsiteY2" fmla="*/ 800100 h 800100"/>
                <a:gd name="connsiteX3" fmla="*/ 0 w 4000500"/>
                <a:gd name="connsiteY3" fmla="*/ 800100 h 800100"/>
                <a:gd name="connsiteX4" fmla="*/ 0 w 4000500"/>
                <a:gd name="connsiteY4" fmla="*/ 0 h 800100"/>
                <a:gd name="connsiteX0" fmla="*/ 0 w 4000500"/>
                <a:gd name="connsiteY0" fmla="*/ 0 h 800100"/>
                <a:gd name="connsiteX1" fmla="*/ 4000500 w 4000500"/>
                <a:gd name="connsiteY1" fmla="*/ 0 h 800100"/>
                <a:gd name="connsiteX2" fmla="*/ 4000500 w 4000500"/>
                <a:gd name="connsiteY2" fmla="*/ 800100 h 800100"/>
                <a:gd name="connsiteX3" fmla="*/ 792480 w 4000500"/>
                <a:gd name="connsiteY3" fmla="*/ 800100 h 800100"/>
                <a:gd name="connsiteX4" fmla="*/ 0 w 4000500"/>
                <a:gd name="connsiteY4" fmla="*/ 0 h 800100"/>
                <a:gd name="connsiteX0" fmla="*/ 0 w 4428566"/>
                <a:gd name="connsiteY0" fmla="*/ 0 h 806393"/>
                <a:gd name="connsiteX1" fmla="*/ 4000500 w 4428566"/>
                <a:gd name="connsiteY1" fmla="*/ 0 h 806393"/>
                <a:gd name="connsiteX2" fmla="*/ 4428566 w 4428566"/>
                <a:gd name="connsiteY2" fmla="*/ 806393 h 806393"/>
                <a:gd name="connsiteX3" fmla="*/ 792480 w 4428566"/>
                <a:gd name="connsiteY3" fmla="*/ 800100 h 806393"/>
                <a:gd name="connsiteX4" fmla="*/ 0 w 4428566"/>
                <a:gd name="connsiteY4" fmla="*/ 0 h 806393"/>
                <a:gd name="connsiteX0" fmla="*/ 0 w 4428566"/>
                <a:gd name="connsiteY0" fmla="*/ 0 h 806393"/>
                <a:gd name="connsiteX1" fmla="*/ 4428566 w 4428566"/>
                <a:gd name="connsiteY1" fmla="*/ 7035 h 806393"/>
                <a:gd name="connsiteX2" fmla="*/ 4428566 w 4428566"/>
                <a:gd name="connsiteY2" fmla="*/ 806393 h 806393"/>
                <a:gd name="connsiteX3" fmla="*/ 792480 w 4428566"/>
                <a:gd name="connsiteY3" fmla="*/ 800100 h 806393"/>
                <a:gd name="connsiteX4" fmla="*/ 0 w 4428566"/>
                <a:gd name="connsiteY4" fmla="*/ 0 h 8063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28566" h="806393">
                  <a:moveTo>
                    <a:pt x="0" y="0"/>
                  </a:moveTo>
                  <a:lnTo>
                    <a:pt x="4428566" y="7035"/>
                  </a:lnTo>
                  <a:lnTo>
                    <a:pt x="4428566" y="806393"/>
                  </a:lnTo>
                  <a:lnTo>
                    <a:pt x="792480" y="800100"/>
                  </a:lnTo>
                  <a:lnTo>
                    <a:pt x="0" y="0"/>
                  </a:lnTo>
                  <a:close/>
                </a:path>
              </a:pathLst>
            </a:custGeom>
            <a:solidFill>
              <a:srgbClr val="0B84FF"/>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nSpc>
                  <a:spcPct val="120000"/>
                </a:lnSpc>
                <a:spcBef>
                  <a:spcPts val="200"/>
                </a:spcBef>
              </a:pPr>
              <a:r>
                <a:rPr lang="fr-FR" sz="1000" kern="1000">
                  <a:solidFill>
                    <a:srgbClr val="00366C"/>
                  </a:solidFill>
                  <a:effectLst/>
                  <a:ea typeface="Calibri" panose="020F0502020204030204" pitchFamily="34" charset="0"/>
                  <a:cs typeface="Times New Roman" panose="02020603050405020304" pitchFamily="18" charset="0"/>
                </a:rPr>
                <a:t> </a:t>
              </a:r>
            </a:p>
          </p:txBody>
        </p:sp>
      </p:grpSp>
      <p:pic>
        <p:nvPicPr>
          <p:cNvPr id="16" name="Graphique 218">
            <a:extLst>
              <a:ext uri="{FF2B5EF4-FFF2-40B4-BE49-F238E27FC236}">
                <a16:creationId xmlns:a16="http://schemas.microsoft.com/office/drawing/2014/main" id="{797E772C-3E32-4DC4-9154-2641BFB9AA2D}"/>
              </a:ext>
            </a:extLst>
          </p:cNvPr>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40909" y="193345"/>
            <a:ext cx="1424861" cy="311868"/>
          </a:xfrm>
          <a:prstGeom prst="rect">
            <a:avLst/>
          </a:prstGeom>
        </p:spPr>
      </p:pic>
      <p:sp>
        <p:nvSpPr>
          <p:cNvPr id="17" name="Zone de texte 2">
            <a:extLst>
              <a:ext uri="{FF2B5EF4-FFF2-40B4-BE49-F238E27FC236}">
                <a16:creationId xmlns:a16="http://schemas.microsoft.com/office/drawing/2014/main" id="{BB37616C-272E-47F1-863A-B2C92FBE80F3}"/>
              </a:ext>
            </a:extLst>
          </p:cNvPr>
          <p:cNvSpPr txBox="1">
            <a:spLocks noChangeArrowheads="1"/>
          </p:cNvSpPr>
          <p:nvPr/>
        </p:nvSpPr>
        <p:spPr bwMode="auto">
          <a:xfrm>
            <a:off x="10440745" y="130371"/>
            <a:ext cx="18367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spcBef>
                <a:spcPct val="0"/>
              </a:spcBef>
              <a:spcAft>
                <a:spcPct val="0"/>
              </a:spcAft>
            </a:pPr>
            <a:r>
              <a:rPr lang="fr-FR">
                <a:solidFill>
                  <a:schemeClr val="bg1"/>
                </a:solidFill>
                <a:latin typeface="Arial"/>
                <a:cs typeface="Arial"/>
              </a:rPr>
              <a:t>Atelier 2 HTML</a:t>
            </a:r>
            <a:endParaRPr lang="en-US">
              <a:solidFill>
                <a:schemeClr val="bg1"/>
              </a:solidFill>
            </a:endParaRPr>
          </a:p>
        </p:txBody>
      </p:sp>
      <p:cxnSp>
        <p:nvCxnSpPr>
          <p:cNvPr id="21" name="Connecteur droit 12">
            <a:extLst>
              <a:ext uri="{FF2B5EF4-FFF2-40B4-BE49-F238E27FC236}">
                <a16:creationId xmlns:a16="http://schemas.microsoft.com/office/drawing/2014/main" id="{2FD4896E-C3EA-4312-B8B9-061395FD30B9}"/>
              </a:ext>
              <a:ext uri="{C183D7F6-B498-43B3-948B-1728B52AA6E4}">
                <adec:decorative xmlns:adec="http://schemas.microsoft.com/office/drawing/2017/decorative" val="1"/>
              </a:ext>
            </a:extLst>
          </p:cNvPr>
          <p:cNvCxnSpPr>
            <a:cxnSpLocks/>
          </p:cNvCxnSpPr>
          <p:nvPr/>
        </p:nvCxnSpPr>
        <p:spPr>
          <a:xfrm>
            <a:off x="10526228" y="71037"/>
            <a:ext cx="1416204" cy="0"/>
          </a:xfrm>
          <a:prstGeom prst="line">
            <a:avLst/>
          </a:prstGeom>
          <a:ln w="57150">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25" name="Espace réservé du numéro de diapositive 24">
            <a:extLst>
              <a:ext uri="{FF2B5EF4-FFF2-40B4-BE49-F238E27FC236}">
                <a16:creationId xmlns:a16="http://schemas.microsoft.com/office/drawing/2014/main" id="{6BFAE7BC-893E-4B9B-AB04-BFD3DE9B75A1}"/>
              </a:ext>
            </a:extLst>
          </p:cNvPr>
          <p:cNvSpPr>
            <a:spLocks noGrp="1"/>
          </p:cNvSpPr>
          <p:nvPr>
            <p:ph type="sldNum" sz="quarter" idx="12"/>
          </p:nvPr>
        </p:nvSpPr>
        <p:spPr/>
        <p:txBody>
          <a:bodyPr/>
          <a:lstStyle/>
          <a:p>
            <a:r>
              <a:rPr lang="fr-FR">
                <a:cs typeface="Calibri"/>
              </a:rPr>
              <a:t>28</a:t>
            </a:r>
          </a:p>
        </p:txBody>
      </p:sp>
      <p:sp>
        <p:nvSpPr>
          <p:cNvPr id="3" name="TextBox 2">
            <a:extLst>
              <a:ext uri="{FF2B5EF4-FFF2-40B4-BE49-F238E27FC236}">
                <a16:creationId xmlns:a16="http://schemas.microsoft.com/office/drawing/2014/main" id="{300F317F-220A-C48E-5C15-8F401C4C2259}"/>
              </a:ext>
            </a:extLst>
          </p:cNvPr>
          <p:cNvSpPr txBox="1"/>
          <p:nvPr/>
        </p:nvSpPr>
        <p:spPr>
          <a:xfrm>
            <a:off x="3044934" y="836666"/>
            <a:ext cx="6099655" cy="41395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lnSpc>
                <a:spcPct val="110000"/>
              </a:lnSpc>
              <a:spcBef>
                <a:spcPts val="1200"/>
              </a:spcBef>
              <a:spcAft>
                <a:spcPts val="200"/>
              </a:spcAft>
            </a:pPr>
            <a:r>
              <a:rPr lang="fr-FR" sz="2000" b="1">
                <a:ea typeface="+mn-lt"/>
                <a:cs typeface="+mn-lt"/>
              </a:rPr>
              <a:t>Présentation du HTML</a:t>
            </a:r>
            <a:endParaRPr lang="en-US" sz="2000" b="1">
              <a:cs typeface="Calibri"/>
            </a:endParaRPr>
          </a:p>
        </p:txBody>
      </p:sp>
      <p:sp>
        <p:nvSpPr>
          <p:cNvPr id="4" name="Espace réservé du contenu 2">
            <a:extLst>
              <a:ext uri="{FF2B5EF4-FFF2-40B4-BE49-F238E27FC236}">
                <a16:creationId xmlns:a16="http://schemas.microsoft.com/office/drawing/2014/main" id="{A89E0A5D-996B-19E8-94DB-84BF450C7363}"/>
              </a:ext>
            </a:extLst>
          </p:cNvPr>
          <p:cNvSpPr txBox="1">
            <a:spLocks/>
          </p:cNvSpPr>
          <p:nvPr/>
        </p:nvSpPr>
        <p:spPr>
          <a:xfrm>
            <a:off x="1071190" y="1354246"/>
            <a:ext cx="10058400" cy="413397"/>
          </a:xfrm>
          <a:prstGeom prst="rect">
            <a:avLst/>
          </a:prstGeom>
        </p:spPr>
        <p:txBody>
          <a:bodyPr lIns="91440" tIns="45720" rIns="91440" bIns="45720" anchor="t">
            <a:norm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fr-FR" b="1">
                <a:solidFill>
                  <a:schemeClr val="accent1"/>
                </a:solidFill>
              </a:rPr>
              <a:t>LES LISTES</a:t>
            </a:r>
            <a:endParaRPr lang="fr-FR">
              <a:solidFill>
                <a:schemeClr val="accent1"/>
              </a:solidFill>
              <a:latin typeface="Consolas"/>
            </a:endParaRPr>
          </a:p>
        </p:txBody>
      </p:sp>
      <p:sp>
        <p:nvSpPr>
          <p:cNvPr id="5" name="ZoneTexte 5">
            <a:extLst>
              <a:ext uri="{FF2B5EF4-FFF2-40B4-BE49-F238E27FC236}">
                <a16:creationId xmlns:a16="http://schemas.microsoft.com/office/drawing/2014/main" id="{7754FD4D-9829-C199-0C24-91D4D7B32450}"/>
              </a:ext>
            </a:extLst>
          </p:cNvPr>
          <p:cNvSpPr txBox="1"/>
          <p:nvPr/>
        </p:nvSpPr>
        <p:spPr>
          <a:xfrm>
            <a:off x="1056196" y="2215666"/>
            <a:ext cx="2626223" cy="1818126"/>
          </a:xfrm>
          <a:prstGeom prst="rect">
            <a:avLst/>
          </a:prstGeom>
          <a:noFill/>
        </p:spPr>
        <p:txBody>
          <a:bodyPr wrap="square" lIns="91440" tIns="45720" rIns="91440" bIns="45720" anchor="t">
            <a:spAutoFit/>
          </a:bodyPr>
          <a:lstStyle/>
          <a:p>
            <a:pPr>
              <a:lnSpc>
                <a:spcPct val="115000"/>
              </a:lnSpc>
              <a:spcAft>
                <a:spcPts val="1000"/>
              </a:spcAft>
            </a:pPr>
            <a:r>
              <a:rPr lang="fr-FR" sz="2000" b="1">
                <a:effectLst/>
                <a:latin typeface="Calibri"/>
                <a:ea typeface="Times New Roman" panose="02020603050405020304" pitchFamily="18" charset="0"/>
                <a:cs typeface="Calibri"/>
              </a:rPr>
              <a:t>Non ordonnée</a:t>
            </a:r>
            <a:endParaRPr lang="fr-FR" sz="1800">
              <a:effectLst/>
              <a:latin typeface="Calibri"/>
              <a:ea typeface="Times New Roman" panose="02020603050405020304" pitchFamily="18" charset="0"/>
              <a:cs typeface="Calibri"/>
            </a:endParaRPr>
          </a:p>
          <a:p>
            <a:pPr>
              <a:lnSpc>
                <a:spcPts val="1100"/>
              </a:lnSpc>
              <a:spcAft>
                <a:spcPts val="1000"/>
              </a:spcAft>
            </a:pPr>
            <a:r>
              <a:rPr lang="fr-FR" sz="1800" noProof="1">
                <a:solidFill>
                  <a:srgbClr val="383A42"/>
                </a:solidFill>
                <a:effectLst/>
                <a:latin typeface="Consolas"/>
                <a:ea typeface="Times New Roman" panose="02020603050405020304" pitchFamily="18" charset="0"/>
                <a:cs typeface="Times New Roman"/>
              </a:rPr>
              <a:t>&lt;</a:t>
            </a:r>
            <a:r>
              <a:rPr lang="fr-FR" sz="1800" noProof="1">
                <a:solidFill>
                  <a:srgbClr val="E45649"/>
                </a:solidFill>
                <a:effectLst/>
                <a:latin typeface="Consolas"/>
                <a:ea typeface="Times New Roman" panose="02020603050405020304" pitchFamily="18" charset="0"/>
                <a:cs typeface="Times New Roman"/>
              </a:rPr>
              <a:t>ul</a:t>
            </a:r>
            <a:r>
              <a:rPr lang="fr-FR" sz="1800" noProof="1">
                <a:solidFill>
                  <a:srgbClr val="383A42"/>
                </a:solidFill>
                <a:effectLst/>
                <a:latin typeface="Consolas"/>
                <a:ea typeface="Times New Roman" panose="02020603050405020304" pitchFamily="18" charset="0"/>
                <a:cs typeface="Times New Roman"/>
              </a:rPr>
              <a:t>&gt;</a:t>
            </a:r>
            <a:endParaRPr lang="fr-FR" sz="1800" noProof="1">
              <a:effectLst/>
              <a:latin typeface="Consolas"/>
              <a:ea typeface="Times New Roman" panose="02020603050405020304" pitchFamily="18" charset="0"/>
              <a:cs typeface="Times New Roman"/>
            </a:endParaRPr>
          </a:p>
          <a:p>
            <a:pPr>
              <a:lnSpc>
                <a:spcPts val="1100"/>
              </a:lnSpc>
              <a:spcAft>
                <a:spcPts val="1000"/>
              </a:spcAft>
            </a:pPr>
            <a:r>
              <a:rPr lang="fr-FR" sz="1800" noProof="1">
                <a:solidFill>
                  <a:srgbClr val="383A42"/>
                </a:solidFill>
                <a:effectLst/>
                <a:latin typeface="Consolas"/>
                <a:ea typeface="Times New Roman" panose="02020603050405020304" pitchFamily="18" charset="0"/>
                <a:cs typeface="Times New Roman"/>
              </a:rPr>
              <a:t>    &lt;</a:t>
            </a:r>
            <a:r>
              <a:rPr lang="fr-FR" sz="1800" noProof="1">
                <a:solidFill>
                  <a:srgbClr val="E45649"/>
                </a:solidFill>
                <a:effectLst/>
                <a:latin typeface="Consolas"/>
                <a:ea typeface="Times New Roman" panose="02020603050405020304" pitchFamily="18" charset="0"/>
                <a:cs typeface="Times New Roman"/>
              </a:rPr>
              <a:t>li</a:t>
            </a:r>
            <a:r>
              <a:rPr lang="fr-FR" sz="1800" noProof="1">
                <a:solidFill>
                  <a:srgbClr val="383A42"/>
                </a:solidFill>
                <a:effectLst/>
                <a:latin typeface="Consolas"/>
                <a:ea typeface="Times New Roman" panose="02020603050405020304" pitchFamily="18" charset="0"/>
                <a:cs typeface="Times New Roman"/>
              </a:rPr>
              <a:t>&gt;Coffee&lt;/</a:t>
            </a:r>
            <a:r>
              <a:rPr lang="fr-FR" sz="1800" noProof="1">
                <a:solidFill>
                  <a:srgbClr val="E45649"/>
                </a:solidFill>
                <a:effectLst/>
                <a:latin typeface="Consolas"/>
                <a:ea typeface="Times New Roman" panose="02020603050405020304" pitchFamily="18" charset="0"/>
                <a:cs typeface="Times New Roman"/>
              </a:rPr>
              <a:t>li</a:t>
            </a:r>
            <a:r>
              <a:rPr lang="fr-FR" sz="1800" noProof="1">
                <a:solidFill>
                  <a:srgbClr val="383A42"/>
                </a:solidFill>
                <a:effectLst/>
                <a:latin typeface="Consolas"/>
                <a:ea typeface="Times New Roman" panose="02020603050405020304" pitchFamily="18" charset="0"/>
                <a:cs typeface="Times New Roman"/>
              </a:rPr>
              <a:t>&gt;</a:t>
            </a:r>
            <a:endParaRPr lang="fr-FR" sz="1800" noProof="1">
              <a:effectLst/>
              <a:latin typeface="Consolas"/>
              <a:ea typeface="Times New Roman" panose="02020603050405020304" pitchFamily="18" charset="0"/>
              <a:cs typeface="Times New Roman"/>
            </a:endParaRPr>
          </a:p>
          <a:p>
            <a:pPr>
              <a:lnSpc>
                <a:spcPts val="1100"/>
              </a:lnSpc>
              <a:spcAft>
                <a:spcPts val="1000"/>
              </a:spcAft>
            </a:pPr>
            <a:r>
              <a:rPr lang="fr-FR" sz="1800" noProof="1">
                <a:solidFill>
                  <a:srgbClr val="383A42"/>
                </a:solidFill>
                <a:effectLst/>
                <a:latin typeface="Consolas"/>
                <a:ea typeface="Times New Roman" panose="02020603050405020304" pitchFamily="18" charset="0"/>
                <a:cs typeface="Times New Roman"/>
              </a:rPr>
              <a:t>    &lt;</a:t>
            </a:r>
            <a:r>
              <a:rPr lang="fr-FR" sz="1800" noProof="1">
                <a:solidFill>
                  <a:srgbClr val="E45649"/>
                </a:solidFill>
                <a:effectLst/>
                <a:latin typeface="Consolas"/>
                <a:ea typeface="Times New Roman" panose="02020603050405020304" pitchFamily="18" charset="0"/>
                <a:cs typeface="Times New Roman"/>
              </a:rPr>
              <a:t>li</a:t>
            </a:r>
            <a:r>
              <a:rPr lang="fr-FR" sz="1800" noProof="1">
                <a:solidFill>
                  <a:srgbClr val="383A42"/>
                </a:solidFill>
                <a:effectLst/>
                <a:latin typeface="Consolas"/>
                <a:ea typeface="Times New Roman" panose="02020603050405020304" pitchFamily="18" charset="0"/>
                <a:cs typeface="Times New Roman"/>
              </a:rPr>
              <a:t>&gt;Tea&lt;/</a:t>
            </a:r>
            <a:r>
              <a:rPr lang="fr-FR" sz="1800" noProof="1">
                <a:solidFill>
                  <a:srgbClr val="E45649"/>
                </a:solidFill>
                <a:effectLst/>
                <a:latin typeface="Consolas"/>
                <a:ea typeface="Times New Roman" panose="02020603050405020304" pitchFamily="18" charset="0"/>
                <a:cs typeface="Times New Roman"/>
              </a:rPr>
              <a:t>li</a:t>
            </a:r>
            <a:r>
              <a:rPr lang="fr-FR" sz="1800" noProof="1">
                <a:solidFill>
                  <a:srgbClr val="383A42"/>
                </a:solidFill>
                <a:effectLst/>
                <a:latin typeface="Consolas"/>
                <a:ea typeface="Times New Roman" panose="02020603050405020304" pitchFamily="18" charset="0"/>
                <a:cs typeface="Times New Roman"/>
              </a:rPr>
              <a:t>&gt;</a:t>
            </a:r>
            <a:endParaRPr lang="fr-FR" sz="1800" noProof="1">
              <a:effectLst/>
              <a:latin typeface="Consolas"/>
              <a:ea typeface="Times New Roman" panose="02020603050405020304" pitchFamily="18" charset="0"/>
              <a:cs typeface="Times New Roman"/>
            </a:endParaRPr>
          </a:p>
          <a:p>
            <a:pPr>
              <a:lnSpc>
                <a:spcPts val="1100"/>
              </a:lnSpc>
              <a:spcAft>
                <a:spcPts val="1000"/>
              </a:spcAft>
            </a:pPr>
            <a:r>
              <a:rPr lang="fr-FR" sz="1800" noProof="1">
                <a:solidFill>
                  <a:srgbClr val="383A42"/>
                </a:solidFill>
                <a:effectLst/>
                <a:latin typeface="Consolas"/>
                <a:ea typeface="Times New Roman" panose="02020603050405020304" pitchFamily="18" charset="0"/>
                <a:cs typeface="Times New Roman"/>
              </a:rPr>
              <a:t>    &lt;</a:t>
            </a:r>
            <a:r>
              <a:rPr lang="fr-FR" sz="1800" noProof="1">
                <a:solidFill>
                  <a:srgbClr val="E45649"/>
                </a:solidFill>
                <a:effectLst/>
                <a:latin typeface="Consolas"/>
                <a:ea typeface="Times New Roman" panose="02020603050405020304" pitchFamily="18" charset="0"/>
                <a:cs typeface="Times New Roman"/>
              </a:rPr>
              <a:t>li</a:t>
            </a:r>
            <a:r>
              <a:rPr lang="fr-FR" sz="1800" noProof="1">
                <a:solidFill>
                  <a:srgbClr val="383A42"/>
                </a:solidFill>
                <a:effectLst/>
                <a:latin typeface="Consolas"/>
                <a:ea typeface="Times New Roman" panose="02020603050405020304" pitchFamily="18" charset="0"/>
                <a:cs typeface="Times New Roman"/>
              </a:rPr>
              <a:t>&gt;Milk&lt;/</a:t>
            </a:r>
            <a:r>
              <a:rPr lang="fr-FR" sz="1800" noProof="1">
                <a:solidFill>
                  <a:srgbClr val="E45649"/>
                </a:solidFill>
                <a:effectLst/>
                <a:latin typeface="Consolas"/>
                <a:ea typeface="Times New Roman" panose="02020603050405020304" pitchFamily="18" charset="0"/>
                <a:cs typeface="Times New Roman"/>
              </a:rPr>
              <a:t>li</a:t>
            </a:r>
            <a:r>
              <a:rPr lang="fr-FR" sz="1800" noProof="1">
                <a:solidFill>
                  <a:srgbClr val="383A42"/>
                </a:solidFill>
                <a:effectLst/>
                <a:latin typeface="Consolas"/>
                <a:ea typeface="Times New Roman" panose="02020603050405020304" pitchFamily="18" charset="0"/>
                <a:cs typeface="Times New Roman"/>
              </a:rPr>
              <a:t>&gt;</a:t>
            </a:r>
            <a:endParaRPr lang="fr-FR" sz="1800" noProof="1">
              <a:effectLst/>
              <a:latin typeface="Consolas"/>
              <a:ea typeface="Times New Roman" panose="02020603050405020304" pitchFamily="18" charset="0"/>
              <a:cs typeface="Times New Roman"/>
            </a:endParaRPr>
          </a:p>
          <a:p>
            <a:pPr>
              <a:lnSpc>
                <a:spcPts val="1100"/>
              </a:lnSpc>
              <a:spcAft>
                <a:spcPts val="1000"/>
              </a:spcAft>
            </a:pPr>
            <a:r>
              <a:rPr lang="fr-FR" sz="1800" noProof="1">
                <a:solidFill>
                  <a:srgbClr val="383A42"/>
                </a:solidFill>
                <a:effectLst/>
                <a:latin typeface="Consolas"/>
                <a:ea typeface="Times New Roman" panose="02020603050405020304" pitchFamily="18" charset="0"/>
                <a:cs typeface="Times New Roman"/>
              </a:rPr>
              <a:t>&lt;/</a:t>
            </a:r>
            <a:r>
              <a:rPr lang="fr-FR" sz="1800" noProof="1">
                <a:solidFill>
                  <a:srgbClr val="E45649"/>
                </a:solidFill>
                <a:effectLst/>
                <a:latin typeface="Consolas"/>
                <a:ea typeface="Times New Roman" panose="02020603050405020304" pitchFamily="18" charset="0"/>
                <a:cs typeface="Times New Roman"/>
              </a:rPr>
              <a:t>ul</a:t>
            </a:r>
            <a:r>
              <a:rPr lang="fr-FR" sz="1800" noProof="1">
                <a:solidFill>
                  <a:srgbClr val="383A42"/>
                </a:solidFill>
                <a:effectLst/>
                <a:latin typeface="Consolas"/>
                <a:ea typeface="Times New Roman" panose="02020603050405020304" pitchFamily="18" charset="0"/>
                <a:cs typeface="Times New Roman"/>
              </a:rPr>
              <a:t>&gt;</a:t>
            </a:r>
            <a:endParaRPr lang="fr-FR" sz="1800" noProof="1">
              <a:effectLst/>
              <a:latin typeface="Consolas"/>
              <a:ea typeface="Times New Roman" panose="02020603050405020304" pitchFamily="18" charset="0"/>
              <a:cs typeface="Times New Roman"/>
            </a:endParaRPr>
          </a:p>
        </p:txBody>
      </p:sp>
      <p:sp>
        <p:nvSpPr>
          <p:cNvPr id="8" name="ZoneTexte 7">
            <a:extLst>
              <a:ext uri="{FF2B5EF4-FFF2-40B4-BE49-F238E27FC236}">
                <a16:creationId xmlns:a16="http://schemas.microsoft.com/office/drawing/2014/main" id="{224A6082-A960-F3A3-68E3-0ECA645E2C67}"/>
              </a:ext>
            </a:extLst>
          </p:cNvPr>
          <p:cNvSpPr txBox="1"/>
          <p:nvPr/>
        </p:nvSpPr>
        <p:spPr>
          <a:xfrm>
            <a:off x="4148138" y="2216150"/>
            <a:ext cx="2670175" cy="1817688"/>
          </a:xfrm>
          <a:prstGeom prst="rect">
            <a:avLst/>
          </a:prstGeom>
          <a:noFill/>
        </p:spPr>
        <p:txBody>
          <a:bodyPr wrap="square" lIns="91440" tIns="45720" rIns="91440" bIns="45720" anchor="t">
            <a:spAutoFit/>
          </a:bodyPr>
          <a:lstStyle/>
          <a:p>
            <a:pPr>
              <a:lnSpc>
                <a:spcPct val="115000"/>
              </a:lnSpc>
              <a:spcBef>
                <a:spcPts val="1200"/>
              </a:spcBef>
              <a:spcAft>
                <a:spcPts val="1000"/>
              </a:spcAft>
            </a:pPr>
            <a:r>
              <a:rPr lang="fr-FR" sz="2000" b="1">
                <a:effectLst/>
                <a:latin typeface="Calibri"/>
                <a:ea typeface="Times New Roman" panose="02020603050405020304" pitchFamily="18" charset="0"/>
                <a:cs typeface="Calibri"/>
              </a:rPr>
              <a:t>Ordonnée</a:t>
            </a:r>
            <a:endParaRPr lang="fr-FR" sz="1800">
              <a:effectLst/>
              <a:latin typeface="Calibri"/>
              <a:ea typeface="Times New Roman" panose="02020603050405020304" pitchFamily="18" charset="0"/>
              <a:cs typeface="Calibri"/>
            </a:endParaRPr>
          </a:p>
          <a:p>
            <a:pPr>
              <a:lnSpc>
                <a:spcPts val="1100"/>
              </a:lnSpc>
              <a:spcAft>
                <a:spcPts val="1000"/>
              </a:spcAft>
            </a:pPr>
            <a:r>
              <a:rPr lang="fr-FR" sz="1800" noProof="1">
                <a:solidFill>
                  <a:srgbClr val="383A42"/>
                </a:solidFill>
                <a:effectLst/>
                <a:latin typeface="Consolas"/>
                <a:ea typeface="Times New Roman" panose="02020603050405020304" pitchFamily="18" charset="0"/>
                <a:cs typeface="Times New Roman"/>
              </a:rPr>
              <a:t>&lt;</a:t>
            </a:r>
            <a:r>
              <a:rPr lang="fr-FR" sz="1800" noProof="1">
                <a:solidFill>
                  <a:srgbClr val="E45649"/>
                </a:solidFill>
                <a:effectLst/>
                <a:latin typeface="Consolas"/>
                <a:ea typeface="Times New Roman" panose="02020603050405020304" pitchFamily="18" charset="0"/>
                <a:cs typeface="Times New Roman"/>
              </a:rPr>
              <a:t>ol</a:t>
            </a:r>
            <a:r>
              <a:rPr lang="fr-FR" sz="1800" noProof="1">
                <a:solidFill>
                  <a:srgbClr val="383A42"/>
                </a:solidFill>
                <a:effectLst/>
                <a:latin typeface="Consolas"/>
                <a:ea typeface="Times New Roman" panose="02020603050405020304" pitchFamily="18" charset="0"/>
                <a:cs typeface="Times New Roman"/>
              </a:rPr>
              <a:t>&gt;</a:t>
            </a:r>
            <a:endParaRPr lang="fr-FR" sz="1800" noProof="1">
              <a:effectLst/>
              <a:latin typeface="Consolas"/>
              <a:ea typeface="Times New Roman" panose="02020603050405020304" pitchFamily="18" charset="0"/>
              <a:cs typeface="Times New Roman"/>
            </a:endParaRPr>
          </a:p>
          <a:p>
            <a:pPr>
              <a:lnSpc>
                <a:spcPts val="1100"/>
              </a:lnSpc>
              <a:spcAft>
                <a:spcPts val="1000"/>
              </a:spcAft>
            </a:pPr>
            <a:r>
              <a:rPr lang="fr-FR" sz="1800" noProof="1">
                <a:solidFill>
                  <a:srgbClr val="383A42"/>
                </a:solidFill>
                <a:effectLst/>
                <a:latin typeface="Consolas"/>
                <a:ea typeface="Times New Roman" panose="02020603050405020304" pitchFamily="18" charset="0"/>
                <a:cs typeface="Times New Roman"/>
              </a:rPr>
              <a:t>    &lt;</a:t>
            </a:r>
            <a:r>
              <a:rPr lang="fr-FR" sz="1800" noProof="1">
                <a:solidFill>
                  <a:srgbClr val="E45649"/>
                </a:solidFill>
                <a:effectLst/>
                <a:latin typeface="Consolas"/>
                <a:ea typeface="Times New Roman" panose="02020603050405020304" pitchFamily="18" charset="0"/>
                <a:cs typeface="Times New Roman"/>
              </a:rPr>
              <a:t>li</a:t>
            </a:r>
            <a:r>
              <a:rPr lang="fr-FR" sz="1800" noProof="1">
                <a:solidFill>
                  <a:srgbClr val="383A42"/>
                </a:solidFill>
                <a:effectLst/>
                <a:latin typeface="Consolas"/>
                <a:ea typeface="Times New Roman" panose="02020603050405020304" pitchFamily="18" charset="0"/>
                <a:cs typeface="Times New Roman"/>
              </a:rPr>
              <a:t>&gt;Coffee&lt;/</a:t>
            </a:r>
            <a:r>
              <a:rPr lang="fr-FR" sz="1800" noProof="1">
                <a:solidFill>
                  <a:srgbClr val="E45649"/>
                </a:solidFill>
                <a:effectLst/>
                <a:latin typeface="Consolas"/>
                <a:ea typeface="Times New Roman" panose="02020603050405020304" pitchFamily="18" charset="0"/>
                <a:cs typeface="Times New Roman"/>
              </a:rPr>
              <a:t>li</a:t>
            </a:r>
            <a:r>
              <a:rPr lang="fr-FR" sz="1800" noProof="1">
                <a:solidFill>
                  <a:srgbClr val="383A42"/>
                </a:solidFill>
                <a:effectLst/>
                <a:latin typeface="Consolas"/>
                <a:ea typeface="Times New Roman" panose="02020603050405020304" pitchFamily="18" charset="0"/>
                <a:cs typeface="Times New Roman"/>
              </a:rPr>
              <a:t>&gt;</a:t>
            </a:r>
            <a:endParaRPr lang="fr-FR" sz="1800" noProof="1">
              <a:effectLst/>
              <a:latin typeface="Consolas"/>
              <a:ea typeface="Times New Roman" panose="02020603050405020304" pitchFamily="18" charset="0"/>
              <a:cs typeface="Times New Roman"/>
            </a:endParaRPr>
          </a:p>
          <a:p>
            <a:pPr>
              <a:lnSpc>
                <a:spcPts val="1100"/>
              </a:lnSpc>
              <a:spcAft>
                <a:spcPts val="1000"/>
              </a:spcAft>
            </a:pPr>
            <a:r>
              <a:rPr lang="fr-FR" sz="1800" noProof="1">
                <a:solidFill>
                  <a:srgbClr val="383A42"/>
                </a:solidFill>
                <a:effectLst/>
                <a:latin typeface="Consolas"/>
                <a:ea typeface="Times New Roman" panose="02020603050405020304" pitchFamily="18" charset="0"/>
                <a:cs typeface="Times New Roman"/>
              </a:rPr>
              <a:t>    &lt;</a:t>
            </a:r>
            <a:r>
              <a:rPr lang="fr-FR" sz="1800" noProof="1">
                <a:solidFill>
                  <a:srgbClr val="E45649"/>
                </a:solidFill>
                <a:effectLst/>
                <a:latin typeface="Consolas"/>
                <a:ea typeface="Times New Roman" panose="02020603050405020304" pitchFamily="18" charset="0"/>
                <a:cs typeface="Times New Roman"/>
              </a:rPr>
              <a:t>li</a:t>
            </a:r>
            <a:r>
              <a:rPr lang="fr-FR" sz="1800" noProof="1">
                <a:solidFill>
                  <a:srgbClr val="383A42"/>
                </a:solidFill>
                <a:effectLst/>
                <a:latin typeface="Consolas"/>
                <a:ea typeface="Times New Roman" panose="02020603050405020304" pitchFamily="18" charset="0"/>
                <a:cs typeface="Times New Roman"/>
              </a:rPr>
              <a:t>&gt;Tea&lt;/</a:t>
            </a:r>
            <a:r>
              <a:rPr lang="fr-FR" sz="1800" noProof="1">
                <a:solidFill>
                  <a:srgbClr val="E45649"/>
                </a:solidFill>
                <a:effectLst/>
                <a:latin typeface="Consolas"/>
                <a:ea typeface="Times New Roman" panose="02020603050405020304" pitchFamily="18" charset="0"/>
                <a:cs typeface="Times New Roman"/>
              </a:rPr>
              <a:t>li</a:t>
            </a:r>
            <a:r>
              <a:rPr lang="fr-FR" sz="1800" noProof="1">
                <a:solidFill>
                  <a:srgbClr val="383A42"/>
                </a:solidFill>
                <a:effectLst/>
                <a:latin typeface="Consolas"/>
                <a:ea typeface="Times New Roman" panose="02020603050405020304" pitchFamily="18" charset="0"/>
                <a:cs typeface="Times New Roman"/>
              </a:rPr>
              <a:t>&gt;</a:t>
            </a:r>
            <a:endParaRPr lang="fr-FR" sz="1800" noProof="1">
              <a:effectLst/>
              <a:latin typeface="Consolas"/>
              <a:ea typeface="Times New Roman" panose="02020603050405020304" pitchFamily="18" charset="0"/>
              <a:cs typeface="Times New Roman"/>
            </a:endParaRPr>
          </a:p>
          <a:p>
            <a:pPr>
              <a:lnSpc>
                <a:spcPts val="1100"/>
              </a:lnSpc>
              <a:spcAft>
                <a:spcPts val="1000"/>
              </a:spcAft>
            </a:pPr>
            <a:r>
              <a:rPr lang="fr-FR" sz="1800" noProof="1">
                <a:solidFill>
                  <a:srgbClr val="383A42"/>
                </a:solidFill>
                <a:effectLst/>
                <a:latin typeface="Consolas"/>
                <a:ea typeface="Times New Roman" panose="02020603050405020304" pitchFamily="18" charset="0"/>
                <a:cs typeface="Times New Roman"/>
              </a:rPr>
              <a:t>    &lt;</a:t>
            </a:r>
            <a:r>
              <a:rPr lang="fr-FR" sz="1800" noProof="1">
                <a:solidFill>
                  <a:srgbClr val="E45649"/>
                </a:solidFill>
                <a:effectLst/>
                <a:latin typeface="Consolas"/>
                <a:ea typeface="Times New Roman" panose="02020603050405020304" pitchFamily="18" charset="0"/>
                <a:cs typeface="Times New Roman"/>
              </a:rPr>
              <a:t>li</a:t>
            </a:r>
            <a:r>
              <a:rPr lang="fr-FR" sz="1800" noProof="1">
                <a:solidFill>
                  <a:srgbClr val="383A42"/>
                </a:solidFill>
                <a:effectLst/>
                <a:latin typeface="Consolas"/>
                <a:ea typeface="Times New Roman" panose="02020603050405020304" pitchFamily="18" charset="0"/>
                <a:cs typeface="Times New Roman"/>
              </a:rPr>
              <a:t>&gt;Milk&lt;/</a:t>
            </a:r>
            <a:r>
              <a:rPr lang="fr-FR" sz="1800" noProof="1">
                <a:solidFill>
                  <a:srgbClr val="E45649"/>
                </a:solidFill>
                <a:effectLst/>
                <a:latin typeface="Consolas"/>
                <a:ea typeface="Times New Roman" panose="02020603050405020304" pitchFamily="18" charset="0"/>
                <a:cs typeface="Times New Roman"/>
              </a:rPr>
              <a:t>li</a:t>
            </a:r>
            <a:r>
              <a:rPr lang="fr-FR" sz="1800" noProof="1">
                <a:solidFill>
                  <a:srgbClr val="383A42"/>
                </a:solidFill>
                <a:effectLst/>
                <a:latin typeface="Consolas"/>
                <a:ea typeface="Times New Roman" panose="02020603050405020304" pitchFamily="18" charset="0"/>
                <a:cs typeface="Times New Roman"/>
              </a:rPr>
              <a:t>&gt;</a:t>
            </a:r>
            <a:endParaRPr lang="fr-FR" sz="1800" noProof="1">
              <a:effectLst/>
              <a:latin typeface="Consolas"/>
              <a:ea typeface="Times New Roman" panose="02020603050405020304" pitchFamily="18" charset="0"/>
              <a:cs typeface="Times New Roman"/>
            </a:endParaRPr>
          </a:p>
          <a:p>
            <a:pPr>
              <a:lnSpc>
                <a:spcPts val="1100"/>
              </a:lnSpc>
              <a:spcAft>
                <a:spcPts val="1000"/>
              </a:spcAft>
            </a:pPr>
            <a:r>
              <a:rPr lang="fr-FR" sz="1800" noProof="1">
                <a:solidFill>
                  <a:srgbClr val="383A42"/>
                </a:solidFill>
                <a:effectLst/>
                <a:latin typeface="Consolas"/>
                <a:ea typeface="Times New Roman" panose="02020603050405020304" pitchFamily="18" charset="0"/>
                <a:cs typeface="Times New Roman"/>
              </a:rPr>
              <a:t>&lt;/</a:t>
            </a:r>
            <a:r>
              <a:rPr lang="fr-FR" sz="1800" noProof="1">
                <a:solidFill>
                  <a:srgbClr val="E45649"/>
                </a:solidFill>
                <a:effectLst/>
                <a:latin typeface="Consolas"/>
                <a:ea typeface="Times New Roman" panose="02020603050405020304" pitchFamily="18" charset="0"/>
                <a:cs typeface="Times New Roman"/>
              </a:rPr>
              <a:t>ol</a:t>
            </a:r>
            <a:r>
              <a:rPr lang="fr-FR" sz="1800" noProof="1">
                <a:solidFill>
                  <a:srgbClr val="383A42"/>
                </a:solidFill>
                <a:effectLst/>
                <a:latin typeface="Consolas"/>
                <a:ea typeface="Times New Roman" panose="02020603050405020304" pitchFamily="18" charset="0"/>
                <a:cs typeface="Times New Roman"/>
              </a:rPr>
              <a:t>&gt;</a:t>
            </a:r>
            <a:endParaRPr lang="fr-FR" sz="1800" noProof="1">
              <a:effectLst/>
              <a:latin typeface="Consolas"/>
              <a:ea typeface="Times New Roman" panose="02020603050405020304" pitchFamily="18" charset="0"/>
              <a:cs typeface="Times New Roman"/>
            </a:endParaRPr>
          </a:p>
        </p:txBody>
      </p:sp>
      <p:sp>
        <p:nvSpPr>
          <p:cNvPr id="10" name="ZoneTexte 9">
            <a:extLst>
              <a:ext uri="{FF2B5EF4-FFF2-40B4-BE49-F238E27FC236}">
                <a16:creationId xmlns:a16="http://schemas.microsoft.com/office/drawing/2014/main" id="{EFE3D484-0300-D620-90A0-905965FE6D6C}"/>
              </a:ext>
            </a:extLst>
          </p:cNvPr>
          <p:cNvSpPr txBox="1"/>
          <p:nvPr/>
        </p:nvSpPr>
        <p:spPr>
          <a:xfrm>
            <a:off x="7241165" y="2215666"/>
            <a:ext cx="4407014" cy="3164649"/>
          </a:xfrm>
          <a:prstGeom prst="rect">
            <a:avLst/>
          </a:prstGeom>
          <a:noFill/>
        </p:spPr>
        <p:txBody>
          <a:bodyPr wrap="square" lIns="91440" tIns="45720" rIns="91440" bIns="45720" anchor="t">
            <a:spAutoFit/>
          </a:bodyPr>
          <a:lstStyle/>
          <a:p>
            <a:pPr>
              <a:lnSpc>
                <a:spcPct val="115000"/>
              </a:lnSpc>
              <a:spcBef>
                <a:spcPts val="1200"/>
              </a:spcBef>
              <a:spcAft>
                <a:spcPts val="1000"/>
              </a:spcAft>
            </a:pPr>
            <a:r>
              <a:rPr lang="fr-FR" sz="2000" b="1">
                <a:effectLst/>
                <a:latin typeface="Calibri"/>
                <a:ea typeface="Times New Roman" panose="02020603050405020304" pitchFamily="18" charset="0"/>
                <a:cs typeface="Calibri"/>
              </a:rPr>
              <a:t>Listes imbriquées</a:t>
            </a:r>
            <a:endParaRPr lang="fr-FR" sz="1800">
              <a:effectLst/>
              <a:latin typeface="Calibri"/>
              <a:ea typeface="Times New Roman" panose="02020603050405020304" pitchFamily="18" charset="0"/>
              <a:cs typeface="Calibri"/>
            </a:endParaRPr>
          </a:p>
          <a:p>
            <a:pPr>
              <a:lnSpc>
                <a:spcPts val="1100"/>
              </a:lnSpc>
              <a:spcAft>
                <a:spcPts val="1000"/>
              </a:spcAft>
            </a:pPr>
            <a:r>
              <a:rPr lang="fr-FR" sz="1800" noProof="1">
                <a:solidFill>
                  <a:srgbClr val="383A42"/>
                </a:solidFill>
                <a:effectLst/>
                <a:latin typeface="Consolas"/>
                <a:ea typeface="Times New Roman" panose="02020603050405020304" pitchFamily="18" charset="0"/>
                <a:cs typeface="Times New Roman"/>
              </a:rPr>
              <a:t>&lt;</a:t>
            </a:r>
            <a:r>
              <a:rPr lang="fr-FR" sz="1800" noProof="1">
                <a:solidFill>
                  <a:srgbClr val="E45649"/>
                </a:solidFill>
                <a:effectLst/>
                <a:latin typeface="Consolas"/>
                <a:ea typeface="Times New Roman" panose="02020603050405020304" pitchFamily="18" charset="0"/>
                <a:cs typeface="Times New Roman"/>
              </a:rPr>
              <a:t>ul</a:t>
            </a:r>
            <a:r>
              <a:rPr lang="fr-FR" sz="1800" noProof="1">
                <a:solidFill>
                  <a:srgbClr val="383A42"/>
                </a:solidFill>
                <a:effectLst/>
                <a:latin typeface="Consolas"/>
                <a:ea typeface="Times New Roman" panose="02020603050405020304" pitchFamily="18" charset="0"/>
                <a:cs typeface="Times New Roman"/>
              </a:rPr>
              <a:t>&gt;</a:t>
            </a:r>
            <a:endParaRPr lang="fr-FR" sz="1800" noProof="1">
              <a:effectLst/>
              <a:latin typeface="Consolas"/>
              <a:ea typeface="Times New Roman" panose="02020603050405020304" pitchFamily="18" charset="0"/>
              <a:cs typeface="Times New Roman"/>
            </a:endParaRPr>
          </a:p>
          <a:p>
            <a:pPr>
              <a:lnSpc>
                <a:spcPts val="1100"/>
              </a:lnSpc>
              <a:spcAft>
                <a:spcPts val="1000"/>
              </a:spcAft>
            </a:pPr>
            <a:r>
              <a:rPr lang="fr-FR" sz="1800" noProof="1">
                <a:solidFill>
                  <a:srgbClr val="383A42"/>
                </a:solidFill>
                <a:effectLst/>
                <a:latin typeface="Consolas"/>
                <a:ea typeface="Times New Roman" panose="02020603050405020304" pitchFamily="18" charset="0"/>
                <a:cs typeface="Times New Roman"/>
              </a:rPr>
              <a:t>    &lt;</a:t>
            </a:r>
            <a:r>
              <a:rPr lang="fr-FR" sz="1800" noProof="1">
                <a:solidFill>
                  <a:srgbClr val="E45649"/>
                </a:solidFill>
                <a:effectLst/>
                <a:latin typeface="Consolas"/>
                <a:ea typeface="Times New Roman" panose="02020603050405020304" pitchFamily="18" charset="0"/>
                <a:cs typeface="Times New Roman"/>
              </a:rPr>
              <a:t>li</a:t>
            </a:r>
            <a:r>
              <a:rPr lang="fr-FR" sz="1800" noProof="1">
                <a:solidFill>
                  <a:srgbClr val="383A42"/>
                </a:solidFill>
                <a:effectLst/>
                <a:latin typeface="Consolas"/>
                <a:ea typeface="Times New Roman" panose="02020603050405020304" pitchFamily="18" charset="0"/>
                <a:cs typeface="Times New Roman"/>
              </a:rPr>
              <a:t>&gt;Coffee&lt;/</a:t>
            </a:r>
            <a:r>
              <a:rPr lang="fr-FR" sz="1800" noProof="1">
                <a:solidFill>
                  <a:srgbClr val="E45649"/>
                </a:solidFill>
                <a:effectLst/>
                <a:latin typeface="Consolas"/>
                <a:ea typeface="Times New Roman" panose="02020603050405020304" pitchFamily="18" charset="0"/>
                <a:cs typeface="Times New Roman"/>
              </a:rPr>
              <a:t>li</a:t>
            </a:r>
            <a:r>
              <a:rPr lang="fr-FR" sz="1800" noProof="1">
                <a:solidFill>
                  <a:srgbClr val="383A42"/>
                </a:solidFill>
                <a:effectLst/>
                <a:latin typeface="Consolas"/>
                <a:ea typeface="Times New Roman" panose="02020603050405020304" pitchFamily="18" charset="0"/>
                <a:cs typeface="Times New Roman"/>
              </a:rPr>
              <a:t>&gt;</a:t>
            </a:r>
            <a:endParaRPr lang="fr-FR" sz="1800" noProof="1">
              <a:effectLst/>
              <a:latin typeface="Consolas"/>
              <a:ea typeface="Times New Roman" panose="02020603050405020304" pitchFamily="18" charset="0"/>
              <a:cs typeface="Times New Roman"/>
            </a:endParaRPr>
          </a:p>
          <a:p>
            <a:pPr>
              <a:lnSpc>
                <a:spcPts val="1100"/>
              </a:lnSpc>
              <a:spcAft>
                <a:spcPts val="1000"/>
              </a:spcAft>
            </a:pPr>
            <a:r>
              <a:rPr lang="fr-FR" sz="1800" noProof="1">
                <a:solidFill>
                  <a:srgbClr val="383A42"/>
                </a:solidFill>
                <a:effectLst/>
                <a:latin typeface="Consolas"/>
                <a:ea typeface="Times New Roman" panose="02020603050405020304" pitchFamily="18" charset="0"/>
                <a:cs typeface="Times New Roman"/>
              </a:rPr>
              <a:t>    &lt;</a:t>
            </a:r>
            <a:r>
              <a:rPr lang="fr-FR" sz="1800" noProof="1">
                <a:solidFill>
                  <a:srgbClr val="E45649"/>
                </a:solidFill>
                <a:effectLst/>
                <a:latin typeface="Consolas"/>
                <a:ea typeface="Times New Roman" panose="02020603050405020304" pitchFamily="18" charset="0"/>
                <a:cs typeface="Times New Roman"/>
              </a:rPr>
              <a:t>li</a:t>
            </a:r>
            <a:r>
              <a:rPr lang="fr-FR" sz="1800" noProof="1">
                <a:solidFill>
                  <a:srgbClr val="383A42"/>
                </a:solidFill>
                <a:effectLst/>
                <a:latin typeface="Consolas"/>
                <a:ea typeface="Times New Roman" panose="02020603050405020304" pitchFamily="18" charset="0"/>
                <a:cs typeface="Times New Roman"/>
              </a:rPr>
              <a:t>&gt;Tea</a:t>
            </a:r>
            <a:endParaRPr lang="fr-FR" sz="1800" noProof="1">
              <a:effectLst/>
              <a:latin typeface="Consolas"/>
              <a:ea typeface="Times New Roman" panose="02020603050405020304" pitchFamily="18" charset="0"/>
              <a:cs typeface="Times New Roman"/>
            </a:endParaRPr>
          </a:p>
          <a:p>
            <a:pPr>
              <a:lnSpc>
                <a:spcPts val="1100"/>
              </a:lnSpc>
              <a:spcAft>
                <a:spcPts val="1000"/>
              </a:spcAft>
            </a:pPr>
            <a:r>
              <a:rPr lang="fr-FR" sz="1800" noProof="1">
                <a:solidFill>
                  <a:srgbClr val="383A42"/>
                </a:solidFill>
                <a:effectLst/>
                <a:latin typeface="Consolas"/>
                <a:ea typeface="Times New Roman" panose="02020603050405020304" pitchFamily="18" charset="0"/>
                <a:cs typeface="Times New Roman"/>
              </a:rPr>
              <a:t>        &lt;</a:t>
            </a:r>
            <a:r>
              <a:rPr lang="fr-FR" sz="1800" noProof="1">
                <a:solidFill>
                  <a:srgbClr val="E45649"/>
                </a:solidFill>
                <a:effectLst/>
                <a:latin typeface="Consolas"/>
                <a:ea typeface="Times New Roman" panose="02020603050405020304" pitchFamily="18" charset="0"/>
                <a:cs typeface="Times New Roman"/>
              </a:rPr>
              <a:t>ul</a:t>
            </a:r>
            <a:r>
              <a:rPr lang="fr-FR" sz="1800" noProof="1">
                <a:solidFill>
                  <a:srgbClr val="383A42"/>
                </a:solidFill>
                <a:effectLst/>
                <a:latin typeface="Consolas"/>
                <a:ea typeface="Times New Roman" panose="02020603050405020304" pitchFamily="18" charset="0"/>
                <a:cs typeface="Times New Roman"/>
              </a:rPr>
              <a:t>&gt;</a:t>
            </a:r>
            <a:endParaRPr lang="fr-FR" sz="1800" noProof="1">
              <a:effectLst/>
              <a:latin typeface="Consolas"/>
              <a:ea typeface="Times New Roman" panose="02020603050405020304" pitchFamily="18" charset="0"/>
              <a:cs typeface="Times New Roman"/>
            </a:endParaRPr>
          </a:p>
          <a:p>
            <a:pPr>
              <a:lnSpc>
                <a:spcPts val="1100"/>
              </a:lnSpc>
              <a:spcAft>
                <a:spcPts val="1000"/>
              </a:spcAft>
            </a:pPr>
            <a:r>
              <a:rPr lang="fr-FR" sz="1800" noProof="1">
                <a:solidFill>
                  <a:srgbClr val="383A42"/>
                </a:solidFill>
                <a:effectLst/>
                <a:latin typeface="Consolas"/>
                <a:ea typeface="Times New Roman" panose="02020603050405020304" pitchFamily="18" charset="0"/>
                <a:cs typeface="Times New Roman"/>
              </a:rPr>
              <a:t>            &lt;</a:t>
            </a:r>
            <a:r>
              <a:rPr lang="fr-FR" sz="1800" noProof="1">
                <a:solidFill>
                  <a:srgbClr val="E45649"/>
                </a:solidFill>
                <a:effectLst/>
                <a:latin typeface="Consolas"/>
                <a:ea typeface="Times New Roman" panose="02020603050405020304" pitchFamily="18" charset="0"/>
                <a:cs typeface="Times New Roman"/>
              </a:rPr>
              <a:t>li</a:t>
            </a:r>
            <a:r>
              <a:rPr lang="fr-FR" sz="1800" noProof="1">
                <a:solidFill>
                  <a:srgbClr val="383A42"/>
                </a:solidFill>
                <a:effectLst/>
                <a:latin typeface="Consolas"/>
                <a:ea typeface="Times New Roman" panose="02020603050405020304" pitchFamily="18" charset="0"/>
                <a:cs typeface="Times New Roman"/>
              </a:rPr>
              <a:t>&gt;Black tea&lt;/</a:t>
            </a:r>
            <a:r>
              <a:rPr lang="fr-FR" sz="1800" noProof="1">
                <a:solidFill>
                  <a:srgbClr val="E45649"/>
                </a:solidFill>
                <a:effectLst/>
                <a:latin typeface="Consolas"/>
                <a:ea typeface="Times New Roman" panose="02020603050405020304" pitchFamily="18" charset="0"/>
                <a:cs typeface="Times New Roman"/>
              </a:rPr>
              <a:t>li</a:t>
            </a:r>
            <a:r>
              <a:rPr lang="fr-FR" sz="1800" noProof="1">
                <a:solidFill>
                  <a:srgbClr val="383A42"/>
                </a:solidFill>
                <a:effectLst/>
                <a:latin typeface="Consolas"/>
                <a:ea typeface="Times New Roman" panose="02020603050405020304" pitchFamily="18" charset="0"/>
                <a:cs typeface="Times New Roman"/>
              </a:rPr>
              <a:t>&gt;</a:t>
            </a:r>
            <a:endParaRPr lang="fr-FR" sz="1800" noProof="1">
              <a:effectLst/>
              <a:latin typeface="Consolas"/>
              <a:ea typeface="Times New Roman" panose="02020603050405020304" pitchFamily="18" charset="0"/>
              <a:cs typeface="Times New Roman"/>
            </a:endParaRPr>
          </a:p>
          <a:p>
            <a:pPr>
              <a:lnSpc>
                <a:spcPts val="1100"/>
              </a:lnSpc>
              <a:spcAft>
                <a:spcPts val="1000"/>
              </a:spcAft>
            </a:pPr>
            <a:r>
              <a:rPr lang="fr-FR" sz="1800" noProof="1">
                <a:solidFill>
                  <a:srgbClr val="383A42"/>
                </a:solidFill>
                <a:effectLst/>
                <a:latin typeface="Consolas"/>
                <a:ea typeface="Times New Roman" panose="02020603050405020304" pitchFamily="18" charset="0"/>
                <a:cs typeface="Times New Roman"/>
              </a:rPr>
              <a:t>            &lt;</a:t>
            </a:r>
            <a:r>
              <a:rPr lang="fr-FR" sz="1800" noProof="1">
                <a:solidFill>
                  <a:srgbClr val="E45649"/>
                </a:solidFill>
                <a:effectLst/>
                <a:latin typeface="Consolas"/>
                <a:ea typeface="Times New Roman" panose="02020603050405020304" pitchFamily="18" charset="0"/>
                <a:cs typeface="Times New Roman"/>
              </a:rPr>
              <a:t>li</a:t>
            </a:r>
            <a:r>
              <a:rPr lang="fr-FR" sz="1800" noProof="1">
                <a:solidFill>
                  <a:srgbClr val="383A42"/>
                </a:solidFill>
                <a:effectLst/>
                <a:latin typeface="Consolas"/>
                <a:ea typeface="Times New Roman" panose="02020603050405020304" pitchFamily="18" charset="0"/>
                <a:cs typeface="Times New Roman"/>
              </a:rPr>
              <a:t>&gt;Green tea&lt;/</a:t>
            </a:r>
            <a:r>
              <a:rPr lang="fr-FR" sz="1800" noProof="1">
                <a:solidFill>
                  <a:srgbClr val="E45649"/>
                </a:solidFill>
                <a:effectLst/>
                <a:latin typeface="Consolas"/>
                <a:ea typeface="Times New Roman" panose="02020603050405020304" pitchFamily="18" charset="0"/>
                <a:cs typeface="Times New Roman"/>
              </a:rPr>
              <a:t>li</a:t>
            </a:r>
            <a:r>
              <a:rPr lang="fr-FR" sz="1800" noProof="1">
                <a:solidFill>
                  <a:srgbClr val="383A42"/>
                </a:solidFill>
                <a:effectLst/>
                <a:latin typeface="Consolas"/>
                <a:ea typeface="Times New Roman" panose="02020603050405020304" pitchFamily="18" charset="0"/>
                <a:cs typeface="Times New Roman"/>
              </a:rPr>
              <a:t>&gt;</a:t>
            </a:r>
            <a:endParaRPr lang="fr-FR" sz="1800" noProof="1">
              <a:effectLst/>
              <a:latin typeface="Consolas"/>
              <a:ea typeface="Times New Roman" panose="02020603050405020304" pitchFamily="18" charset="0"/>
              <a:cs typeface="Times New Roman"/>
            </a:endParaRPr>
          </a:p>
          <a:p>
            <a:pPr>
              <a:lnSpc>
                <a:spcPts val="1100"/>
              </a:lnSpc>
              <a:spcAft>
                <a:spcPts val="1000"/>
              </a:spcAft>
            </a:pPr>
            <a:r>
              <a:rPr lang="fr-FR" sz="1800" noProof="1">
                <a:solidFill>
                  <a:srgbClr val="383A42"/>
                </a:solidFill>
                <a:effectLst/>
                <a:latin typeface="Consolas"/>
                <a:ea typeface="Times New Roman" panose="02020603050405020304" pitchFamily="18" charset="0"/>
                <a:cs typeface="Times New Roman"/>
              </a:rPr>
              <a:t>        &lt;/</a:t>
            </a:r>
            <a:r>
              <a:rPr lang="fr-FR" sz="1800" noProof="1">
                <a:solidFill>
                  <a:srgbClr val="E45649"/>
                </a:solidFill>
                <a:effectLst/>
                <a:latin typeface="Consolas"/>
                <a:ea typeface="Times New Roman" panose="02020603050405020304" pitchFamily="18" charset="0"/>
                <a:cs typeface="Times New Roman"/>
              </a:rPr>
              <a:t>ul</a:t>
            </a:r>
            <a:r>
              <a:rPr lang="fr-FR" sz="1800" noProof="1">
                <a:solidFill>
                  <a:srgbClr val="383A42"/>
                </a:solidFill>
                <a:effectLst/>
                <a:latin typeface="Consolas"/>
                <a:ea typeface="Times New Roman" panose="02020603050405020304" pitchFamily="18" charset="0"/>
                <a:cs typeface="Times New Roman"/>
              </a:rPr>
              <a:t>&gt;</a:t>
            </a:r>
            <a:endParaRPr lang="fr-FR" sz="1800" noProof="1">
              <a:effectLst/>
              <a:latin typeface="Consolas"/>
              <a:ea typeface="Times New Roman" panose="02020603050405020304" pitchFamily="18" charset="0"/>
              <a:cs typeface="Times New Roman"/>
            </a:endParaRPr>
          </a:p>
          <a:p>
            <a:pPr>
              <a:lnSpc>
                <a:spcPts val="1100"/>
              </a:lnSpc>
              <a:spcAft>
                <a:spcPts val="1000"/>
              </a:spcAft>
            </a:pPr>
            <a:r>
              <a:rPr lang="fr-FR" sz="1800" noProof="1">
                <a:solidFill>
                  <a:srgbClr val="383A42"/>
                </a:solidFill>
                <a:effectLst/>
                <a:latin typeface="Consolas"/>
                <a:ea typeface="Times New Roman" panose="02020603050405020304" pitchFamily="18" charset="0"/>
                <a:cs typeface="Times New Roman"/>
              </a:rPr>
              <a:t>    &lt;/</a:t>
            </a:r>
            <a:r>
              <a:rPr lang="fr-FR" sz="1800" noProof="1">
                <a:solidFill>
                  <a:srgbClr val="E45649"/>
                </a:solidFill>
                <a:effectLst/>
                <a:latin typeface="Consolas"/>
                <a:ea typeface="Times New Roman" panose="02020603050405020304" pitchFamily="18" charset="0"/>
                <a:cs typeface="Times New Roman"/>
              </a:rPr>
              <a:t>li</a:t>
            </a:r>
            <a:r>
              <a:rPr lang="fr-FR" sz="1800" noProof="1">
                <a:solidFill>
                  <a:srgbClr val="383A42"/>
                </a:solidFill>
                <a:effectLst/>
                <a:latin typeface="Consolas"/>
                <a:ea typeface="Times New Roman" panose="02020603050405020304" pitchFamily="18" charset="0"/>
                <a:cs typeface="Times New Roman"/>
              </a:rPr>
              <a:t>&gt;</a:t>
            </a:r>
            <a:endParaRPr lang="fr-FR" sz="1800" noProof="1">
              <a:effectLst/>
              <a:latin typeface="Consolas"/>
              <a:ea typeface="Times New Roman" panose="02020603050405020304" pitchFamily="18" charset="0"/>
              <a:cs typeface="Times New Roman"/>
            </a:endParaRPr>
          </a:p>
          <a:p>
            <a:pPr>
              <a:lnSpc>
                <a:spcPts val="1100"/>
              </a:lnSpc>
              <a:spcAft>
                <a:spcPts val="1000"/>
              </a:spcAft>
            </a:pPr>
            <a:r>
              <a:rPr lang="fr-FR" sz="1800" noProof="1">
                <a:solidFill>
                  <a:srgbClr val="383A42"/>
                </a:solidFill>
                <a:effectLst/>
                <a:latin typeface="Consolas"/>
                <a:ea typeface="Times New Roman" panose="02020603050405020304" pitchFamily="18" charset="0"/>
                <a:cs typeface="Times New Roman"/>
              </a:rPr>
              <a:t>    &lt;</a:t>
            </a:r>
            <a:r>
              <a:rPr lang="fr-FR" sz="1800" noProof="1">
                <a:solidFill>
                  <a:srgbClr val="E45649"/>
                </a:solidFill>
                <a:effectLst/>
                <a:latin typeface="Consolas"/>
                <a:ea typeface="Times New Roman" panose="02020603050405020304" pitchFamily="18" charset="0"/>
                <a:cs typeface="Times New Roman"/>
              </a:rPr>
              <a:t>li</a:t>
            </a:r>
            <a:r>
              <a:rPr lang="fr-FR" sz="1800" noProof="1">
                <a:solidFill>
                  <a:srgbClr val="383A42"/>
                </a:solidFill>
                <a:effectLst/>
                <a:latin typeface="Consolas"/>
                <a:ea typeface="Times New Roman" panose="02020603050405020304" pitchFamily="18" charset="0"/>
                <a:cs typeface="Times New Roman"/>
              </a:rPr>
              <a:t>&gt;Milk&lt;/</a:t>
            </a:r>
            <a:r>
              <a:rPr lang="fr-FR" sz="1800" noProof="1">
                <a:solidFill>
                  <a:srgbClr val="E45649"/>
                </a:solidFill>
                <a:effectLst/>
                <a:latin typeface="Consolas"/>
                <a:ea typeface="Times New Roman" panose="02020603050405020304" pitchFamily="18" charset="0"/>
                <a:cs typeface="Times New Roman"/>
              </a:rPr>
              <a:t>li</a:t>
            </a:r>
            <a:r>
              <a:rPr lang="fr-FR" sz="1800" noProof="1">
                <a:solidFill>
                  <a:srgbClr val="383A42"/>
                </a:solidFill>
                <a:effectLst/>
                <a:latin typeface="Consolas"/>
                <a:ea typeface="Times New Roman" panose="02020603050405020304" pitchFamily="18" charset="0"/>
                <a:cs typeface="Times New Roman"/>
              </a:rPr>
              <a:t>&gt;</a:t>
            </a:r>
            <a:endParaRPr lang="fr-FR" sz="1800" noProof="1">
              <a:effectLst/>
              <a:latin typeface="Consolas"/>
              <a:ea typeface="Times New Roman" panose="02020603050405020304" pitchFamily="18" charset="0"/>
              <a:cs typeface="Times New Roman"/>
            </a:endParaRPr>
          </a:p>
          <a:p>
            <a:pPr>
              <a:lnSpc>
                <a:spcPts val="1100"/>
              </a:lnSpc>
              <a:spcAft>
                <a:spcPts val="1000"/>
              </a:spcAft>
            </a:pPr>
            <a:r>
              <a:rPr lang="fr-FR" sz="1800" noProof="1">
                <a:solidFill>
                  <a:srgbClr val="383A42"/>
                </a:solidFill>
                <a:effectLst/>
                <a:latin typeface="Consolas"/>
                <a:ea typeface="Times New Roman" panose="02020603050405020304" pitchFamily="18" charset="0"/>
                <a:cs typeface="Times New Roman"/>
              </a:rPr>
              <a:t>&lt;/</a:t>
            </a:r>
            <a:r>
              <a:rPr lang="fr-FR" sz="1800" noProof="1">
                <a:solidFill>
                  <a:srgbClr val="E45649"/>
                </a:solidFill>
                <a:effectLst/>
                <a:latin typeface="Consolas"/>
                <a:ea typeface="Times New Roman" panose="02020603050405020304" pitchFamily="18" charset="0"/>
                <a:cs typeface="Times New Roman"/>
              </a:rPr>
              <a:t>ul</a:t>
            </a:r>
            <a:r>
              <a:rPr lang="fr-FR" sz="1800" noProof="1">
                <a:solidFill>
                  <a:srgbClr val="383A42"/>
                </a:solidFill>
                <a:effectLst/>
                <a:latin typeface="Consolas"/>
                <a:ea typeface="Times New Roman" panose="02020603050405020304" pitchFamily="18" charset="0"/>
                <a:cs typeface="Times New Roman"/>
              </a:rPr>
              <a:t>&gt;</a:t>
            </a:r>
            <a:endParaRPr lang="fr-FR" sz="1800" noProof="1">
              <a:effectLst/>
              <a:latin typeface="Consolas"/>
              <a:ea typeface="Times New Roman" panose="02020603050405020304" pitchFamily="18" charset="0"/>
              <a:cs typeface="Times New Roman"/>
            </a:endParaRPr>
          </a:p>
        </p:txBody>
      </p:sp>
      <p:sp>
        <p:nvSpPr>
          <p:cNvPr id="11" name="ZoneTexte 5">
            <a:extLst>
              <a:ext uri="{FF2B5EF4-FFF2-40B4-BE49-F238E27FC236}">
                <a16:creationId xmlns:a16="http://schemas.microsoft.com/office/drawing/2014/main" id="{89E27BA1-1CC7-F8B9-427B-F42A57FE0759}"/>
              </a:ext>
            </a:extLst>
          </p:cNvPr>
          <p:cNvSpPr txBox="1"/>
          <p:nvPr/>
        </p:nvSpPr>
        <p:spPr>
          <a:xfrm>
            <a:off x="1064663" y="4634527"/>
            <a:ext cx="2626223" cy="1000274"/>
          </a:xfrm>
          <a:prstGeom prst="rect">
            <a:avLst/>
          </a:prstGeom>
          <a:noFill/>
        </p:spPr>
        <p:txBody>
          <a:bodyPr wrap="square" lIns="91440" tIns="45720" rIns="91440" bIns="45720" anchor="t">
            <a:spAutoFit/>
          </a:bodyPr>
          <a:lstStyle/>
          <a:p>
            <a:pPr marL="457200" indent="-182880">
              <a:spcBef>
                <a:spcPts val="300"/>
              </a:spcBef>
              <a:buFont typeface="Arial"/>
              <a:buChar char="•"/>
            </a:pPr>
            <a:r>
              <a:rPr lang="fr-FR">
                <a:solidFill>
                  <a:srgbClr val="383A42"/>
                </a:solidFill>
                <a:latin typeface="Consolas"/>
                <a:ea typeface="Times New Roman" panose="02020603050405020304" pitchFamily="18" charset="0"/>
                <a:cs typeface="Times New Roman"/>
              </a:rPr>
              <a:t>Coffee</a:t>
            </a:r>
            <a:endParaRPr lang="fr-FR">
              <a:solidFill>
                <a:srgbClr val="000000"/>
              </a:solidFill>
              <a:latin typeface="Consolas"/>
              <a:ea typeface="Times New Roman" panose="02020603050405020304" pitchFamily="18" charset="0"/>
              <a:cs typeface="Times New Roman"/>
            </a:endParaRPr>
          </a:p>
          <a:p>
            <a:pPr marL="457200" indent="-182880">
              <a:spcBef>
                <a:spcPts val="300"/>
              </a:spcBef>
              <a:buFont typeface="Arial"/>
              <a:buChar char="•"/>
            </a:pPr>
            <a:r>
              <a:rPr lang="fr-FR">
                <a:solidFill>
                  <a:srgbClr val="383A42"/>
                </a:solidFill>
                <a:latin typeface="Consolas"/>
                <a:ea typeface="Times New Roman" panose="02020603050405020304" pitchFamily="18" charset="0"/>
                <a:cs typeface="Times New Roman"/>
              </a:rPr>
              <a:t>Tea</a:t>
            </a:r>
            <a:endParaRPr lang="fr-FR">
              <a:solidFill>
                <a:srgbClr val="000000"/>
              </a:solidFill>
              <a:latin typeface="Consolas"/>
              <a:ea typeface="Times New Roman" panose="02020603050405020304" pitchFamily="18" charset="0"/>
              <a:cs typeface="Times New Roman"/>
            </a:endParaRPr>
          </a:p>
          <a:p>
            <a:pPr marL="457200" indent="-182880">
              <a:spcBef>
                <a:spcPts val="300"/>
              </a:spcBef>
              <a:buFont typeface="Arial"/>
              <a:buChar char="•"/>
            </a:pPr>
            <a:r>
              <a:rPr lang="fr-FR">
                <a:solidFill>
                  <a:srgbClr val="383A42"/>
                </a:solidFill>
                <a:latin typeface="Consolas"/>
                <a:ea typeface="Times New Roman" panose="02020603050405020304" pitchFamily="18" charset="0"/>
                <a:cs typeface="Times New Roman"/>
              </a:rPr>
              <a:t>Milk</a:t>
            </a:r>
            <a:endParaRPr lang="fr-FR" sz="1800">
              <a:solidFill>
                <a:srgbClr val="383A42"/>
              </a:solidFill>
              <a:effectLst/>
              <a:latin typeface="Consolas"/>
              <a:ea typeface="Times New Roman" panose="02020603050405020304" pitchFamily="18" charset="0"/>
              <a:cs typeface="Times New Roman"/>
            </a:endParaRPr>
          </a:p>
        </p:txBody>
      </p:sp>
      <p:sp>
        <p:nvSpPr>
          <p:cNvPr id="18" name="ZoneTexte 5">
            <a:extLst>
              <a:ext uri="{FF2B5EF4-FFF2-40B4-BE49-F238E27FC236}">
                <a16:creationId xmlns:a16="http://schemas.microsoft.com/office/drawing/2014/main" id="{59B0451A-1D4F-71A0-8FD2-E7BC5DE336C7}"/>
              </a:ext>
            </a:extLst>
          </p:cNvPr>
          <p:cNvSpPr txBox="1"/>
          <p:nvPr/>
        </p:nvSpPr>
        <p:spPr>
          <a:xfrm>
            <a:off x="4156605" y="4635500"/>
            <a:ext cx="2670175" cy="1000125"/>
          </a:xfrm>
          <a:prstGeom prst="rect">
            <a:avLst/>
          </a:prstGeom>
          <a:noFill/>
        </p:spPr>
        <p:txBody>
          <a:bodyPr wrap="square" lIns="91440" tIns="45720" rIns="91440" bIns="45720" anchor="t">
            <a:spAutoFit/>
          </a:bodyPr>
          <a:lstStyle/>
          <a:p>
            <a:pPr marL="617220" indent="-342900">
              <a:spcBef>
                <a:spcPts val="300"/>
              </a:spcBef>
              <a:buAutoNum type="arabicPeriod"/>
            </a:pPr>
            <a:r>
              <a:rPr lang="fr-FR">
                <a:solidFill>
                  <a:srgbClr val="383A42"/>
                </a:solidFill>
                <a:latin typeface="Consolas"/>
                <a:ea typeface="Times New Roman" panose="02020603050405020304" pitchFamily="18" charset="0"/>
                <a:cs typeface="Times New Roman"/>
              </a:rPr>
              <a:t>Coffee</a:t>
            </a:r>
            <a:endParaRPr lang="fr-FR">
              <a:solidFill>
                <a:srgbClr val="000000"/>
              </a:solidFill>
              <a:latin typeface="Consolas"/>
              <a:ea typeface="Times New Roman" panose="02020603050405020304" pitchFamily="18" charset="0"/>
              <a:cs typeface="Times New Roman"/>
            </a:endParaRPr>
          </a:p>
          <a:p>
            <a:pPr marL="617220" indent="-342900">
              <a:spcBef>
                <a:spcPts val="300"/>
              </a:spcBef>
              <a:buAutoNum type="arabicPeriod"/>
            </a:pPr>
            <a:r>
              <a:rPr lang="fr-FR">
                <a:solidFill>
                  <a:srgbClr val="383A42"/>
                </a:solidFill>
                <a:latin typeface="Consolas"/>
                <a:ea typeface="Times New Roman" panose="02020603050405020304" pitchFamily="18" charset="0"/>
                <a:cs typeface="Times New Roman"/>
              </a:rPr>
              <a:t>Tea</a:t>
            </a:r>
            <a:endParaRPr lang="fr-FR">
              <a:solidFill>
                <a:srgbClr val="000000"/>
              </a:solidFill>
              <a:latin typeface="Consolas"/>
              <a:ea typeface="Times New Roman" panose="02020603050405020304" pitchFamily="18" charset="0"/>
              <a:cs typeface="Times New Roman"/>
            </a:endParaRPr>
          </a:p>
          <a:p>
            <a:pPr marL="617220" indent="-342900">
              <a:spcBef>
                <a:spcPts val="300"/>
              </a:spcBef>
              <a:buAutoNum type="arabicPeriod"/>
            </a:pPr>
            <a:r>
              <a:rPr lang="fr-FR">
                <a:solidFill>
                  <a:srgbClr val="383A42"/>
                </a:solidFill>
                <a:latin typeface="Consolas"/>
                <a:ea typeface="Times New Roman" panose="02020603050405020304" pitchFamily="18" charset="0"/>
                <a:cs typeface="Times New Roman"/>
              </a:rPr>
              <a:t>Milk</a:t>
            </a:r>
            <a:endParaRPr lang="fr-FR" sz="1800">
              <a:solidFill>
                <a:srgbClr val="383A42"/>
              </a:solidFill>
              <a:effectLst/>
              <a:latin typeface="Consolas"/>
              <a:ea typeface="Times New Roman" panose="02020603050405020304" pitchFamily="18" charset="0"/>
              <a:cs typeface="Times New Roman"/>
            </a:endParaRPr>
          </a:p>
        </p:txBody>
      </p:sp>
    </p:spTree>
    <p:extLst>
      <p:ext uri="{BB962C8B-B14F-4D97-AF65-F5344CB8AC3E}">
        <p14:creationId xmlns:p14="http://schemas.microsoft.com/office/powerpoint/2010/main" val="23395276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Connecteur droit 12">
            <a:extLst>
              <a:ext uri="{FF2B5EF4-FFF2-40B4-BE49-F238E27FC236}">
                <a16:creationId xmlns:a16="http://schemas.microsoft.com/office/drawing/2014/main" id="{7F409621-235B-42B7-8C57-C671A5B850E8}"/>
              </a:ext>
              <a:ext uri="{C183D7F6-B498-43B3-948B-1728B52AA6E4}">
                <adec:decorative xmlns:adec="http://schemas.microsoft.com/office/drawing/2017/decorative" val="1"/>
              </a:ext>
            </a:extLst>
          </p:cNvPr>
          <p:cNvCxnSpPr>
            <a:cxnSpLocks/>
          </p:cNvCxnSpPr>
          <p:nvPr/>
        </p:nvCxnSpPr>
        <p:spPr>
          <a:xfrm>
            <a:off x="240908" y="6459681"/>
            <a:ext cx="0" cy="398319"/>
          </a:xfrm>
          <a:prstGeom prst="line">
            <a:avLst/>
          </a:prstGeom>
          <a:ln w="139700">
            <a:solidFill>
              <a:schemeClr val="accent2"/>
            </a:solidFill>
            <a:prstDash val="solid"/>
          </a:ln>
        </p:spPr>
        <p:style>
          <a:lnRef idx="1">
            <a:schemeClr val="accent1"/>
          </a:lnRef>
          <a:fillRef idx="0">
            <a:schemeClr val="accent1"/>
          </a:fillRef>
          <a:effectRef idx="0">
            <a:schemeClr val="accent1"/>
          </a:effectRef>
          <a:fontRef idx="minor">
            <a:schemeClr val="tx1"/>
          </a:fontRef>
        </p:style>
      </p:cxnSp>
      <p:grpSp>
        <p:nvGrpSpPr>
          <p:cNvPr id="13" name="Groupe 12">
            <a:extLst>
              <a:ext uri="{FF2B5EF4-FFF2-40B4-BE49-F238E27FC236}">
                <a16:creationId xmlns:a16="http://schemas.microsoft.com/office/drawing/2014/main" id="{85DCF745-39CA-459B-8ACF-F7DEC90EFF33}"/>
              </a:ext>
              <a:ext uri="{C183D7F6-B498-43B3-948B-1728B52AA6E4}">
                <adec:decorative xmlns:adec="http://schemas.microsoft.com/office/drawing/2017/decorative" val="1"/>
              </a:ext>
            </a:extLst>
          </p:cNvPr>
          <p:cNvGrpSpPr/>
          <p:nvPr/>
        </p:nvGrpSpPr>
        <p:grpSpPr>
          <a:xfrm>
            <a:off x="9233656" y="-30668"/>
            <a:ext cx="2958344" cy="565210"/>
            <a:chOff x="1216702" y="-785818"/>
            <a:chExt cx="6391124" cy="1384729"/>
          </a:xfrm>
        </p:grpSpPr>
        <p:sp>
          <p:nvSpPr>
            <p:cNvPr id="14" name="Rectangle 1">
              <a:extLst>
                <a:ext uri="{FF2B5EF4-FFF2-40B4-BE49-F238E27FC236}">
                  <a16:creationId xmlns:a16="http://schemas.microsoft.com/office/drawing/2014/main" id="{1DD38E9F-DD41-498F-8651-C39F97B54463}"/>
                </a:ext>
              </a:extLst>
            </p:cNvPr>
            <p:cNvSpPr/>
            <p:nvPr/>
          </p:nvSpPr>
          <p:spPr>
            <a:xfrm>
              <a:off x="1216702" y="-755745"/>
              <a:ext cx="2792437" cy="728927"/>
            </a:xfrm>
            <a:custGeom>
              <a:avLst/>
              <a:gdLst>
                <a:gd name="connsiteX0" fmla="*/ 0 w 2778276"/>
                <a:gd name="connsiteY0" fmla="*/ 0 h 471777"/>
                <a:gd name="connsiteX1" fmla="*/ 2778276 w 2778276"/>
                <a:gd name="connsiteY1" fmla="*/ 0 h 471777"/>
                <a:gd name="connsiteX2" fmla="*/ 2778276 w 2778276"/>
                <a:gd name="connsiteY2" fmla="*/ 471777 h 471777"/>
                <a:gd name="connsiteX3" fmla="*/ 0 w 2778276"/>
                <a:gd name="connsiteY3" fmla="*/ 471777 h 471777"/>
                <a:gd name="connsiteX4" fmla="*/ 0 w 2778276"/>
                <a:gd name="connsiteY4" fmla="*/ 0 h 471777"/>
                <a:gd name="connsiteX0" fmla="*/ 0 w 2778276"/>
                <a:gd name="connsiteY0" fmla="*/ 0 h 499912"/>
                <a:gd name="connsiteX1" fmla="*/ 2778276 w 2778276"/>
                <a:gd name="connsiteY1" fmla="*/ 0 h 499912"/>
                <a:gd name="connsiteX2" fmla="*/ 2778276 w 2778276"/>
                <a:gd name="connsiteY2" fmla="*/ 471777 h 499912"/>
                <a:gd name="connsiteX3" fmla="*/ 576775 w 2778276"/>
                <a:gd name="connsiteY3" fmla="*/ 499912 h 499912"/>
                <a:gd name="connsiteX4" fmla="*/ 0 w 2778276"/>
                <a:gd name="connsiteY4" fmla="*/ 0 h 499912"/>
                <a:gd name="connsiteX0" fmla="*/ 0 w 2792344"/>
                <a:gd name="connsiteY0" fmla="*/ 0 h 514001"/>
                <a:gd name="connsiteX1" fmla="*/ 2778276 w 2792344"/>
                <a:gd name="connsiteY1" fmla="*/ 0 h 514001"/>
                <a:gd name="connsiteX2" fmla="*/ 2792344 w 2792344"/>
                <a:gd name="connsiteY2" fmla="*/ 514001 h 514001"/>
                <a:gd name="connsiteX3" fmla="*/ 576775 w 2792344"/>
                <a:gd name="connsiteY3" fmla="*/ 499912 h 514001"/>
                <a:gd name="connsiteX4" fmla="*/ 0 w 2792344"/>
                <a:gd name="connsiteY4" fmla="*/ 0 h 514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2344" h="514001">
                  <a:moveTo>
                    <a:pt x="0" y="0"/>
                  </a:moveTo>
                  <a:lnTo>
                    <a:pt x="2778276" y="0"/>
                  </a:lnTo>
                  <a:lnTo>
                    <a:pt x="2792344" y="514001"/>
                  </a:lnTo>
                  <a:lnTo>
                    <a:pt x="576775" y="499912"/>
                  </a:lnTo>
                  <a:lnTo>
                    <a:pt x="0" y="0"/>
                  </a:lnTo>
                  <a:close/>
                </a:path>
              </a:pathLst>
            </a:custGeom>
            <a:solidFill>
              <a:srgbClr val="EE740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fr-FR">
                <a:solidFill>
                  <a:srgbClr val="00366C"/>
                </a:solidFill>
              </a:endParaRPr>
            </a:p>
          </p:txBody>
        </p:sp>
        <p:sp>
          <p:nvSpPr>
            <p:cNvPr id="15" name="Rectangle 2">
              <a:extLst>
                <a:ext uri="{FF2B5EF4-FFF2-40B4-BE49-F238E27FC236}">
                  <a16:creationId xmlns:a16="http://schemas.microsoft.com/office/drawing/2014/main" id="{ADAB0AEC-795E-4826-A0D6-2720A6B5F17E}"/>
                </a:ext>
              </a:extLst>
            </p:cNvPr>
            <p:cNvSpPr/>
            <p:nvPr/>
          </p:nvSpPr>
          <p:spPr>
            <a:xfrm>
              <a:off x="1968078" y="-785818"/>
              <a:ext cx="5639748" cy="1384729"/>
            </a:xfrm>
            <a:custGeom>
              <a:avLst/>
              <a:gdLst>
                <a:gd name="connsiteX0" fmla="*/ 0 w 4000500"/>
                <a:gd name="connsiteY0" fmla="*/ 0 h 800100"/>
                <a:gd name="connsiteX1" fmla="*/ 4000500 w 4000500"/>
                <a:gd name="connsiteY1" fmla="*/ 0 h 800100"/>
                <a:gd name="connsiteX2" fmla="*/ 4000500 w 4000500"/>
                <a:gd name="connsiteY2" fmla="*/ 800100 h 800100"/>
                <a:gd name="connsiteX3" fmla="*/ 0 w 4000500"/>
                <a:gd name="connsiteY3" fmla="*/ 800100 h 800100"/>
                <a:gd name="connsiteX4" fmla="*/ 0 w 4000500"/>
                <a:gd name="connsiteY4" fmla="*/ 0 h 800100"/>
                <a:gd name="connsiteX0" fmla="*/ 0 w 4000500"/>
                <a:gd name="connsiteY0" fmla="*/ 0 h 800100"/>
                <a:gd name="connsiteX1" fmla="*/ 4000500 w 4000500"/>
                <a:gd name="connsiteY1" fmla="*/ 0 h 800100"/>
                <a:gd name="connsiteX2" fmla="*/ 4000500 w 4000500"/>
                <a:gd name="connsiteY2" fmla="*/ 800100 h 800100"/>
                <a:gd name="connsiteX3" fmla="*/ 792480 w 4000500"/>
                <a:gd name="connsiteY3" fmla="*/ 800100 h 800100"/>
                <a:gd name="connsiteX4" fmla="*/ 0 w 4000500"/>
                <a:gd name="connsiteY4" fmla="*/ 0 h 800100"/>
                <a:gd name="connsiteX0" fmla="*/ 0 w 4428566"/>
                <a:gd name="connsiteY0" fmla="*/ 0 h 806393"/>
                <a:gd name="connsiteX1" fmla="*/ 4000500 w 4428566"/>
                <a:gd name="connsiteY1" fmla="*/ 0 h 806393"/>
                <a:gd name="connsiteX2" fmla="*/ 4428566 w 4428566"/>
                <a:gd name="connsiteY2" fmla="*/ 806393 h 806393"/>
                <a:gd name="connsiteX3" fmla="*/ 792480 w 4428566"/>
                <a:gd name="connsiteY3" fmla="*/ 800100 h 806393"/>
                <a:gd name="connsiteX4" fmla="*/ 0 w 4428566"/>
                <a:gd name="connsiteY4" fmla="*/ 0 h 806393"/>
                <a:gd name="connsiteX0" fmla="*/ 0 w 4428566"/>
                <a:gd name="connsiteY0" fmla="*/ 0 h 806393"/>
                <a:gd name="connsiteX1" fmla="*/ 4428566 w 4428566"/>
                <a:gd name="connsiteY1" fmla="*/ 7035 h 806393"/>
                <a:gd name="connsiteX2" fmla="*/ 4428566 w 4428566"/>
                <a:gd name="connsiteY2" fmla="*/ 806393 h 806393"/>
                <a:gd name="connsiteX3" fmla="*/ 792480 w 4428566"/>
                <a:gd name="connsiteY3" fmla="*/ 800100 h 806393"/>
                <a:gd name="connsiteX4" fmla="*/ 0 w 4428566"/>
                <a:gd name="connsiteY4" fmla="*/ 0 h 8063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28566" h="806393">
                  <a:moveTo>
                    <a:pt x="0" y="0"/>
                  </a:moveTo>
                  <a:lnTo>
                    <a:pt x="4428566" y="7035"/>
                  </a:lnTo>
                  <a:lnTo>
                    <a:pt x="4428566" y="806393"/>
                  </a:lnTo>
                  <a:lnTo>
                    <a:pt x="792480" y="800100"/>
                  </a:lnTo>
                  <a:lnTo>
                    <a:pt x="0" y="0"/>
                  </a:lnTo>
                  <a:close/>
                </a:path>
              </a:pathLst>
            </a:custGeom>
            <a:solidFill>
              <a:srgbClr val="0B84FF"/>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nSpc>
                  <a:spcPct val="120000"/>
                </a:lnSpc>
                <a:spcBef>
                  <a:spcPts val="200"/>
                </a:spcBef>
              </a:pPr>
              <a:r>
                <a:rPr lang="fr-FR" sz="1000" kern="1000">
                  <a:solidFill>
                    <a:srgbClr val="00366C"/>
                  </a:solidFill>
                  <a:effectLst/>
                  <a:ea typeface="Calibri" panose="020F0502020204030204" pitchFamily="34" charset="0"/>
                  <a:cs typeface="Times New Roman" panose="02020603050405020304" pitchFamily="18" charset="0"/>
                </a:rPr>
                <a:t> </a:t>
              </a:r>
            </a:p>
          </p:txBody>
        </p:sp>
      </p:grpSp>
      <p:pic>
        <p:nvPicPr>
          <p:cNvPr id="16" name="Graphique 218">
            <a:extLst>
              <a:ext uri="{FF2B5EF4-FFF2-40B4-BE49-F238E27FC236}">
                <a16:creationId xmlns:a16="http://schemas.microsoft.com/office/drawing/2014/main" id="{797E772C-3E32-4DC4-9154-2641BFB9AA2D}"/>
              </a:ext>
            </a:extLst>
          </p:cNvPr>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40909" y="193345"/>
            <a:ext cx="1424861" cy="311868"/>
          </a:xfrm>
          <a:prstGeom prst="rect">
            <a:avLst/>
          </a:prstGeom>
        </p:spPr>
      </p:pic>
      <p:sp>
        <p:nvSpPr>
          <p:cNvPr id="17" name="Zone de texte 2">
            <a:extLst>
              <a:ext uri="{FF2B5EF4-FFF2-40B4-BE49-F238E27FC236}">
                <a16:creationId xmlns:a16="http://schemas.microsoft.com/office/drawing/2014/main" id="{BB37616C-272E-47F1-863A-B2C92FBE80F3}"/>
              </a:ext>
            </a:extLst>
          </p:cNvPr>
          <p:cNvSpPr txBox="1">
            <a:spLocks noChangeArrowheads="1"/>
          </p:cNvSpPr>
          <p:nvPr/>
        </p:nvSpPr>
        <p:spPr bwMode="auto">
          <a:xfrm>
            <a:off x="10440745" y="130371"/>
            <a:ext cx="18367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spcBef>
                <a:spcPct val="0"/>
              </a:spcBef>
              <a:spcAft>
                <a:spcPct val="0"/>
              </a:spcAft>
            </a:pPr>
            <a:r>
              <a:rPr lang="fr-FR">
                <a:solidFill>
                  <a:schemeClr val="bg1"/>
                </a:solidFill>
                <a:latin typeface="Arial"/>
                <a:cs typeface="Arial"/>
              </a:rPr>
              <a:t>Atelier 2</a:t>
            </a:r>
            <a:endParaRPr lang="en-US">
              <a:solidFill>
                <a:schemeClr val="bg1"/>
              </a:solidFill>
            </a:endParaRPr>
          </a:p>
        </p:txBody>
      </p:sp>
      <p:cxnSp>
        <p:nvCxnSpPr>
          <p:cNvPr id="21" name="Connecteur droit 12">
            <a:extLst>
              <a:ext uri="{FF2B5EF4-FFF2-40B4-BE49-F238E27FC236}">
                <a16:creationId xmlns:a16="http://schemas.microsoft.com/office/drawing/2014/main" id="{2FD4896E-C3EA-4312-B8B9-061395FD30B9}"/>
              </a:ext>
              <a:ext uri="{C183D7F6-B498-43B3-948B-1728B52AA6E4}">
                <adec:decorative xmlns:adec="http://schemas.microsoft.com/office/drawing/2017/decorative" val="1"/>
              </a:ext>
            </a:extLst>
          </p:cNvPr>
          <p:cNvCxnSpPr>
            <a:cxnSpLocks/>
          </p:cNvCxnSpPr>
          <p:nvPr/>
        </p:nvCxnSpPr>
        <p:spPr>
          <a:xfrm>
            <a:off x="10526228" y="71037"/>
            <a:ext cx="1416204" cy="0"/>
          </a:xfrm>
          <a:prstGeom prst="line">
            <a:avLst/>
          </a:prstGeom>
          <a:ln w="57150">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25" name="Espace réservé du numéro de diapositive 24">
            <a:extLst>
              <a:ext uri="{FF2B5EF4-FFF2-40B4-BE49-F238E27FC236}">
                <a16:creationId xmlns:a16="http://schemas.microsoft.com/office/drawing/2014/main" id="{6BFAE7BC-893E-4B9B-AB04-BFD3DE9B75A1}"/>
              </a:ext>
            </a:extLst>
          </p:cNvPr>
          <p:cNvSpPr>
            <a:spLocks noGrp="1"/>
          </p:cNvSpPr>
          <p:nvPr>
            <p:ph type="sldNum" sz="quarter" idx="12"/>
          </p:nvPr>
        </p:nvSpPr>
        <p:spPr/>
        <p:txBody>
          <a:bodyPr/>
          <a:lstStyle/>
          <a:p>
            <a:r>
              <a:rPr lang="fr-FR">
                <a:cs typeface="Calibri"/>
              </a:rPr>
              <a:t>2</a:t>
            </a:r>
          </a:p>
        </p:txBody>
      </p:sp>
      <p:sp>
        <p:nvSpPr>
          <p:cNvPr id="2" name="TextBox 1">
            <a:extLst>
              <a:ext uri="{FF2B5EF4-FFF2-40B4-BE49-F238E27FC236}">
                <a16:creationId xmlns:a16="http://schemas.microsoft.com/office/drawing/2014/main" id="{7DA37949-1194-B285-7F98-09560FF37E73}"/>
              </a:ext>
            </a:extLst>
          </p:cNvPr>
          <p:cNvSpPr txBox="1"/>
          <p:nvPr/>
        </p:nvSpPr>
        <p:spPr>
          <a:xfrm>
            <a:off x="4020555" y="2085472"/>
            <a:ext cx="4130838" cy="310854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Bef>
                <a:spcPts val="1200"/>
              </a:spcBef>
              <a:spcAft>
                <a:spcPts val="200"/>
              </a:spcAft>
            </a:pPr>
            <a:r>
              <a:rPr lang="fr-FR" u="sng">
                <a:ea typeface="+mn-lt"/>
                <a:cs typeface="+mn-lt"/>
              </a:rPr>
              <a:t>Sommaire</a:t>
            </a:r>
            <a:r>
              <a:rPr lang="fr-FR">
                <a:ea typeface="+mn-lt"/>
                <a:cs typeface="+mn-lt"/>
              </a:rPr>
              <a:t> :</a:t>
            </a:r>
            <a:endParaRPr lang="en-US">
              <a:ea typeface="+mn-lt"/>
              <a:cs typeface="+mn-lt"/>
            </a:endParaRPr>
          </a:p>
          <a:p>
            <a:pPr marL="285750" indent="-285750">
              <a:spcBef>
                <a:spcPts val="1200"/>
              </a:spcBef>
              <a:spcAft>
                <a:spcPts val="200"/>
              </a:spcAft>
              <a:buFont typeface="Arial"/>
              <a:buChar char="•"/>
            </a:pPr>
            <a:r>
              <a:rPr lang="fr-FR">
                <a:ea typeface="+mn-lt"/>
                <a:cs typeface="+mn-lt"/>
              </a:rPr>
              <a:t>Présentation du HTML</a:t>
            </a:r>
            <a:endParaRPr lang="en-US">
              <a:ea typeface="+mn-lt"/>
              <a:cs typeface="+mn-lt"/>
            </a:endParaRPr>
          </a:p>
          <a:p>
            <a:pPr marL="285750" indent="-285750">
              <a:spcBef>
                <a:spcPts val="1200"/>
              </a:spcBef>
              <a:spcAft>
                <a:spcPts val="200"/>
              </a:spcAft>
              <a:buFont typeface="Arial"/>
              <a:buChar char="•"/>
            </a:pPr>
            <a:r>
              <a:rPr lang="fr-FR">
                <a:ea typeface="+mn-lt"/>
                <a:cs typeface="+mn-lt"/>
              </a:rPr>
              <a:t>Premiers essais en HTML</a:t>
            </a:r>
            <a:endParaRPr lang="en-US">
              <a:ea typeface="+mn-lt"/>
              <a:cs typeface="+mn-lt"/>
            </a:endParaRPr>
          </a:p>
          <a:p>
            <a:pPr marL="285750" indent="-285750">
              <a:spcBef>
                <a:spcPts val="1200"/>
              </a:spcBef>
              <a:spcAft>
                <a:spcPts val="200"/>
              </a:spcAft>
              <a:buFont typeface="Arial"/>
              <a:buChar char="•"/>
            </a:pPr>
            <a:r>
              <a:rPr lang="fr-FR">
                <a:ea typeface="+mn-lt"/>
                <a:cs typeface="+mn-lt"/>
              </a:rPr>
              <a:t>La structure d’une page HTML</a:t>
            </a:r>
            <a:endParaRPr lang="en-US">
              <a:ea typeface="+mn-lt"/>
              <a:cs typeface="+mn-lt"/>
            </a:endParaRPr>
          </a:p>
          <a:p>
            <a:pPr marL="285750" indent="-285750">
              <a:spcBef>
                <a:spcPts val="1200"/>
              </a:spcBef>
              <a:spcAft>
                <a:spcPts val="200"/>
              </a:spcAft>
              <a:buFont typeface="Arial"/>
              <a:buChar char="•"/>
            </a:pPr>
            <a:r>
              <a:rPr lang="fr-FR">
                <a:ea typeface="+mn-lt"/>
                <a:cs typeface="+mn-lt"/>
              </a:rPr>
              <a:t>Créer une structure en HTML</a:t>
            </a:r>
            <a:endParaRPr lang="en-US">
              <a:ea typeface="+mn-lt"/>
              <a:cs typeface="+mn-lt"/>
            </a:endParaRPr>
          </a:p>
          <a:p>
            <a:pPr marL="285750" indent="-285750">
              <a:spcBef>
                <a:spcPts val="1200"/>
              </a:spcBef>
              <a:spcAft>
                <a:spcPts val="200"/>
              </a:spcAft>
              <a:buFont typeface="Arial"/>
              <a:buChar char="•"/>
            </a:pPr>
            <a:r>
              <a:rPr lang="fr-FR">
                <a:ea typeface="+mn-lt"/>
                <a:cs typeface="+mn-lt"/>
              </a:rPr>
              <a:t>Créer une maquette</a:t>
            </a:r>
            <a:endParaRPr lang="en-US">
              <a:ea typeface="+mn-lt"/>
              <a:cs typeface="+mn-lt"/>
            </a:endParaRPr>
          </a:p>
          <a:p>
            <a:pPr marL="285750" indent="-285750">
              <a:spcBef>
                <a:spcPts val="1200"/>
              </a:spcBef>
              <a:spcAft>
                <a:spcPts val="200"/>
              </a:spcAft>
              <a:buFont typeface="Arial"/>
              <a:buChar char="•"/>
            </a:pPr>
            <a:r>
              <a:rPr lang="fr-FR">
                <a:ea typeface="+mn-lt"/>
                <a:cs typeface="+mn-lt"/>
              </a:rPr>
              <a:t>Découverte du CSS et application</a:t>
            </a:r>
            <a:endParaRPr lang="en-US">
              <a:ea typeface="+mn-lt"/>
              <a:cs typeface="+mn-lt"/>
            </a:endParaRPr>
          </a:p>
        </p:txBody>
      </p:sp>
      <p:sp>
        <p:nvSpPr>
          <p:cNvPr id="3" name="TextBox 2">
            <a:extLst>
              <a:ext uri="{FF2B5EF4-FFF2-40B4-BE49-F238E27FC236}">
                <a16:creationId xmlns:a16="http://schemas.microsoft.com/office/drawing/2014/main" id="{300F317F-220A-C48E-5C15-8F401C4C2259}"/>
              </a:ext>
            </a:extLst>
          </p:cNvPr>
          <p:cNvSpPr txBox="1"/>
          <p:nvPr/>
        </p:nvSpPr>
        <p:spPr>
          <a:xfrm>
            <a:off x="3348790" y="1213184"/>
            <a:ext cx="548439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a:cs typeface="Calibri"/>
              </a:rPr>
              <a:t>Découverte du métier </a:t>
            </a:r>
            <a:r>
              <a:rPr lang="fr-FR" b="1">
                <a:cs typeface="Calibri"/>
              </a:rPr>
              <a:t>d’intégrateur web </a:t>
            </a:r>
            <a:r>
              <a:rPr lang="fr-FR">
                <a:cs typeface="Calibri"/>
              </a:rPr>
              <a:t>via la pratique</a:t>
            </a:r>
            <a:endParaRPr lang="en-US"/>
          </a:p>
        </p:txBody>
      </p:sp>
    </p:spTree>
    <p:extLst>
      <p:ext uri="{BB962C8B-B14F-4D97-AF65-F5344CB8AC3E}">
        <p14:creationId xmlns:p14="http://schemas.microsoft.com/office/powerpoint/2010/main" val="219014492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Connecteur droit 12">
            <a:extLst>
              <a:ext uri="{FF2B5EF4-FFF2-40B4-BE49-F238E27FC236}">
                <a16:creationId xmlns:a16="http://schemas.microsoft.com/office/drawing/2014/main" id="{7F409621-235B-42B7-8C57-C671A5B850E8}"/>
              </a:ext>
              <a:ext uri="{C183D7F6-B498-43B3-948B-1728B52AA6E4}">
                <adec:decorative xmlns:adec="http://schemas.microsoft.com/office/drawing/2017/decorative" val="1"/>
              </a:ext>
            </a:extLst>
          </p:cNvPr>
          <p:cNvCxnSpPr>
            <a:cxnSpLocks/>
          </p:cNvCxnSpPr>
          <p:nvPr/>
        </p:nvCxnSpPr>
        <p:spPr>
          <a:xfrm>
            <a:off x="240908" y="6459681"/>
            <a:ext cx="0" cy="398319"/>
          </a:xfrm>
          <a:prstGeom prst="line">
            <a:avLst/>
          </a:prstGeom>
          <a:ln w="139700">
            <a:solidFill>
              <a:schemeClr val="accent2"/>
            </a:solidFill>
            <a:prstDash val="solid"/>
          </a:ln>
        </p:spPr>
        <p:style>
          <a:lnRef idx="1">
            <a:schemeClr val="accent1"/>
          </a:lnRef>
          <a:fillRef idx="0">
            <a:schemeClr val="accent1"/>
          </a:fillRef>
          <a:effectRef idx="0">
            <a:schemeClr val="accent1"/>
          </a:effectRef>
          <a:fontRef idx="minor">
            <a:schemeClr val="tx1"/>
          </a:fontRef>
        </p:style>
      </p:cxnSp>
      <p:grpSp>
        <p:nvGrpSpPr>
          <p:cNvPr id="13" name="Groupe 12">
            <a:extLst>
              <a:ext uri="{FF2B5EF4-FFF2-40B4-BE49-F238E27FC236}">
                <a16:creationId xmlns:a16="http://schemas.microsoft.com/office/drawing/2014/main" id="{85DCF745-39CA-459B-8ACF-F7DEC90EFF33}"/>
              </a:ext>
              <a:ext uri="{C183D7F6-B498-43B3-948B-1728B52AA6E4}">
                <adec:decorative xmlns:adec="http://schemas.microsoft.com/office/drawing/2017/decorative" val="1"/>
              </a:ext>
            </a:extLst>
          </p:cNvPr>
          <p:cNvGrpSpPr/>
          <p:nvPr/>
        </p:nvGrpSpPr>
        <p:grpSpPr>
          <a:xfrm>
            <a:off x="9233656" y="-30668"/>
            <a:ext cx="2958344" cy="565210"/>
            <a:chOff x="1216702" y="-785818"/>
            <a:chExt cx="6391124" cy="1384729"/>
          </a:xfrm>
        </p:grpSpPr>
        <p:sp>
          <p:nvSpPr>
            <p:cNvPr id="14" name="Rectangle 1">
              <a:extLst>
                <a:ext uri="{FF2B5EF4-FFF2-40B4-BE49-F238E27FC236}">
                  <a16:creationId xmlns:a16="http://schemas.microsoft.com/office/drawing/2014/main" id="{1DD38E9F-DD41-498F-8651-C39F97B54463}"/>
                </a:ext>
              </a:extLst>
            </p:cNvPr>
            <p:cNvSpPr/>
            <p:nvPr/>
          </p:nvSpPr>
          <p:spPr>
            <a:xfrm>
              <a:off x="1216702" y="-755745"/>
              <a:ext cx="2792437" cy="728927"/>
            </a:xfrm>
            <a:custGeom>
              <a:avLst/>
              <a:gdLst>
                <a:gd name="connsiteX0" fmla="*/ 0 w 2778276"/>
                <a:gd name="connsiteY0" fmla="*/ 0 h 471777"/>
                <a:gd name="connsiteX1" fmla="*/ 2778276 w 2778276"/>
                <a:gd name="connsiteY1" fmla="*/ 0 h 471777"/>
                <a:gd name="connsiteX2" fmla="*/ 2778276 w 2778276"/>
                <a:gd name="connsiteY2" fmla="*/ 471777 h 471777"/>
                <a:gd name="connsiteX3" fmla="*/ 0 w 2778276"/>
                <a:gd name="connsiteY3" fmla="*/ 471777 h 471777"/>
                <a:gd name="connsiteX4" fmla="*/ 0 w 2778276"/>
                <a:gd name="connsiteY4" fmla="*/ 0 h 471777"/>
                <a:gd name="connsiteX0" fmla="*/ 0 w 2778276"/>
                <a:gd name="connsiteY0" fmla="*/ 0 h 499912"/>
                <a:gd name="connsiteX1" fmla="*/ 2778276 w 2778276"/>
                <a:gd name="connsiteY1" fmla="*/ 0 h 499912"/>
                <a:gd name="connsiteX2" fmla="*/ 2778276 w 2778276"/>
                <a:gd name="connsiteY2" fmla="*/ 471777 h 499912"/>
                <a:gd name="connsiteX3" fmla="*/ 576775 w 2778276"/>
                <a:gd name="connsiteY3" fmla="*/ 499912 h 499912"/>
                <a:gd name="connsiteX4" fmla="*/ 0 w 2778276"/>
                <a:gd name="connsiteY4" fmla="*/ 0 h 499912"/>
                <a:gd name="connsiteX0" fmla="*/ 0 w 2792344"/>
                <a:gd name="connsiteY0" fmla="*/ 0 h 514001"/>
                <a:gd name="connsiteX1" fmla="*/ 2778276 w 2792344"/>
                <a:gd name="connsiteY1" fmla="*/ 0 h 514001"/>
                <a:gd name="connsiteX2" fmla="*/ 2792344 w 2792344"/>
                <a:gd name="connsiteY2" fmla="*/ 514001 h 514001"/>
                <a:gd name="connsiteX3" fmla="*/ 576775 w 2792344"/>
                <a:gd name="connsiteY3" fmla="*/ 499912 h 514001"/>
                <a:gd name="connsiteX4" fmla="*/ 0 w 2792344"/>
                <a:gd name="connsiteY4" fmla="*/ 0 h 514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2344" h="514001">
                  <a:moveTo>
                    <a:pt x="0" y="0"/>
                  </a:moveTo>
                  <a:lnTo>
                    <a:pt x="2778276" y="0"/>
                  </a:lnTo>
                  <a:lnTo>
                    <a:pt x="2792344" y="514001"/>
                  </a:lnTo>
                  <a:lnTo>
                    <a:pt x="576775" y="499912"/>
                  </a:lnTo>
                  <a:lnTo>
                    <a:pt x="0" y="0"/>
                  </a:lnTo>
                  <a:close/>
                </a:path>
              </a:pathLst>
            </a:custGeom>
            <a:solidFill>
              <a:srgbClr val="EE740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fr-FR">
                <a:solidFill>
                  <a:srgbClr val="00366C"/>
                </a:solidFill>
              </a:endParaRPr>
            </a:p>
          </p:txBody>
        </p:sp>
        <p:sp>
          <p:nvSpPr>
            <p:cNvPr id="15" name="Rectangle 2">
              <a:extLst>
                <a:ext uri="{FF2B5EF4-FFF2-40B4-BE49-F238E27FC236}">
                  <a16:creationId xmlns:a16="http://schemas.microsoft.com/office/drawing/2014/main" id="{ADAB0AEC-795E-4826-A0D6-2720A6B5F17E}"/>
                </a:ext>
              </a:extLst>
            </p:cNvPr>
            <p:cNvSpPr/>
            <p:nvPr/>
          </p:nvSpPr>
          <p:spPr>
            <a:xfrm>
              <a:off x="1968078" y="-785818"/>
              <a:ext cx="5639748" cy="1384729"/>
            </a:xfrm>
            <a:custGeom>
              <a:avLst/>
              <a:gdLst>
                <a:gd name="connsiteX0" fmla="*/ 0 w 4000500"/>
                <a:gd name="connsiteY0" fmla="*/ 0 h 800100"/>
                <a:gd name="connsiteX1" fmla="*/ 4000500 w 4000500"/>
                <a:gd name="connsiteY1" fmla="*/ 0 h 800100"/>
                <a:gd name="connsiteX2" fmla="*/ 4000500 w 4000500"/>
                <a:gd name="connsiteY2" fmla="*/ 800100 h 800100"/>
                <a:gd name="connsiteX3" fmla="*/ 0 w 4000500"/>
                <a:gd name="connsiteY3" fmla="*/ 800100 h 800100"/>
                <a:gd name="connsiteX4" fmla="*/ 0 w 4000500"/>
                <a:gd name="connsiteY4" fmla="*/ 0 h 800100"/>
                <a:gd name="connsiteX0" fmla="*/ 0 w 4000500"/>
                <a:gd name="connsiteY0" fmla="*/ 0 h 800100"/>
                <a:gd name="connsiteX1" fmla="*/ 4000500 w 4000500"/>
                <a:gd name="connsiteY1" fmla="*/ 0 h 800100"/>
                <a:gd name="connsiteX2" fmla="*/ 4000500 w 4000500"/>
                <a:gd name="connsiteY2" fmla="*/ 800100 h 800100"/>
                <a:gd name="connsiteX3" fmla="*/ 792480 w 4000500"/>
                <a:gd name="connsiteY3" fmla="*/ 800100 h 800100"/>
                <a:gd name="connsiteX4" fmla="*/ 0 w 4000500"/>
                <a:gd name="connsiteY4" fmla="*/ 0 h 800100"/>
                <a:gd name="connsiteX0" fmla="*/ 0 w 4428566"/>
                <a:gd name="connsiteY0" fmla="*/ 0 h 806393"/>
                <a:gd name="connsiteX1" fmla="*/ 4000500 w 4428566"/>
                <a:gd name="connsiteY1" fmla="*/ 0 h 806393"/>
                <a:gd name="connsiteX2" fmla="*/ 4428566 w 4428566"/>
                <a:gd name="connsiteY2" fmla="*/ 806393 h 806393"/>
                <a:gd name="connsiteX3" fmla="*/ 792480 w 4428566"/>
                <a:gd name="connsiteY3" fmla="*/ 800100 h 806393"/>
                <a:gd name="connsiteX4" fmla="*/ 0 w 4428566"/>
                <a:gd name="connsiteY4" fmla="*/ 0 h 806393"/>
                <a:gd name="connsiteX0" fmla="*/ 0 w 4428566"/>
                <a:gd name="connsiteY0" fmla="*/ 0 h 806393"/>
                <a:gd name="connsiteX1" fmla="*/ 4428566 w 4428566"/>
                <a:gd name="connsiteY1" fmla="*/ 7035 h 806393"/>
                <a:gd name="connsiteX2" fmla="*/ 4428566 w 4428566"/>
                <a:gd name="connsiteY2" fmla="*/ 806393 h 806393"/>
                <a:gd name="connsiteX3" fmla="*/ 792480 w 4428566"/>
                <a:gd name="connsiteY3" fmla="*/ 800100 h 806393"/>
                <a:gd name="connsiteX4" fmla="*/ 0 w 4428566"/>
                <a:gd name="connsiteY4" fmla="*/ 0 h 8063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28566" h="806393">
                  <a:moveTo>
                    <a:pt x="0" y="0"/>
                  </a:moveTo>
                  <a:lnTo>
                    <a:pt x="4428566" y="7035"/>
                  </a:lnTo>
                  <a:lnTo>
                    <a:pt x="4428566" y="806393"/>
                  </a:lnTo>
                  <a:lnTo>
                    <a:pt x="792480" y="800100"/>
                  </a:lnTo>
                  <a:lnTo>
                    <a:pt x="0" y="0"/>
                  </a:lnTo>
                  <a:close/>
                </a:path>
              </a:pathLst>
            </a:custGeom>
            <a:solidFill>
              <a:srgbClr val="0B84FF"/>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nSpc>
                  <a:spcPct val="120000"/>
                </a:lnSpc>
                <a:spcBef>
                  <a:spcPts val="200"/>
                </a:spcBef>
              </a:pPr>
              <a:r>
                <a:rPr lang="fr-FR" sz="1000" kern="1000">
                  <a:solidFill>
                    <a:srgbClr val="00366C"/>
                  </a:solidFill>
                  <a:effectLst/>
                  <a:ea typeface="Calibri" panose="020F0502020204030204" pitchFamily="34" charset="0"/>
                  <a:cs typeface="Times New Roman" panose="02020603050405020304" pitchFamily="18" charset="0"/>
                </a:rPr>
                <a:t> </a:t>
              </a:r>
            </a:p>
          </p:txBody>
        </p:sp>
      </p:grpSp>
      <p:pic>
        <p:nvPicPr>
          <p:cNvPr id="16" name="Graphique 218">
            <a:extLst>
              <a:ext uri="{FF2B5EF4-FFF2-40B4-BE49-F238E27FC236}">
                <a16:creationId xmlns:a16="http://schemas.microsoft.com/office/drawing/2014/main" id="{797E772C-3E32-4DC4-9154-2641BFB9AA2D}"/>
              </a:ext>
            </a:extLst>
          </p:cNvPr>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40909" y="193345"/>
            <a:ext cx="1424861" cy="311868"/>
          </a:xfrm>
          <a:prstGeom prst="rect">
            <a:avLst/>
          </a:prstGeom>
        </p:spPr>
      </p:pic>
      <p:sp>
        <p:nvSpPr>
          <p:cNvPr id="17" name="Zone de texte 2">
            <a:extLst>
              <a:ext uri="{FF2B5EF4-FFF2-40B4-BE49-F238E27FC236}">
                <a16:creationId xmlns:a16="http://schemas.microsoft.com/office/drawing/2014/main" id="{BB37616C-272E-47F1-863A-B2C92FBE80F3}"/>
              </a:ext>
            </a:extLst>
          </p:cNvPr>
          <p:cNvSpPr txBox="1">
            <a:spLocks noChangeArrowheads="1"/>
          </p:cNvSpPr>
          <p:nvPr/>
        </p:nvSpPr>
        <p:spPr bwMode="auto">
          <a:xfrm>
            <a:off x="10440745" y="130371"/>
            <a:ext cx="18367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spcBef>
                <a:spcPct val="0"/>
              </a:spcBef>
              <a:spcAft>
                <a:spcPct val="0"/>
              </a:spcAft>
            </a:pPr>
            <a:r>
              <a:rPr lang="fr-FR">
                <a:solidFill>
                  <a:schemeClr val="bg1"/>
                </a:solidFill>
                <a:latin typeface="Arial"/>
                <a:cs typeface="Arial"/>
              </a:rPr>
              <a:t>Atelier 2 HTML</a:t>
            </a:r>
            <a:endParaRPr lang="en-US">
              <a:solidFill>
                <a:schemeClr val="bg1"/>
              </a:solidFill>
            </a:endParaRPr>
          </a:p>
        </p:txBody>
      </p:sp>
      <p:cxnSp>
        <p:nvCxnSpPr>
          <p:cNvPr id="21" name="Connecteur droit 12">
            <a:extLst>
              <a:ext uri="{FF2B5EF4-FFF2-40B4-BE49-F238E27FC236}">
                <a16:creationId xmlns:a16="http://schemas.microsoft.com/office/drawing/2014/main" id="{2FD4896E-C3EA-4312-B8B9-061395FD30B9}"/>
              </a:ext>
              <a:ext uri="{C183D7F6-B498-43B3-948B-1728B52AA6E4}">
                <adec:decorative xmlns:adec="http://schemas.microsoft.com/office/drawing/2017/decorative" val="1"/>
              </a:ext>
            </a:extLst>
          </p:cNvPr>
          <p:cNvCxnSpPr>
            <a:cxnSpLocks/>
          </p:cNvCxnSpPr>
          <p:nvPr/>
        </p:nvCxnSpPr>
        <p:spPr>
          <a:xfrm>
            <a:off x="10526228" y="71037"/>
            <a:ext cx="1416204" cy="0"/>
          </a:xfrm>
          <a:prstGeom prst="line">
            <a:avLst/>
          </a:prstGeom>
          <a:ln w="57150">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25" name="Espace réservé du numéro de diapositive 24">
            <a:extLst>
              <a:ext uri="{FF2B5EF4-FFF2-40B4-BE49-F238E27FC236}">
                <a16:creationId xmlns:a16="http://schemas.microsoft.com/office/drawing/2014/main" id="{6BFAE7BC-893E-4B9B-AB04-BFD3DE9B75A1}"/>
              </a:ext>
            </a:extLst>
          </p:cNvPr>
          <p:cNvSpPr>
            <a:spLocks noGrp="1"/>
          </p:cNvSpPr>
          <p:nvPr>
            <p:ph type="sldNum" sz="quarter" idx="12"/>
          </p:nvPr>
        </p:nvSpPr>
        <p:spPr/>
        <p:txBody>
          <a:bodyPr/>
          <a:lstStyle/>
          <a:p>
            <a:r>
              <a:rPr lang="fr-FR">
                <a:cs typeface="Calibri"/>
              </a:rPr>
              <a:t>29</a:t>
            </a:r>
          </a:p>
        </p:txBody>
      </p:sp>
      <p:sp>
        <p:nvSpPr>
          <p:cNvPr id="3" name="TextBox 2">
            <a:extLst>
              <a:ext uri="{FF2B5EF4-FFF2-40B4-BE49-F238E27FC236}">
                <a16:creationId xmlns:a16="http://schemas.microsoft.com/office/drawing/2014/main" id="{300F317F-220A-C48E-5C15-8F401C4C2259}"/>
              </a:ext>
            </a:extLst>
          </p:cNvPr>
          <p:cNvSpPr txBox="1"/>
          <p:nvPr/>
        </p:nvSpPr>
        <p:spPr>
          <a:xfrm>
            <a:off x="3094404" y="836613"/>
            <a:ext cx="5994400" cy="39370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lnSpc>
                <a:spcPct val="110000"/>
              </a:lnSpc>
              <a:spcBef>
                <a:spcPts val="1200"/>
              </a:spcBef>
              <a:spcAft>
                <a:spcPts val="200"/>
              </a:spcAft>
            </a:pPr>
            <a:r>
              <a:rPr lang="fr-FR" sz="2000" b="1">
                <a:ea typeface="+mn-lt"/>
                <a:cs typeface="+mn-lt"/>
              </a:rPr>
              <a:t>Présentation du HTML</a:t>
            </a:r>
            <a:endParaRPr lang="en-US" sz="2000" b="1">
              <a:cs typeface="Calibri"/>
            </a:endParaRPr>
          </a:p>
        </p:txBody>
      </p:sp>
      <p:sp>
        <p:nvSpPr>
          <p:cNvPr id="4" name="Espace réservé du contenu 2">
            <a:extLst>
              <a:ext uri="{FF2B5EF4-FFF2-40B4-BE49-F238E27FC236}">
                <a16:creationId xmlns:a16="http://schemas.microsoft.com/office/drawing/2014/main" id="{A89E0A5D-996B-19E8-94DB-84BF450C7363}"/>
              </a:ext>
            </a:extLst>
          </p:cNvPr>
          <p:cNvSpPr txBox="1">
            <a:spLocks/>
          </p:cNvSpPr>
          <p:nvPr/>
        </p:nvSpPr>
        <p:spPr>
          <a:xfrm>
            <a:off x="1487365" y="1344613"/>
            <a:ext cx="9213850" cy="393700"/>
          </a:xfrm>
          <a:prstGeom prst="rect">
            <a:avLst/>
          </a:prstGeom>
        </p:spPr>
        <p:txBody>
          <a:bodyPr lIns="91440" tIns="45720" rIns="91440" bIns="45720" anchor="t">
            <a:norm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fr-FR" b="1">
                <a:solidFill>
                  <a:schemeClr val="accent1"/>
                </a:solidFill>
              </a:rPr>
              <a:t>LES COMMENTAIRES</a:t>
            </a:r>
            <a:endParaRPr lang="fr-FR">
              <a:solidFill>
                <a:schemeClr val="accent1"/>
              </a:solidFill>
              <a:latin typeface="Consolas"/>
            </a:endParaRPr>
          </a:p>
        </p:txBody>
      </p:sp>
      <p:sp>
        <p:nvSpPr>
          <p:cNvPr id="6" name="ZoneTexte 5">
            <a:extLst>
              <a:ext uri="{FF2B5EF4-FFF2-40B4-BE49-F238E27FC236}">
                <a16:creationId xmlns:a16="http://schemas.microsoft.com/office/drawing/2014/main" id="{C7EF9BEA-2BC6-9726-EB58-36FA4F0A4786}"/>
              </a:ext>
            </a:extLst>
          </p:cNvPr>
          <p:cNvSpPr txBox="1"/>
          <p:nvPr/>
        </p:nvSpPr>
        <p:spPr>
          <a:xfrm>
            <a:off x="1404327" y="2174875"/>
            <a:ext cx="9375775" cy="369332"/>
          </a:xfrm>
          <a:prstGeom prst="rect">
            <a:avLst/>
          </a:prstGeom>
          <a:noFill/>
        </p:spPr>
        <p:txBody>
          <a:bodyPr wrap="square" lIns="91440" tIns="45720" rIns="91440" bIns="45720" anchor="t">
            <a:spAutoFit/>
          </a:bodyPr>
          <a:lstStyle/>
          <a:p>
            <a:r>
              <a:rPr lang="fr-FR" sz="1800" i="1" noProof="1">
                <a:solidFill>
                  <a:srgbClr val="A0A1A7"/>
                </a:solidFill>
                <a:effectLst/>
                <a:latin typeface="Consolas"/>
                <a:ea typeface="Times New Roman" panose="02020603050405020304" pitchFamily="18" charset="0"/>
                <a:cs typeface="Times New Roman"/>
              </a:rPr>
              <a:t>&lt;!-- Write your comments here --&gt;</a:t>
            </a:r>
            <a:endParaRPr lang="fr-FR" sz="1800" noProof="1">
              <a:effectLst/>
              <a:latin typeface="Consolas"/>
              <a:ea typeface="Times New Roman" panose="02020603050405020304" pitchFamily="18" charset="0"/>
              <a:cs typeface="Times New Roman"/>
            </a:endParaRPr>
          </a:p>
        </p:txBody>
      </p:sp>
      <p:sp>
        <p:nvSpPr>
          <p:cNvPr id="9" name="ZoneTexte 3">
            <a:extLst>
              <a:ext uri="{FF2B5EF4-FFF2-40B4-BE49-F238E27FC236}">
                <a16:creationId xmlns:a16="http://schemas.microsoft.com/office/drawing/2014/main" id="{158B45A3-1B9D-60CE-C316-6AAF18F35638}"/>
              </a:ext>
            </a:extLst>
          </p:cNvPr>
          <p:cNvSpPr txBox="1"/>
          <p:nvPr/>
        </p:nvSpPr>
        <p:spPr>
          <a:xfrm>
            <a:off x="1375019" y="2870200"/>
            <a:ext cx="9439275" cy="2676525"/>
          </a:xfrm>
          <a:prstGeom prst="rect">
            <a:avLst/>
          </a:prstGeom>
          <a:noFill/>
        </p:spPr>
        <p:txBody>
          <a:bodyPr wrap="square" lIns="91440" tIns="45720" rIns="91440" bIns="45720" rtlCol="0" anchor="t">
            <a:spAutoFit/>
          </a:bodyPr>
          <a:lstStyle/>
          <a:p>
            <a:r>
              <a:rPr lang="fr-FR">
                <a:latin typeface="Calibri"/>
                <a:cs typeface="Calibri"/>
              </a:rPr>
              <a:t>Les commentaires ne sont pas affichés à l’écran mais sont visibles dans le html.</a:t>
            </a:r>
          </a:p>
          <a:p>
            <a:r>
              <a:rPr lang="fr-FR">
                <a:latin typeface="Calibri"/>
                <a:cs typeface="Calibri"/>
              </a:rPr>
              <a:t>Ils servent à donner des renseignements utiles sur la structure et permettent de rapidement comprendre le code des uns et des autres. </a:t>
            </a:r>
          </a:p>
          <a:p>
            <a:r>
              <a:rPr lang="fr-FR">
                <a:latin typeface="Calibri"/>
                <a:cs typeface="Calibri"/>
              </a:rPr>
              <a:t>! Ne pas mettre  « </a:t>
            </a:r>
            <a:r>
              <a:rPr lang="fr-FR" spc="600">
                <a:latin typeface="Calibri"/>
                <a:cs typeface="Calibri"/>
              </a:rPr>
              <a:t>--&gt;»</a:t>
            </a:r>
            <a:r>
              <a:rPr lang="fr-FR">
                <a:latin typeface="Calibri"/>
                <a:cs typeface="Calibri"/>
              </a:rPr>
              <a:t>dans les commentaires </a:t>
            </a:r>
          </a:p>
          <a:p>
            <a:endParaRPr lang="fr-FR">
              <a:latin typeface="Calibri"/>
              <a:cs typeface="Calibri"/>
            </a:endParaRPr>
          </a:p>
          <a:p>
            <a:r>
              <a:rPr lang="fr-FR" b="1">
                <a:latin typeface="Calibri"/>
                <a:cs typeface="Calibri"/>
              </a:rPr>
              <a:t>Raccourcis :</a:t>
            </a:r>
          </a:p>
          <a:p>
            <a:r>
              <a:rPr lang="fr-FR">
                <a:latin typeface="Calibri"/>
                <a:cs typeface="Calibri"/>
              </a:rPr>
              <a:t>Sélectionner les lignes, ou placer le curseur sur la ligne à mettre en commentaire, puis :</a:t>
            </a:r>
          </a:p>
          <a:p>
            <a:pPr lvl="1"/>
            <a:r>
              <a:rPr lang="fr-FR">
                <a:latin typeface="Calibri"/>
                <a:cs typeface="Calibri"/>
              </a:rPr>
              <a:t>Win =&gt; Ctrl + :</a:t>
            </a:r>
          </a:p>
          <a:p>
            <a:pPr lvl="1"/>
            <a:r>
              <a:rPr lang="fr-FR">
                <a:latin typeface="Calibri"/>
                <a:cs typeface="Calibri"/>
              </a:rPr>
              <a:t>Mac =&gt; Cmd + Shift + :</a:t>
            </a:r>
          </a:p>
        </p:txBody>
      </p:sp>
    </p:spTree>
    <p:extLst>
      <p:ext uri="{BB962C8B-B14F-4D97-AF65-F5344CB8AC3E}">
        <p14:creationId xmlns:p14="http://schemas.microsoft.com/office/powerpoint/2010/main" val="33093471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Connecteur droit 12">
            <a:extLst>
              <a:ext uri="{FF2B5EF4-FFF2-40B4-BE49-F238E27FC236}">
                <a16:creationId xmlns:a16="http://schemas.microsoft.com/office/drawing/2014/main" id="{7F409621-235B-42B7-8C57-C671A5B850E8}"/>
              </a:ext>
              <a:ext uri="{C183D7F6-B498-43B3-948B-1728B52AA6E4}">
                <adec:decorative xmlns:adec="http://schemas.microsoft.com/office/drawing/2017/decorative" val="1"/>
              </a:ext>
            </a:extLst>
          </p:cNvPr>
          <p:cNvCxnSpPr>
            <a:cxnSpLocks/>
          </p:cNvCxnSpPr>
          <p:nvPr/>
        </p:nvCxnSpPr>
        <p:spPr>
          <a:xfrm>
            <a:off x="240908" y="6459681"/>
            <a:ext cx="0" cy="398319"/>
          </a:xfrm>
          <a:prstGeom prst="line">
            <a:avLst/>
          </a:prstGeom>
          <a:ln w="139700">
            <a:solidFill>
              <a:schemeClr val="accent2"/>
            </a:solidFill>
            <a:prstDash val="solid"/>
          </a:ln>
        </p:spPr>
        <p:style>
          <a:lnRef idx="1">
            <a:schemeClr val="accent1"/>
          </a:lnRef>
          <a:fillRef idx="0">
            <a:schemeClr val="accent1"/>
          </a:fillRef>
          <a:effectRef idx="0">
            <a:schemeClr val="accent1"/>
          </a:effectRef>
          <a:fontRef idx="minor">
            <a:schemeClr val="tx1"/>
          </a:fontRef>
        </p:style>
      </p:cxnSp>
      <p:grpSp>
        <p:nvGrpSpPr>
          <p:cNvPr id="13" name="Groupe 12">
            <a:extLst>
              <a:ext uri="{FF2B5EF4-FFF2-40B4-BE49-F238E27FC236}">
                <a16:creationId xmlns:a16="http://schemas.microsoft.com/office/drawing/2014/main" id="{85DCF745-39CA-459B-8ACF-F7DEC90EFF33}"/>
              </a:ext>
              <a:ext uri="{C183D7F6-B498-43B3-948B-1728B52AA6E4}">
                <adec:decorative xmlns:adec="http://schemas.microsoft.com/office/drawing/2017/decorative" val="1"/>
              </a:ext>
            </a:extLst>
          </p:cNvPr>
          <p:cNvGrpSpPr/>
          <p:nvPr/>
        </p:nvGrpSpPr>
        <p:grpSpPr>
          <a:xfrm>
            <a:off x="9233656" y="-30668"/>
            <a:ext cx="2958344" cy="565210"/>
            <a:chOff x="1216702" y="-785818"/>
            <a:chExt cx="6391124" cy="1384729"/>
          </a:xfrm>
        </p:grpSpPr>
        <p:sp>
          <p:nvSpPr>
            <p:cNvPr id="14" name="Rectangle 1">
              <a:extLst>
                <a:ext uri="{FF2B5EF4-FFF2-40B4-BE49-F238E27FC236}">
                  <a16:creationId xmlns:a16="http://schemas.microsoft.com/office/drawing/2014/main" id="{1DD38E9F-DD41-498F-8651-C39F97B54463}"/>
                </a:ext>
              </a:extLst>
            </p:cNvPr>
            <p:cNvSpPr/>
            <p:nvPr/>
          </p:nvSpPr>
          <p:spPr>
            <a:xfrm>
              <a:off x="1216702" y="-755745"/>
              <a:ext cx="2792437" cy="728927"/>
            </a:xfrm>
            <a:custGeom>
              <a:avLst/>
              <a:gdLst>
                <a:gd name="connsiteX0" fmla="*/ 0 w 2778276"/>
                <a:gd name="connsiteY0" fmla="*/ 0 h 471777"/>
                <a:gd name="connsiteX1" fmla="*/ 2778276 w 2778276"/>
                <a:gd name="connsiteY1" fmla="*/ 0 h 471777"/>
                <a:gd name="connsiteX2" fmla="*/ 2778276 w 2778276"/>
                <a:gd name="connsiteY2" fmla="*/ 471777 h 471777"/>
                <a:gd name="connsiteX3" fmla="*/ 0 w 2778276"/>
                <a:gd name="connsiteY3" fmla="*/ 471777 h 471777"/>
                <a:gd name="connsiteX4" fmla="*/ 0 w 2778276"/>
                <a:gd name="connsiteY4" fmla="*/ 0 h 471777"/>
                <a:gd name="connsiteX0" fmla="*/ 0 w 2778276"/>
                <a:gd name="connsiteY0" fmla="*/ 0 h 499912"/>
                <a:gd name="connsiteX1" fmla="*/ 2778276 w 2778276"/>
                <a:gd name="connsiteY1" fmla="*/ 0 h 499912"/>
                <a:gd name="connsiteX2" fmla="*/ 2778276 w 2778276"/>
                <a:gd name="connsiteY2" fmla="*/ 471777 h 499912"/>
                <a:gd name="connsiteX3" fmla="*/ 576775 w 2778276"/>
                <a:gd name="connsiteY3" fmla="*/ 499912 h 499912"/>
                <a:gd name="connsiteX4" fmla="*/ 0 w 2778276"/>
                <a:gd name="connsiteY4" fmla="*/ 0 h 499912"/>
                <a:gd name="connsiteX0" fmla="*/ 0 w 2792344"/>
                <a:gd name="connsiteY0" fmla="*/ 0 h 514001"/>
                <a:gd name="connsiteX1" fmla="*/ 2778276 w 2792344"/>
                <a:gd name="connsiteY1" fmla="*/ 0 h 514001"/>
                <a:gd name="connsiteX2" fmla="*/ 2792344 w 2792344"/>
                <a:gd name="connsiteY2" fmla="*/ 514001 h 514001"/>
                <a:gd name="connsiteX3" fmla="*/ 576775 w 2792344"/>
                <a:gd name="connsiteY3" fmla="*/ 499912 h 514001"/>
                <a:gd name="connsiteX4" fmla="*/ 0 w 2792344"/>
                <a:gd name="connsiteY4" fmla="*/ 0 h 514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2344" h="514001">
                  <a:moveTo>
                    <a:pt x="0" y="0"/>
                  </a:moveTo>
                  <a:lnTo>
                    <a:pt x="2778276" y="0"/>
                  </a:lnTo>
                  <a:lnTo>
                    <a:pt x="2792344" y="514001"/>
                  </a:lnTo>
                  <a:lnTo>
                    <a:pt x="576775" y="499912"/>
                  </a:lnTo>
                  <a:lnTo>
                    <a:pt x="0" y="0"/>
                  </a:lnTo>
                  <a:close/>
                </a:path>
              </a:pathLst>
            </a:custGeom>
            <a:solidFill>
              <a:srgbClr val="EE740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fr-FR">
                <a:solidFill>
                  <a:srgbClr val="00366C"/>
                </a:solidFill>
              </a:endParaRPr>
            </a:p>
          </p:txBody>
        </p:sp>
        <p:sp>
          <p:nvSpPr>
            <p:cNvPr id="15" name="Rectangle 2">
              <a:extLst>
                <a:ext uri="{FF2B5EF4-FFF2-40B4-BE49-F238E27FC236}">
                  <a16:creationId xmlns:a16="http://schemas.microsoft.com/office/drawing/2014/main" id="{ADAB0AEC-795E-4826-A0D6-2720A6B5F17E}"/>
                </a:ext>
              </a:extLst>
            </p:cNvPr>
            <p:cNvSpPr/>
            <p:nvPr/>
          </p:nvSpPr>
          <p:spPr>
            <a:xfrm>
              <a:off x="1968078" y="-785818"/>
              <a:ext cx="5639748" cy="1384729"/>
            </a:xfrm>
            <a:custGeom>
              <a:avLst/>
              <a:gdLst>
                <a:gd name="connsiteX0" fmla="*/ 0 w 4000500"/>
                <a:gd name="connsiteY0" fmla="*/ 0 h 800100"/>
                <a:gd name="connsiteX1" fmla="*/ 4000500 w 4000500"/>
                <a:gd name="connsiteY1" fmla="*/ 0 h 800100"/>
                <a:gd name="connsiteX2" fmla="*/ 4000500 w 4000500"/>
                <a:gd name="connsiteY2" fmla="*/ 800100 h 800100"/>
                <a:gd name="connsiteX3" fmla="*/ 0 w 4000500"/>
                <a:gd name="connsiteY3" fmla="*/ 800100 h 800100"/>
                <a:gd name="connsiteX4" fmla="*/ 0 w 4000500"/>
                <a:gd name="connsiteY4" fmla="*/ 0 h 800100"/>
                <a:gd name="connsiteX0" fmla="*/ 0 w 4000500"/>
                <a:gd name="connsiteY0" fmla="*/ 0 h 800100"/>
                <a:gd name="connsiteX1" fmla="*/ 4000500 w 4000500"/>
                <a:gd name="connsiteY1" fmla="*/ 0 h 800100"/>
                <a:gd name="connsiteX2" fmla="*/ 4000500 w 4000500"/>
                <a:gd name="connsiteY2" fmla="*/ 800100 h 800100"/>
                <a:gd name="connsiteX3" fmla="*/ 792480 w 4000500"/>
                <a:gd name="connsiteY3" fmla="*/ 800100 h 800100"/>
                <a:gd name="connsiteX4" fmla="*/ 0 w 4000500"/>
                <a:gd name="connsiteY4" fmla="*/ 0 h 800100"/>
                <a:gd name="connsiteX0" fmla="*/ 0 w 4428566"/>
                <a:gd name="connsiteY0" fmla="*/ 0 h 806393"/>
                <a:gd name="connsiteX1" fmla="*/ 4000500 w 4428566"/>
                <a:gd name="connsiteY1" fmla="*/ 0 h 806393"/>
                <a:gd name="connsiteX2" fmla="*/ 4428566 w 4428566"/>
                <a:gd name="connsiteY2" fmla="*/ 806393 h 806393"/>
                <a:gd name="connsiteX3" fmla="*/ 792480 w 4428566"/>
                <a:gd name="connsiteY3" fmla="*/ 800100 h 806393"/>
                <a:gd name="connsiteX4" fmla="*/ 0 w 4428566"/>
                <a:gd name="connsiteY4" fmla="*/ 0 h 806393"/>
                <a:gd name="connsiteX0" fmla="*/ 0 w 4428566"/>
                <a:gd name="connsiteY0" fmla="*/ 0 h 806393"/>
                <a:gd name="connsiteX1" fmla="*/ 4428566 w 4428566"/>
                <a:gd name="connsiteY1" fmla="*/ 7035 h 806393"/>
                <a:gd name="connsiteX2" fmla="*/ 4428566 w 4428566"/>
                <a:gd name="connsiteY2" fmla="*/ 806393 h 806393"/>
                <a:gd name="connsiteX3" fmla="*/ 792480 w 4428566"/>
                <a:gd name="connsiteY3" fmla="*/ 800100 h 806393"/>
                <a:gd name="connsiteX4" fmla="*/ 0 w 4428566"/>
                <a:gd name="connsiteY4" fmla="*/ 0 h 8063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28566" h="806393">
                  <a:moveTo>
                    <a:pt x="0" y="0"/>
                  </a:moveTo>
                  <a:lnTo>
                    <a:pt x="4428566" y="7035"/>
                  </a:lnTo>
                  <a:lnTo>
                    <a:pt x="4428566" y="806393"/>
                  </a:lnTo>
                  <a:lnTo>
                    <a:pt x="792480" y="800100"/>
                  </a:lnTo>
                  <a:lnTo>
                    <a:pt x="0" y="0"/>
                  </a:lnTo>
                  <a:close/>
                </a:path>
              </a:pathLst>
            </a:custGeom>
            <a:solidFill>
              <a:srgbClr val="0B84FF"/>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nSpc>
                  <a:spcPct val="120000"/>
                </a:lnSpc>
                <a:spcBef>
                  <a:spcPts val="200"/>
                </a:spcBef>
              </a:pPr>
              <a:r>
                <a:rPr lang="fr-FR" sz="1000" kern="1000">
                  <a:solidFill>
                    <a:srgbClr val="00366C"/>
                  </a:solidFill>
                  <a:effectLst/>
                  <a:ea typeface="Calibri" panose="020F0502020204030204" pitchFamily="34" charset="0"/>
                  <a:cs typeface="Times New Roman" panose="02020603050405020304" pitchFamily="18" charset="0"/>
                </a:rPr>
                <a:t> </a:t>
              </a:r>
            </a:p>
          </p:txBody>
        </p:sp>
      </p:grpSp>
      <p:pic>
        <p:nvPicPr>
          <p:cNvPr id="16" name="Graphique 218">
            <a:extLst>
              <a:ext uri="{FF2B5EF4-FFF2-40B4-BE49-F238E27FC236}">
                <a16:creationId xmlns:a16="http://schemas.microsoft.com/office/drawing/2014/main" id="{797E772C-3E32-4DC4-9154-2641BFB9AA2D}"/>
              </a:ext>
            </a:extLst>
          </p:cNvPr>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40909" y="193345"/>
            <a:ext cx="1424861" cy="311868"/>
          </a:xfrm>
          <a:prstGeom prst="rect">
            <a:avLst/>
          </a:prstGeom>
        </p:spPr>
      </p:pic>
      <p:sp>
        <p:nvSpPr>
          <p:cNvPr id="17" name="Zone de texte 2">
            <a:extLst>
              <a:ext uri="{FF2B5EF4-FFF2-40B4-BE49-F238E27FC236}">
                <a16:creationId xmlns:a16="http://schemas.microsoft.com/office/drawing/2014/main" id="{BB37616C-272E-47F1-863A-B2C92FBE80F3}"/>
              </a:ext>
            </a:extLst>
          </p:cNvPr>
          <p:cNvSpPr txBox="1">
            <a:spLocks noChangeArrowheads="1"/>
          </p:cNvSpPr>
          <p:nvPr/>
        </p:nvSpPr>
        <p:spPr bwMode="auto">
          <a:xfrm>
            <a:off x="10440745" y="130371"/>
            <a:ext cx="18367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spcBef>
                <a:spcPct val="0"/>
              </a:spcBef>
              <a:spcAft>
                <a:spcPct val="0"/>
              </a:spcAft>
            </a:pPr>
            <a:r>
              <a:rPr lang="fr-FR">
                <a:solidFill>
                  <a:schemeClr val="bg1"/>
                </a:solidFill>
                <a:latin typeface="Arial"/>
                <a:cs typeface="Arial"/>
              </a:rPr>
              <a:t>Atelier 2 HTML</a:t>
            </a:r>
            <a:endParaRPr lang="en-US">
              <a:solidFill>
                <a:schemeClr val="bg1"/>
              </a:solidFill>
            </a:endParaRPr>
          </a:p>
        </p:txBody>
      </p:sp>
      <p:cxnSp>
        <p:nvCxnSpPr>
          <p:cNvPr id="21" name="Connecteur droit 12">
            <a:extLst>
              <a:ext uri="{FF2B5EF4-FFF2-40B4-BE49-F238E27FC236}">
                <a16:creationId xmlns:a16="http://schemas.microsoft.com/office/drawing/2014/main" id="{2FD4896E-C3EA-4312-B8B9-061395FD30B9}"/>
              </a:ext>
              <a:ext uri="{C183D7F6-B498-43B3-948B-1728B52AA6E4}">
                <adec:decorative xmlns:adec="http://schemas.microsoft.com/office/drawing/2017/decorative" val="1"/>
              </a:ext>
            </a:extLst>
          </p:cNvPr>
          <p:cNvCxnSpPr>
            <a:cxnSpLocks/>
          </p:cNvCxnSpPr>
          <p:nvPr/>
        </p:nvCxnSpPr>
        <p:spPr>
          <a:xfrm>
            <a:off x="10526228" y="71037"/>
            <a:ext cx="1416204" cy="0"/>
          </a:xfrm>
          <a:prstGeom prst="line">
            <a:avLst/>
          </a:prstGeom>
          <a:ln w="57150">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25" name="Espace réservé du numéro de diapositive 24">
            <a:extLst>
              <a:ext uri="{FF2B5EF4-FFF2-40B4-BE49-F238E27FC236}">
                <a16:creationId xmlns:a16="http://schemas.microsoft.com/office/drawing/2014/main" id="{6BFAE7BC-893E-4B9B-AB04-BFD3DE9B75A1}"/>
              </a:ext>
            </a:extLst>
          </p:cNvPr>
          <p:cNvSpPr>
            <a:spLocks noGrp="1"/>
          </p:cNvSpPr>
          <p:nvPr>
            <p:ph type="sldNum" sz="quarter" idx="12"/>
          </p:nvPr>
        </p:nvSpPr>
        <p:spPr/>
        <p:txBody>
          <a:bodyPr/>
          <a:lstStyle/>
          <a:p>
            <a:r>
              <a:rPr lang="fr-FR">
                <a:cs typeface="Calibri"/>
              </a:rPr>
              <a:t>30</a:t>
            </a:r>
          </a:p>
        </p:txBody>
      </p:sp>
      <p:sp>
        <p:nvSpPr>
          <p:cNvPr id="3" name="TextBox 2">
            <a:extLst>
              <a:ext uri="{FF2B5EF4-FFF2-40B4-BE49-F238E27FC236}">
                <a16:creationId xmlns:a16="http://schemas.microsoft.com/office/drawing/2014/main" id="{300F317F-220A-C48E-5C15-8F401C4C2259}"/>
              </a:ext>
            </a:extLst>
          </p:cNvPr>
          <p:cNvSpPr txBox="1"/>
          <p:nvPr/>
        </p:nvSpPr>
        <p:spPr>
          <a:xfrm>
            <a:off x="3094404" y="836613"/>
            <a:ext cx="5994400" cy="39370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lnSpc>
                <a:spcPct val="110000"/>
              </a:lnSpc>
              <a:spcBef>
                <a:spcPts val="1200"/>
              </a:spcBef>
              <a:spcAft>
                <a:spcPts val="200"/>
              </a:spcAft>
            </a:pPr>
            <a:r>
              <a:rPr lang="fr-FR" sz="2000" b="1">
                <a:ea typeface="+mn-lt"/>
                <a:cs typeface="+mn-lt"/>
              </a:rPr>
              <a:t>Présentation du HTML</a:t>
            </a:r>
            <a:endParaRPr lang="en-US" sz="2000" b="1">
              <a:cs typeface="Calibri"/>
            </a:endParaRPr>
          </a:p>
        </p:txBody>
      </p:sp>
      <p:sp>
        <p:nvSpPr>
          <p:cNvPr id="4" name="Espace réservé du contenu 2">
            <a:extLst>
              <a:ext uri="{FF2B5EF4-FFF2-40B4-BE49-F238E27FC236}">
                <a16:creationId xmlns:a16="http://schemas.microsoft.com/office/drawing/2014/main" id="{A89E0A5D-996B-19E8-94DB-84BF450C7363}"/>
              </a:ext>
            </a:extLst>
          </p:cNvPr>
          <p:cNvSpPr txBox="1">
            <a:spLocks/>
          </p:cNvSpPr>
          <p:nvPr/>
        </p:nvSpPr>
        <p:spPr>
          <a:xfrm>
            <a:off x="1487365" y="1344613"/>
            <a:ext cx="9213850" cy="393700"/>
          </a:xfrm>
          <a:prstGeom prst="rect">
            <a:avLst/>
          </a:prstGeom>
        </p:spPr>
        <p:txBody>
          <a:bodyPr lIns="91440" tIns="45720" rIns="91440" bIns="45720" anchor="t">
            <a:normAutofit lnSpcReduction="10000"/>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fr-FR" b="1">
                <a:solidFill>
                  <a:schemeClr val="accent1"/>
                </a:solidFill>
              </a:rPr>
              <a:t>EXERCICE PRATIQUE</a:t>
            </a:r>
            <a:endParaRPr lang="en-US"/>
          </a:p>
        </p:txBody>
      </p:sp>
      <p:sp>
        <p:nvSpPr>
          <p:cNvPr id="5" name="ZoneTexte 6">
            <a:extLst>
              <a:ext uri="{FF2B5EF4-FFF2-40B4-BE49-F238E27FC236}">
                <a16:creationId xmlns:a16="http://schemas.microsoft.com/office/drawing/2014/main" id="{DF19613C-168B-73D4-971E-3F9A36838778}"/>
              </a:ext>
            </a:extLst>
          </p:cNvPr>
          <p:cNvSpPr txBox="1"/>
          <p:nvPr/>
        </p:nvSpPr>
        <p:spPr>
          <a:xfrm>
            <a:off x="822244" y="2128078"/>
            <a:ext cx="3653693" cy="2897973"/>
          </a:xfrm>
          <a:prstGeom prst="rect">
            <a:avLst/>
          </a:prstGeom>
          <a:noFill/>
        </p:spPr>
        <p:txBody>
          <a:bodyPr wrap="square" lIns="91440" tIns="45720" rIns="91440" bIns="45720" anchor="t">
            <a:spAutoFit/>
          </a:bodyPr>
          <a:lstStyle/>
          <a:p>
            <a:pPr>
              <a:lnSpc>
                <a:spcPct val="115000"/>
              </a:lnSpc>
              <a:spcAft>
                <a:spcPts val="1000"/>
              </a:spcAft>
            </a:pPr>
            <a:r>
              <a:rPr lang="fr-FR" sz="1800">
                <a:effectLst/>
                <a:latin typeface="Calibri"/>
                <a:ea typeface="Times New Roman" panose="02020603050405020304" pitchFamily="18" charset="0"/>
                <a:cs typeface="Calibri"/>
              </a:rPr>
              <a:t>Recréer cette page en HTML</a:t>
            </a:r>
          </a:p>
          <a:p>
            <a:pPr>
              <a:lnSpc>
                <a:spcPct val="115000"/>
              </a:lnSpc>
              <a:spcAft>
                <a:spcPts val="1000"/>
              </a:spcAft>
            </a:pPr>
            <a:endParaRPr lang="fr-FR">
              <a:latin typeface="Calibri" panose="020F0502020204030204" pitchFamily="34" charset="0"/>
              <a:ea typeface="Times New Roman" panose="02020603050405020304" pitchFamily="18" charset="0"/>
              <a:cs typeface="Calibri" panose="020F0502020204030204" pitchFamily="34" charset="0"/>
            </a:endParaRPr>
          </a:p>
          <a:p>
            <a:pPr>
              <a:lnSpc>
                <a:spcPct val="115000"/>
              </a:lnSpc>
              <a:spcAft>
                <a:spcPts val="1000"/>
              </a:spcAft>
            </a:pPr>
            <a:r>
              <a:rPr lang="fr-FR" sz="1600">
                <a:effectLst/>
                <a:latin typeface="Calibri"/>
                <a:ea typeface="Times New Roman" panose="02020603050405020304" pitchFamily="18" charset="0"/>
                <a:cs typeface="Calibri"/>
              </a:rPr>
              <a:t>Sera fourni un dossier avec :</a:t>
            </a:r>
          </a:p>
          <a:p>
            <a:pPr marL="285750" indent="-285750">
              <a:lnSpc>
                <a:spcPct val="115000"/>
              </a:lnSpc>
              <a:spcAft>
                <a:spcPts val="1000"/>
              </a:spcAft>
              <a:buFontTx/>
              <a:buChar char="-"/>
            </a:pPr>
            <a:r>
              <a:rPr lang="fr-FR" sz="1600">
                <a:latin typeface="Calibri"/>
                <a:ea typeface="Times New Roman" panose="02020603050405020304" pitchFamily="18" charset="0"/>
                <a:cs typeface="Calibri"/>
              </a:rPr>
              <a:t>1 fichier image du modèle</a:t>
            </a:r>
          </a:p>
          <a:p>
            <a:pPr marL="285750" indent="-285750">
              <a:lnSpc>
                <a:spcPct val="115000"/>
              </a:lnSpc>
              <a:spcAft>
                <a:spcPts val="1000"/>
              </a:spcAft>
              <a:buFontTx/>
              <a:buChar char="-"/>
            </a:pPr>
            <a:r>
              <a:rPr lang="fr-FR" sz="1600">
                <a:effectLst/>
                <a:latin typeface="Calibri"/>
                <a:ea typeface="Times New Roman" panose="02020603050405020304" pitchFamily="18" charset="0"/>
                <a:cs typeface="Calibri"/>
              </a:rPr>
              <a:t>1 fichier image à insérer</a:t>
            </a:r>
          </a:p>
          <a:p>
            <a:pPr marL="285750" indent="-285750">
              <a:lnSpc>
                <a:spcPct val="115000"/>
              </a:lnSpc>
              <a:spcAft>
                <a:spcPts val="1000"/>
              </a:spcAft>
              <a:buFontTx/>
              <a:buChar char="-"/>
            </a:pPr>
            <a:r>
              <a:rPr lang="fr-FR" sz="1600" noProof="1">
                <a:latin typeface="Calibri"/>
                <a:ea typeface="Times New Roman" panose="02020603050405020304" pitchFamily="18" charset="0"/>
                <a:cs typeface="Calibri"/>
              </a:rPr>
              <a:t>1 dossier « css » </a:t>
            </a:r>
            <a:endParaRPr lang="fr-FR" sz="1600" noProof="1">
              <a:latin typeface="Calibri" panose="020F0502020204030204" pitchFamily="34" charset="0"/>
              <a:ea typeface="Times New Roman" panose="02020603050405020304" pitchFamily="18" charset="0"/>
              <a:cs typeface="Calibri" panose="020F0502020204030204" pitchFamily="34" charset="0"/>
            </a:endParaRPr>
          </a:p>
          <a:p>
            <a:pPr marL="285750" indent="-285750">
              <a:lnSpc>
                <a:spcPct val="115000"/>
              </a:lnSpc>
              <a:spcAft>
                <a:spcPts val="1000"/>
              </a:spcAft>
              <a:buFontTx/>
              <a:buChar char="-"/>
            </a:pPr>
            <a:r>
              <a:rPr lang="fr-FR" sz="1600">
                <a:effectLst/>
                <a:latin typeface="Calibri"/>
                <a:ea typeface="Times New Roman" panose="02020603050405020304" pitchFamily="18" charset="0"/>
                <a:cs typeface="Calibri"/>
              </a:rPr>
              <a:t>1 fichier test2.html pour débuter</a:t>
            </a:r>
          </a:p>
        </p:txBody>
      </p:sp>
      <p:pic>
        <p:nvPicPr>
          <p:cNvPr id="8" name="Image 3">
            <a:extLst>
              <a:ext uri="{FF2B5EF4-FFF2-40B4-BE49-F238E27FC236}">
                <a16:creationId xmlns:a16="http://schemas.microsoft.com/office/drawing/2014/main" id="{C87EE48D-7865-2DF1-AECA-1F88F4DBD511}"/>
              </a:ext>
            </a:extLst>
          </p:cNvPr>
          <p:cNvPicPr>
            <a:picLocks noChangeAspect="1"/>
          </p:cNvPicPr>
          <p:nvPr/>
        </p:nvPicPr>
        <p:blipFill>
          <a:blip r:embed="rId4"/>
          <a:stretch>
            <a:fillRect/>
          </a:stretch>
        </p:blipFill>
        <p:spPr>
          <a:xfrm>
            <a:off x="5298179" y="1990395"/>
            <a:ext cx="6067167" cy="4344947"/>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120453298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Connecteur droit 12">
            <a:extLst>
              <a:ext uri="{FF2B5EF4-FFF2-40B4-BE49-F238E27FC236}">
                <a16:creationId xmlns:a16="http://schemas.microsoft.com/office/drawing/2014/main" id="{7F409621-235B-42B7-8C57-C671A5B850E8}"/>
              </a:ext>
              <a:ext uri="{C183D7F6-B498-43B3-948B-1728B52AA6E4}">
                <adec:decorative xmlns:adec="http://schemas.microsoft.com/office/drawing/2017/decorative" val="1"/>
              </a:ext>
            </a:extLst>
          </p:cNvPr>
          <p:cNvCxnSpPr>
            <a:cxnSpLocks/>
          </p:cNvCxnSpPr>
          <p:nvPr/>
        </p:nvCxnSpPr>
        <p:spPr>
          <a:xfrm>
            <a:off x="240908" y="6459681"/>
            <a:ext cx="0" cy="398319"/>
          </a:xfrm>
          <a:prstGeom prst="line">
            <a:avLst/>
          </a:prstGeom>
          <a:ln w="139700">
            <a:solidFill>
              <a:schemeClr val="accent2"/>
            </a:solidFill>
            <a:prstDash val="solid"/>
          </a:ln>
        </p:spPr>
        <p:style>
          <a:lnRef idx="1">
            <a:schemeClr val="accent1"/>
          </a:lnRef>
          <a:fillRef idx="0">
            <a:schemeClr val="accent1"/>
          </a:fillRef>
          <a:effectRef idx="0">
            <a:schemeClr val="accent1"/>
          </a:effectRef>
          <a:fontRef idx="minor">
            <a:schemeClr val="tx1"/>
          </a:fontRef>
        </p:style>
      </p:cxnSp>
      <p:grpSp>
        <p:nvGrpSpPr>
          <p:cNvPr id="13" name="Groupe 12">
            <a:extLst>
              <a:ext uri="{FF2B5EF4-FFF2-40B4-BE49-F238E27FC236}">
                <a16:creationId xmlns:a16="http://schemas.microsoft.com/office/drawing/2014/main" id="{85DCF745-39CA-459B-8ACF-F7DEC90EFF33}"/>
              </a:ext>
              <a:ext uri="{C183D7F6-B498-43B3-948B-1728B52AA6E4}">
                <adec:decorative xmlns:adec="http://schemas.microsoft.com/office/drawing/2017/decorative" val="1"/>
              </a:ext>
            </a:extLst>
          </p:cNvPr>
          <p:cNvGrpSpPr/>
          <p:nvPr/>
        </p:nvGrpSpPr>
        <p:grpSpPr>
          <a:xfrm>
            <a:off x="9233656" y="-30668"/>
            <a:ext cx="2958344" cy="565210"/>
            <a:chOff x="1216702" y="-785818"/>
            <a:chExt cx="6391124" cy="1384729"/>
          </a:xfrm>
        </p:grpSpPr>
        <p:sp>
          <p:nvSpPr>
            <p:cNvPr id="14" name="Rectangle 1">
              <a:extLst>
                <a:ext uri="{FF2B5EF4-FFF2-40B4-BE49-F238E27FC236}">
                  <a16:creationId xmlns:a16="http://schemas.microsoft.com/office/drawing/2014/main" id="{1DD38E9F-DD41-498F-8651-C39F97B54463}"/>
                </a:ext>
              </a:extLst>
            </p:cNvPr>
            <p:cNvSpPr/>
            <p:nvPr/>
          </p:nvSpPr>
          <p:spPr>
            <a:xfrm>
              <a:off x="1216702" y="-755745"/>
              <a:ext cx="2792437" cy="728927"/>
            </a:xfrm>
            <a:custGeom>
              <a:avLst/>
              <a:gdLst>
                <a:gd name="connsiteX0" fmla="*/ 0 w 2778276"/>
                <a:gd name="connsiteY0" fmla="*/ 0 h 471777"/>
                <a:gd name="connsiteX1" fmla="*/ 2778276 w 2778276"/>
                <a:gd name="connsiteY1" fmla="*/ 0 h 471777"/>
                <a:gd name="connsiteX2" fmla="*/ 2778276 w 2778276"/>
                <a:gd name="connsiteY2" fmla="*/ 471777 h 471777"/>
                <a:gd name="connsiteX3" fmla="*/ 0 w 2778276"/>
                <a:gd name="connsiteY3" fmla="*/ 471777 h 471777"/>
                <a:gd name="connsiteX4" fmla="*/ 0 w 2778276"/>
                <a:gd name="connsiteY4" fmla="*/ 0 h 471777"/>
                <a:gd name="connsiteX0" fmla="*/ 0 w 2778276"/>
                <a:gd name="connsiteY0" fmla="*/ 0 h 499912"/>
                <a:gd name="connsiteX1" fmla="*/ 2778276 w 2778276"/>
                <a:gd name="connsiteY1" fmla="*/ 0 h 499912"/>
                <a:gd name="connsiteX2" fmla="*/ 2778276 w 2778276"/>
                <a:gd name="connsiteY2" fmla="*/ 471777 h 499912"/>
                <a:gd name="connsiteX3" fmla="*/ 576775 w 2778276"/>
                <a:gd name="connsiteY3" fmla="*/ 499912 h 499912"/>
                <a:gd name="connsiteX4" fmla="*/ 0 w 2778276"/>
                <a:gd name="connsiteY4" fmla="*/ 0 h 499912"/>
                <a:gd name="connsiteX0" fmla="*/ 0 w 2792344"/>
                <a:gd name="connsiteY0" fmla="*/ 0 h 514001"/>
                <a:gd name="connsiteX1" fmla="*/ 2778276 w 2792344"/>
                <a:gd name="connsiteY1" fmla="*/ 0 h 514001"/>
                <a:gd name="connsiteX2" fmla="*/ 2792344 w 2792344"/>
                <a:gd name="connsiteY2" fmla="*/ 514001 h 514001"/>
                <a:gd name="connsiteX3" fmla="*/ 576775 w 2792344"/>
                <a:gd name="connsiteY3" fmla="*/ 499912 h 514001"/>
                <a:gd name="connsiteX4" fmla="*/ 0 w 2792344"/>
                <a:gd name="connsiteY4" fmla="*/ 0 h 514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2344" h="514001">
                  <a:moveTo>
                    <a:pt x="0" y="0"/>
                  </a:moveTo>
                  <a:lnTo>
                    <a:pt x="2778276" y="0"/>
                  </a:lnTo>
                  <a:lnTo>
                    <a:pt x="2792344" y="514001"/>
                  </a:lnTo>
                  <a:lnTo>
                    <a:pt x="576775" y="499912"/>
                  </a:lnTo>
                  <a:lnTo>
                    <a:pt x="0" y="0"/>
                  </a:lnTo>
                  <a:close/>
                </a:path>
              </a:pathLst>
            </a:custGeom>
            <a:solidFill>
              <a:srgbClr val="EE740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fr-FR">
                <a:solidFill>
                  <a:srgbClr val="00366C"/>
                </a:solidFill>
              </a:endParaRPr>
            </a:p>
          </p:txBody>
        </p:sp>
        <p:sp>
          <p:nvSpPr>
            <p:cNvPr id="15" name="Rectangle 2">
              <a:extLst>
                <a:ext uri="{FF2B5EF4-FFF2-40B4-BE49-F238E27FC236}">
                  <a16:creationId xmlns:a16="http://schemas.microsoft.com/office/drawing/2014/main" id="{ADAB0AEC-795E-4826-A0D6-2720A6B5F17E}"/>
                </a:ext>
              </a:extLst>
            </p:cNvPr>
            <p:cNvSpPr/>
            <p:nvPr/>
          </p:nvSpPr>
          <p:spPr>
            <a:xfrm>
              <a:off x="1968078" y="-785818"/>
              <a:ext cx="5639748" cy="1384729"/>
            </a:xfrm>
            <a:custGeom>
              <a:avLst/>
              <a:gdLst>
                <a:gd name="connsiteX0" fmla="*/ 0 w 4000500"/>
                <a:gd name="connsiteY0" fmla="*/ 0 h 800100"/>
                <a:gd name="connsiteX1" fmla="*/ 4000500 w 4000500"/>
                <a:gd name="connsiteY1" fmla="*/ 0 h 800100"/>
                <a:gd name="connsiteX2" fmla="*/ 4000500 w 4000500"/>
                <a:gd name="connsiteY2" fmla="*/ 800100 h 800100"/>
                <a:gd name="connsiteX3" fmla="*/ 0 w 4000500"/>
                <a:gd name="connsiteY3" fmla="*/ 800100 h 800100"/>
                <a:gd name="connsiteX4" fmla="*/ 0 w 4000500"/>
                <a:gd name="connsiteY4" fmla="*/ 0 h 800100"/>
                <a:gd name="connsiteX0" fmla="*/ 0 w 4000500"/>
                <a:gd name="connsiteY0" fmla="*/ 0 h 800100"/>
                <a:gd name="connsiteX1" fmla="*/ 4000500 w 4000500"/>
                <a:gd name="connsiteY1" fmla="*/ 0 h 800100"/>
                <a:gd name="connsiteX2" fmla="*/ 4000500 w 4000500"/>
                <a:gd name="connsiteY2" fmla="*/ 800100 h 800100"/>
                <a:gd name="connsiteX3" fmla="*/ 792480 w 4000500"/>
                <a:gd name="connsiteY3" fmla="*/ 800100 h 800100"/>
                <a:gd name="connsiteX4" fmla="*/ 0 w 4000500"/>
                <a:gd name="connsiteY4" fmla="*/ 0 h 800100"/>
                <a:gd name="connsiteX0" fmla="*/ 0 w 4428566"/>
                <a:gd name="connsiteY0" fmla="*/ 0 h 806393"/>
                <a:gd name="connsiteX1" fmla="*/ 4000500 w 4428566"/>
                <a:gd name="connsiteY1" fmla="*/ 0 h 806393"/>
                <a:gd name="connsiteX2" fmla="*/ 4428566 w 4428566"/>
                <a:gd name="connsiteY2" fmla="*/ 806393 h 806393"/>
                <a:gd name="connsiteX3" fmla="*/ 792480 w 4428566"/>
                <a:gd name="connsiteY3" fmla="*/ 800100 h 806393"/>
                <a:gd name="connsiteX4" fmla="*/ 0 w 4428566"/>
                <a:gd name="connsiteY4" fmla="*/ 0 h 806393"/>
                <a:gd name="connsiteX0" fmla="*/ 0 w 4428566"/>
                <a:gd name="connsiteY0" fmla="*/ 0 h 806393"/>
                <a:gd name="connsiteX1" fmla="*/ 4428566 w 4428566"/>
                <a:gd name="connsiteY1" fmla="*/ 7035 h 806393"/>
                <a:gd name="connsiteX2" fmla="*/ 4428566 w 4428566"/>
                <a:gd name="connsiteY2" fmla="*/ 806393 h 806393"/>
                <a:gd name="connsiteX3" fmla="*/ 792480 w 4428566"/>
                <a:gd name="connsiteY3" fmla="*/ 800100 h 806393"/>
                <a:gd name="connsiteX4" fmla="*/ 0 w 4428566"/>
                <a:gd name="connsiteY4" fmla="*/ 0 h 8063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28566" h="806393">
                  <a:moveTo>
                    <a:pt x="0" y="0"/>
                  </a:moveTo>
                  <a:lnTo>
                    <a:pt x="4428566" y="7035"/>
                  </a:lnTo>
                  <a:lnTo>
                    <a:pt x="4428566" y="806393"/>
                  </a:lnTo>
                  <a:lnTo>
                    <a:pt x="792480" y="800100"/>
                  </a:lnTo>
                  <a:lnTo>
                    <a:pt x="0" y="0"/>
                  </a:lnTo>
                  <a:close/>
                </a:path>
              </a:pathLst>
            </a:custGeom>
            <a:solidFill>
              <a:srgbClr val="0B84FF"/>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nSpc>
                  <a:spcPct val="120000"/>
                </a:lnSpc>
                <a:spcBef>
                  <a:spcPts val="200"/>
                </a:spcBef>
              </a:pPr>
              <a:r>
                <a:rPr lang="fr-FR" sz="1000" kern="1000">
                  <a:solidFill>
                    <a:srgbClr val="00366C"/>
                  </a:solidFill>
                  <a:effectLst/>
                  <a:ea typeface="Calibri" panose="020F0502020204030204" pitchFamily="34" charset="0"/>
                  <a:cs typeface="Times New Roman" panose="02020603050405020304" pitchFamily="18" charset="0"/>
                </a:rPr>
                <a:t> </a:t>
              </a:r>
            </a:p>
          </p:txBody>
        </p:sp>
      </p:grpSp>
      <p:pic>
        <p:nvPicPr>
          <p:cNvPr id="16" name="Graphique 218">
            <a:extLst>
              <a:ext uri="{FF2B5EF4-FFF2-40B4-BE49-F238E27FC236}">
                <a16:creationId xmlns:a16="http://schemas.microsoft.com/office/drawing/2014/main" id="{797E772C-3E32-4DC4-9154-2641BFB9AA2D}"/>
              </a:ext>
            </a:extLst>
          </p:cNvPr>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40909" y="193345"/>
            <a:ext cx="1424861" cy="311868"/>
          </a:xfrm>
          <a:prstGeom prst="rect">
            <a:avLst/>
          </a:prstGeom>
        </p:spPr>
      </p:pic>
      <p:sp>
        <p:nvSpPr>
          <p:cNvPr id="17" name="Zone de texte 2">
            <a:extLst>
              <a:ext uri="{FF2B5EF4-FFF2-40B4-BE49-F238E27FC236}">
                <a16:creationId xmlns:a16="http://schemas.microsoft.com/office/drawing/2014/main" id="{BB37616C-272E-47F1-863A-B2C92FBE80F3}"/>
              </a:ext>
            </a:extLst>
          </p:cNvPr>
          <p:cNvSpPr txBox="1">
            <a:spLocks noChangeArrowheads="1"/>
          </p:cNvSpPr>
          <p:nvPr/>
        </p:nvSpPr>
        <p:spPr bwMode="auto">
          <a:xfrm>
            <a:off x="10440745" y="130371"/>
            <a:ext cx="18367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spcBef>
                <a:spcPct val="0"/>
              </a:spcBef>
              <a:spcAft>
                <a:spcPct val="0"/>
              </a:spcAft>
            </a:pPr>
            <a:r>
              <a:rPr lang="fr-FR">
                <a:solidFill>
                  <a:schemeClr val="bg1"/>
                </a:solidFill>
                <a:latin typeface="Arial"/>
                <a:cs typeface="Arial"/>
              </a:rPr>
              <a:t>Atelier 2 HTML</a:t>
            </a:r>
            <a:endParaRPr lang="en-US">
              <a:solidFill>
                <a:schemeClr val="bg1"/>
              </a:solidFill>
            </a:endParaRPr>
          </a:p>
        </p:txBody>
      </p:sp>
      <p:cxnSp>
        <p:nvCxnSpPr>
          <p:cNvPr id="21" name="Connecteur droit 12">
            <a:extLst>
              <a:ext uri="{FF2B5EF4-FFF2-40B4-BE49-F238E27FC236}">
                <a16:creationId xmlns:a16="http://schemas.microsoft.com/office/drawing/2014/main" id="{2FD4896E-C3EA-4312-B8B9-061395FD30B9}"/>
              </a:ext>
              <a:ext uri="{C183D7F6-B498-43B3-948B-1728B52AA6E4}">
                <adec:decorative xmlns:adec="http://schemas.microsoft.com/office/drawing/2017/decorative" val="1"/>
              </a:ext>
            </a:extLst>
          </p:cNvPr>
          <p:cNvCxnSpPr>
            <a:cxnSpLocks/>
          </p:cNvCxnSpPr>
          <p:nvPr/>
        </p:nvCxnSpPr>
        <p:spPr>
          <a:xfrm>
            <a:off x="10526228" y="71037"/>
            <a:ext cx="1416204" cy="0"/>
          </a:xfrm>
          <a:prstGeom prst="line">
            <a:avLst/>
          </a:prstGeom>
          <a:ln w="57150">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25" name="Espace réservé du numéro de diapositive 24">
            <a:extLst>
              <a:ext uri="{FF2B5EF4-FFF2-40B4-BE49-F238E27FC236}">
                <a16:creationId xmlns:a16="http://schemas.microsoft.com/office/drawing/2014/main" id="{6BFAE7BC-893E-4B9B-AB04-BFD3DE9B75A1}"/>
              </a:ext>
            </a:extLst>
          </p:cNvPr>
          <p:cNvSpPr>
            <a:spLocks noGrp="1"/>
          </p:cNvSpPr>
          <p:nvPr>
            <p:ph type="sldNum" sz="quarter" idx="12"/>
          </p:nvPr>
        </p:nvSpPr>
        <p:spPr/>
        <p:txBody>
          <a:bodyPr/>
          <a:lstStyle/>
          <a:p>
            <a:r>
              <a:rPr lang="fr-FR">
                <a:cs typeface="Calibri"/>
              </a:rPr>
              <a:t>31</a:t>
            </a:r>
          </a:p>
        </p:txBody>
      </p:sp>
      <p:sp>
        <p:nvSpPr>
          <p:cNvPr id="3" name="TextBox 2">
            <a:extLst>
              <a:ext uri="{FF2B5EF4-FFF2-40B4-BE49-F238E27FC236}">
                <a16:creationId xmlns:a16="http://schemas.microsoft.com/office/drawing/2014/main" id="{300F317F-220A-C48E-5C15-8F401C4C2259}"/>
              </a:ext>
            </a:extLst>
          </p:cNvPr>
          <p:cNvSpPr txBox="1"/>
          <p:nvPr/>
        </p:nvSpPr>
        <p:spPr>
          <a:xfrm>
            <a:off x="3094404" y="836613"/>
            <a:ext cx="5994400" cy="39370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lnSpc>
                <a:spcPct val="110000"/>
              </a:lnSpc>
              <a:spcBef>
                <a:spcPts val="1200"/>
              </a:spcBef>
              <a:spcAft>
                <a:spcPts val="200"/>
              </a:spcAft>
            </a:pPr>
            <a:r>
              <a:rPr lang="fr-FR" sz="2000" b="1">
                <a:ea typeface="+mn-lt"/>
                <a:cs typeface="+mn-lt"/>
              </a:rPr>
              <a:t>Présentation du HTML</a:t>
            </a:r>
            <a:endParaRPr lang="en-US" sz="2000" b="1">
              <a:cs typeface="Calibri"/>
            </a:endParaRPr>
          </a:p>
        </p:txBody>
      </p:sp>
      <p:sp>
        <p:nvSpPr>
          <p:cNvPr id="4" name="Espace réservé du contenu 2">
            <a:extLst>
              <a:ext uri="{FF2B5EF4-FFF2-40B4-BE49-F238E27FC236}">
                <a16:creationId xmlns:a16="http://schemas.microsoft.com/office/drawing/2014/main" id="{A89E0A5D-996B-19E8-94DB-84BF450C7363}"/>
              </a:ext>
            </a:extLst>
          </p:cNvPr>
          <p:cNvSpPr txBox="1">
            <a:spLocks/>
          </p:cNvSpPr>
          <p:nvPr/>
        </p:nvSpPr>
        <p:spPr>
          <a:xfrm>
            <a:off x="1487365" y="1344613"/>
            <a:ext cx="9213850" cy="393700"/>
          </a:xfrm>
          <a:prstGeom prst="rect">
            <a:avLst/>
          </a:prstGeom>
        </p:spPr>
        <p:txBody>
          <a:bodyPr lIns="91440" tIns="45720" rIns="91440" bIns="45720" anchor="t">
            <a:normAutofit lnSpcReduction="10000"/>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fr-FR" b="1">
                <a:solidFill>
                  <a:schemeClr val="accent1"/>
                </a:solidFill>
              </a:rPr>
              <a:t>LES FORMULAIRES</a:t>
            </a:r>
            <a:endParaRPr lang="en-US"/>
          </a:p>
        </p:txBody>
      </p:sp>
      <p:sp>
        <p:nvSpPr>
          <p:cNvPr id="6" name="ZoneTexte 7">
            <a:extLst>
              <a:ext uri="{FF2B5EF4-FFF2-40B4-BE49-F238E27FC236}">
                <a16:creationId xmlns:a16="http://schemas.microsoft.com/office/drawing/2014/main" id="{498C8EF3-E50F-F284-D51D-8EB5DEC872C9}"/>
              </a:ext>
            </a:extLst>
          </p:cNvPr>
          <p:cNvSpPr txBox="1"/>
          <p:nvPr/>
        </p:nvSpPr>
        <p:spPr>
          <a:xfrm>
            <a:off x="1097280" y="2079094"/>
            <a:ext cx="10058657" cy="4370940"/>
          </a:xfrm>
          <a:prstGeom prst="rect">
            <a:avLst/>
          </a:prstGeom>
          <a:noFill/>
        </p:spPr>
        <p:txBody>
          <a:bodyPr wrap="square" lIns="91440" tIns="45720" rIns="91440" bIns="45720" anchor="t">
            <a:spAutoFit/>
          </a:bodyPr>
          <a:lstStyle/>
          <a:p>
            <a:pPr>
              <a:lnSpc>
                <a:spcPct val="115000"/>
              </a:lnSpc>
              <a:spcAft>
                <a:spcPts val="1000"/>
              </a:spcAft>
            </a:pPr>
            <a:r>
              <a:rPr lang="fr-FR" sz="1600">
                <a:effectLst/>
                <a:latin typeface="Calibri"/>
                <a:ea typeface="Times New Roman" panose="02020603050405020304" pitchFamily="18" charset="0"/>
                <a:cs typeface="Calibri"/>
              </a:rPr>
              <a:t>Un </a:t>
            </a:r>
            <a:r>
              <a:rPr lang="fr-FR" sz="1600" b="1">
                <a:effectLst/>
                <a:latin typeface="Calibri"/>
                <a:ea typeface="Times New Roman" panose="02020603050405020304" pitchFamily="18" charset="0"/>
                <a:cs typeface="Calibri"/>
              </a:rPr>
              <a:t>formulaire HTML</a:t>
            </a:r>
            <a:r>
              <a:rPr lang="fr-FR" sz="1600">
                <a:effectLst/>
                <a:latin typeface="Calibri"/>
                <a:ea typeface="Times New Roman" panose="02020603050405020304" pitchFamily="18" charset="0"/>
                <a:cs typeface="Calibri"/>
              </a:rPr>
              <a:t> est utilisé pour collecter les entrées de l'utilisateur. L'entrée utilisateur est le plus souvent envoyée à un serveur pour traitement.</a:t>
            </a:r>
            <a:endParaRPr lang="fr-FR" sz="1400">
              <a:effectLst/>
              <a:latin typeface="Calibri"/>
              <a:ea typeface="Times New Roman" panose="02020603050405020304" pitchFamily="18" charset="0"/>
              <a:cs typeface="Calibri"/>
            </a:endParaRPr>
          </a:p>
          <a:p>
            <a:pPr>
              <a:lnSpc>
                <a:spcPct val="115000"/>
              </a:lnSpc>
              <a:spcAft>
                <a:spcPts val="1000"/>
              </a:spcAft>
            </a:pPr>
            <a:r>
              <a:rPr lang="fr-FR" sz="1600" noProof="1">
                <a:effectLst/>
                <a:latin typeface="Calibri"/>
                <a:ea typeface="Times New Roman" panose="02020603050405020304" pitchFamily="18" charset="0"/>
                <a:cs typeface="Calibri"/>
              </a:rPr>
              <a:t>La balise</a:t>
            </a:r>
            <a:r>
              <a:rPr lang="fr-FR" sz="1600" noProof="1">
                <a:latin typeface="Calibri"/>
                <a:ea typeface="Times New Roman" panose="02020603050405020304" pitchFamily="18" charset="0"/>
                <a:cs typeface="Calibri"/>
              </a:rPr>
              <a:t> </a:t>
            </a:r>
            <a:r>
              <a:rPr lang="fr-FR" sz="1600" noProof="1">
                <a:effectLst/>
                <a:latin typeface="Calibri"/>
                <a:ea typeface="Times New Roman" panose="02020603050405020304" pitchFamily="18" charset="0"/>
                <a:cs typeface="Calibri"/>
              </a:rPr>
              <a:t> </a:t>
            </a:r>
            <a:r>
              <a:rPr lang="fr-FR" sz="1600" b="1" noProof="1">
                <a:effectLst/>
                <a:latin typeface="Calibri"/>
                <a:ea typeface="Times New Roman" panose="02020603050405020304" pitchFamily="18" charset="0"/>
                <a:cs typeface="Calibri"/>
              </a:rPr>
              <a:t>&lt;</a:t>
            </a:r>
            <a:r>
              <a:rPr lang="fr-FR" sz="1600" b="1" noProof="1">
                <a:solidFill>
                  <a:srgbClr val="E45649"/>
                </a:solidFill>
                <a:effectLst/>
                <a:latin typeface="Calibri"/>
                <a:ea typeface="Times New Roman" panose="02020603050405020304" pitchFamily="18" charset="0"/>
                <a:cs typeface="Calibri"/>
              </a:rPr>
              <a:t>form</a:t>
            </a:r>
            <a:r>
              <a:rPr lang="fr-FR" sz="1600" b="1" noProof="1">
                <a:effectLst/>
                <a:latin typeface="Calibri"/>
                <a:ea typeface="Times New Roman" panose="02020603050405020304" pitchFamily="18" charset="0"/>
                <a:cs typeface="Calibri"/>
              </a:rPr>
              <a:t>&gt;</a:t>
            </a:r>
            <a:r>
              <a:rPr lang="fr-FR" sz="1600" noProof="1">
                <a:effectLst/>
                <a:latin typeface="Calibri"/>
                <a:ea typeface="Times New Roman" panose="02020603050405020304" pitchFamily="18" charset="0"/>
                <a:cs typeface="Calibri"/>
              </a:rPr>
              <a:t> est utilisée pour créer un formulaire HTML pour la saisie de l'utilisateur</a:t>
            </a:r>
            <a:endParaRPr lang="fr-FR" sz="1400" noProof="1">
              <a:effectLst/>
              <a:latin typeface="Calibri"/>
              <a:ea typeface="Times New Roman" panose="02020603050405020304" pitchFamily="18" charset="0"/>
              <a:cs typeface="Calibri"/>
            </a:endParaRPr>
          </a:p>
          <a:p>
            <a:pPr>
              <a:lnSpc>
                <a:spcPct val="115000"/>
              </a:lnSpc>
              <a:spcAft>
                <a:spcPts val="1000"/>
              </a:spcAft>
            </a:pPr>
            <a:r>
              <a:rPr lang="fr-FR" sz="1600" noProof="1">
                <a:effectLst/>
                <a:latin typeface="Calibri"/>
                <a:ea typeface="Times New Roman" panose="02020603050405020304" pitchFamily="18" charset="0"/>
                <a:cs typeface="Calibri"/>
              </a:rPr>
              <a:t>L'attribut </a:t>
            </a:r>
            <a:r>
              <a:rPr lang="fr-FR" sz="1600" b="1" noProof="1">
                <a:solidFill>
                  <a:srgbClr val="986801"/>
                </a:solidFill>
                <a:effectLst/>
                <a:latin typeface="Calibri"/>
                <a:ea typeface="Times New Roman" panose="02020603050405020304" pitchFamily="18" charset="0"/>
                <a:cs typeface="Calibri"/>
              </a:rPr>
              <a:t>action</a:t>
            </a:r>
            <a:r>
              <a:rPr lang="fr-FR" sz="1600" noProof="1">
                <a:solidFill>
                  <a:srgbClr val="986801"/>
                </a:solidFill>
                <a:effectLst/>
                <a:latin typeface="Calibri"/>
                <a:ea typeface="Times New Roman" panose="02020603050405020304" pitchFamily="18" charset="0"/>
                <a:cs typeface="Calibri"/>
              </a:rPr>
              <a:t> </a:t>
            </a:r>
            <a:r>
              <a:rPr lang="fr-FR" sz="1600" noProof="1">
                <a:effectLst/>
                <a:latin typeface="Calibri"/>
                <a:ea typeface="Times New Roman" panose="02020603050405020304" pitchFamily="18" charset="0"/>
                <a:cs typeface="Calibri"/>
              </a:rPr>
              <a:t>définit l'action à effectuer lors de la soumission du formulaire.</a:t>
            </a:r>
            <a:endParaRPr lang="fr-FR" sz="1400" noProof="1">
              <a:effectLst/>
              <a:latin typeface="Calibri"/>
              <a:ea typeface="Times New Roman" panose="02020603050405020304" pitchFamily="18" charset="0"/>
              <a:cs typeface="Calibri"/>
            </a:endParaRPr>
          </a:p>
          <a:p>
            <a:pPr>
              <a:lnSpc>
                <a:spcPct val="115000"/>
              </a:lnSpc>
              <a:spcAft>
                <a:spcPts val="1000"/>
              </a:spcAft>
            </a:pPr>
            <a:r>
              <a:rPr lang="fr-FR" sz="1600" noProof="1">
                <a:effectLst/>
                <a:latin typeface="Calibri"/>
                <a:ea typeface="Times New Roman" panose="02020603050405020304" pitchFamily="18" charset="0"/>
                <a:cs typeface="Calibri"/>
              </a:rPr>
              <a:t>L'attribut </a:t>
            </a:r>
            <a:r>
              <a:rPr lang="fr-FR" sz="1600" b="1" noProof="1">
                <a:solidFill>
                  <a:srgbClr val="986801"/>
                </a:solidFill>
                <a:effectLst/>
                <a:latin typeface="Calibri"/>
                <a:ea typeface="Times New Roman" panose="02020603050405020304" pitchFamily="18" charset="0"/>
                <a:cs typeface="Calibri"/>
              </a:rPr>
              <a:t>method</a:t>
            </a:r>
            <a:r>
              <a:rPr lang="fr-FR" sz="1600" noProof="1">
                <a:solidFill>
                  <a:srgbClr val="986801"/>
                </a:solidFill>
                <a:effectLst/>
                <a:latin typeface="Calibri"/>
                <a:ea typeface="Times New Roman" panose="02020603050405020304" pitchFamily="18" charset="0"/>
                <a:cs typeface="Calibri"/>
              </a:rPr>
              <a:t> </a:t>
            </a:r>
            <a:r>
              <a:rPr lang="fr-FR" sz="1600" noProof="1">
                <a:effectLst/>
                <a:latin typeface="Calibri"/>
                <a:ea typeface="Times New Roman" panose="02020603050405020304" pitchFamily="18" charset="0"/>
                <a:cs typeface="Calibri"/>
              </a:rPr>
              <a:t>spécifie la méthode HTTP à utiliser lors de la soumission des données du formulaire.</a:t>
            </a:r>
            <a:endParaRPr lang="fr-FR" sz="1400" noProof="1">
              <a:effectLst/>
              <a:latin typeface="Calibri"/>
              <a:ea typeface="Times New Roman" panose="02020603050405020304" pitchFamily="18" charset="0"/>
              <a:cs typeface="Calibri"/>
            </a:endParaRPr>
          </a:p>
          <a:p>
            <a:pPr>
              <a:lnSpc>
                <a:spcPct val="115000"/>
              </a:lnSpc>
              <a:spcAft>
                <a:spcPts val="1000"/>
              </a:spcAft>
            </a:pPr>
            <a:r>
              <a:rPr lang="fr-FR" sz="1600" noProof="1">
                <a:effectLst/>
                <a:latin typeface="Calibri"/>
                <a:ea typeface="Times New Roman" panose="02020603050405020304" pitchFamily="18" charset="0"/>
                <a:cs typeface="Calibri"/>
              </a:rPr>
              <a:t>Les données de formulaire peuvent être envoyées sous forme de variables URL (avec </a:t>
            </a:r>
            <a:r>
              <a:rPr lang="fr-FR" sz="1600" b="1" noProof="1">
                <a:solidFill>
                  <a:srgbClr val="986801"/>
                </a:solidFill>
                <a:effectLst/>
                <a:latin typeface="Calibri"/>
                <a:ea typeface="Times New Roman" panose="02020603050405020304" pitchFamily="18" charset="0"/>
                <a:cs typeface="Calibri"/>
              </a:rPr>
              <a:t>method</a:t>
            </a:r>
            <a:r>
              <a:rPr lang="fr-FR" sz="1600" b="1" noProof="1">
                <a:effectLst/>
                <a:latin typeface="Calibri"/>
                <a:ea typeface="Times New Roman" panose="02020603050405020304" pitchFamily="18" charset="0"/>
                <a:cs typeface="Calibri"/>
              </a:rPr>
              <a:t>=</a:t>
            </a:r>
            <a:r>
              <a:rPr lang="fr-FR" sz="1600" b="1" noProof="1">
                <a:solidFill>
                  <a:srgbClr val="50A14F"/>
                </a:solidFill>
                <a:effectLst/>
                <a:latin typeface="Calibri"/>
                <a:ea typeface="Times New Roman" panose="02020603050405020304" pitchFamily="18" charset="0"/>
                <a:cs typeface="Calibri"/>
              </a:rPr>
              <a:t>"get"</a:t>
            </a:r>
            <a:r>
              <a:rPr lang="fr-FR" sz="1600" noProof="1">
                <a:effectLst/>
                <a:latin typeface="Calibri"/>
                <a:ea typeface="Times New Roman" panose="02020603050405020304" pitchFamily="18" charset="0"/>
                <a:cs typeface="Calibri"/>
              </a:rPr>
              <a:t>) ou de post-transaction HTTP (avec </a:t>
            </a:r>
            <a:r>
              <a:rPr lang="fr-FR" sz="1600" b="1" noProof="1">
                <a:solidFill>
                  <a:srgbClr val="986801"/>
                </a:solidFill>
                <a:effectLst/>
                <a:latin typeface="Calibri"/>
                <a:ea typeface="Times New Roman" panose="02020603050405020304" pitchFamily="18" charset="0"/>
                <a:cs typeface="Calibri"/>
              </a:rPr>
              <a:t>method</a:t>
            </a:r>
            <a:r>
              <a:rPr lang="fr-FR" sz="1600" b="1" noProof="1">
                <a:effectLst/>
                <a:latin typeface="Calibri"/>
                <a:ea typeface="Times New Roman" panose="02020603050405020304" pitchFamily="18" charset="0"/>
                <a:cs typeface="Calibri"/>
              </a:rPr>
              <a:t>=</a:t>
            </a:r>
            <a:r>
              <a:rPr lang="fr-FR" sz="1600" b="1" noProof="1">
                <a:solidFill>
                  <a:srgbClr val="50A14F"/>
                </a:solidFill>
                <a:effectLst/>
                <a:latin typeface="Calibri"/>
                <a:ea typeface="Times New Roman" panose="02020603050405020304" pitchFamily="18" charset="0"/>
                <a:cs typeface="Calibri"/>
              </a:rPr>
              <a:t>"post"</a:t>
            </a:r>
            <a:r>
              <a:rPr lang="fr-FR" sz="1600" noProof="1">
                <a:effectLst/>
                <a:latin typeface="Calibri"/>
                <a:ea typeface="Times New Roman" panose="02020603050405020304" pitchFamily="18" charset="0"/>
                <a:cs typeface="Calibri"/>
              </a:rPr>
              <a:t>).</a:t>
            </a:r>
            <a:endParaRPr lang="fr-FR" sz="1400" noProof="1">
              <a:effectLst/>
              <a:latin typeface="Calibri"/>
              <a:ea typeface="Times New Roman" panose="02020603050405020304" pitchFamily="18" charset="0"/>
              <a:cs typeface="Calibri"/>
            </a:endParaRPr>
          </a:p>
          <a:p>
            <a:pPr>
              <a:lnSpc>
                <a:spcPct val="115000"/>
              </a:lnSpc>
              <a:spcAft>
                <a:spcPts val="1000"/>
              </a:spcAft>
            </a:pPr>
            <a:r>
              <a:rPr lang="fr-FR" sz="1600" noProof="1">
                <a:effectLst/>
                <a:latin typeface="Calibri"/>
                <a:ea typeface="Times New Roman" panose="02020603050405020304" pitchFamily="18" charset="0"/>
                <a:cs typeface="Calibri"/>
              </a:rPr>
              <a:t>La méthode HTTP par défaut lors de la soumission de données de formulaire est </a:t>
            </a:r>
            <a:r>
              <a:rPr lang="fr-FR" sz="1600" b="1" noProof="1">
                <a:effectLst/>
                <a:latin typeface="Calibri"/>
                <a:ea typeface="Times New Roman" panose="02020603050405020304" pitchFamily="18" charset="0"/>
                <a:cs typeface="Calibri"/>
              </a:rPr>
              <a:t>GET</a:t>
            </a:r>
            <a:r>
              <a:rPr lang="fr-FR" sz="1600" noProof="1">
                <a:effectLst/>
                <a:latin typeface="Calibri"/>
                <a:ea typeface="Times New Roman" panose="02020603050405020304" pitchFamily="18" charset="0"/>
                <a:cs typeface="Calibri"/>
              </a:rPr>
              <a:t>. </a:t>
            </a:r>
            <a:endParaRPr lang="fr-FR" sz="1400" noProof="1">
              <a:effectLst/>
              <a:latin typeface="Calibri"/>
              <a:ea typeface="Times New Roman" panose="02020603050405020304" pitchFamily="18" charset="0"/>
              <a:cs typeface="Calibri"/>
            </a:endParaRPr>
          </a:p>
          <a:p>
            <a:pPr>
              <a:lnSpc>
                <a:spcPts val="1100"/>
              </a:lnSpc>
              <a:spcAft>
                <a:spcPts val="1000"/>
              </a:spcAft>
            </a:pPr>
            <a:r>
              <a:rPr lang="fr-FR" sz="1600" noProof="1">
                <a:solidFill>
                  <a:srgbClr val="383A42"/>
                </a:solidFill>
                <a:effectLst/>
                <a:latin typeface="Calibri"/>
                <a:ea typeface="Times New Roman" panose="02020603050405020304" pitchFamily="18" charset="0"/>
                <a:cs typeface="Times New Roman"/>
              </a:rPr>
              <a:t>&lt;</a:t>
            </a:r>
            <a:r>
              <a:rPr lang="fr-FR" sz="1600" noProof="1">
                <a:solidFill>
                  <a:srgbClr val="E45649"/>
                </a:solidFill>
                <a:effectLst/>
                <a:latin typeface="Calibri"/>
                <a:ea typeface="Times New Roman" panose="02020603050405020304" pitchFamily="18" charset="0"/>
                <a:cs typeface="Times New Roman"/>
              </a:rPr>
              <a:t>form</a:t>
            </a:r>
            <a:r>
              <a:rPr lang="fr-FR" sz="1600" noProof="1">
                <a:solidFill>
                  <a:srgbClr val="383A42"/>
                </a:solidFill>
                <a:effectLst/>
                <a:latin typeface="Calibri"/>
                <a:ea typeface="Times New Roman" panose="02020603050405020304" pitchFamily="18" charset="0"/>
                <a:cs typeface="Times New Roman"/>
              </a:rPr>
              <a:t> </a:t>
            </a:r>
            <a:r>
              <a:rPr lang="fr-FR" sz="1600" noProof="1">
                <a:solidFill>
                  <a:srgbClr val="986801"/>
                </a:solidFill>
                <a:effectLst/>
                <a:latin typeface="Calibri"/>
                <a:ea typeface="Times New Roman" panose="02020603050405020304" pitchFamily="18" charset="0"/>
                <a:cs typeface="Times New Roman"/>
              </a:rPr>
              <a:t>action</a:t>
            </a:r>
            <a:r>
              <a:rPr lang="fr-FR" sz="1600" noProof="1">
                <a:solidFill>
                  <a:srgbClr val="383A42"/>
                </a:solidFill>
                <a:effectLst/>
                <a:latin typeface="Calibri"/>
                <a:ea typeface="Times New Roman" panose="02020603050405020304" pitchFamily="18" charset="0"/>
                <a:cs typeface="Times New Roman"/>
              </a:rPr>
              <a:t>=</a:t>
            </a:r>
            <a:r>
              <a:rPr lang="fr-FR" sz="1600" noProof="1">
                <a:solidFill>
                  <a:srgbClr val="50A14F"/>
                </a:solidFill>
                <a:effectLst/>
                <a:latin typeface="Calibri"/>
                <a:ea typeface="Times New Roman" panose="02020603050405020304" pitchFamily="18" charset="0"/>
                <a:cs typeface="Times New Roman"/>
              </a:rPr>
              <a:t>"/action_page.php"</a:t>
            </a:r>
            <a:r>
              <a:rPr lang="fr-FR" sz="1600" noProof="1">
                <a:solidFill>
                  <a:srgbClr val="383A42"/>
                </a:solidFill>
                <a:effectLst/>
                <a:latin typeface="Calibri"/>
                <a:ea typeface="Times New Roman" panose="02020603050405020304" pitchFamily="18" charset="0"/>
                <a:cs typeface="Times New Roman"/>
              </a:rPr>
              <a:t> </a:t>
            </a:r>
            <a:r>
              <a:rPr lang="fr-FR" sz="1600" noProof="1">
                <a:solidFill>
                  <a:srgbClr val="986801"/>
                </a:solidFill>
                <a:effectLst/>
                <a:latin typeface="Calibri"/>
                <a:ea typeface="Times New Roman" panose="02020603050405020304" pitchFamily="18" charset="0"/>
                <a:cs typeface="Times New Roman"/>
              </a:rPr>
              <a:t>method</a:t>
            </a:r>
            <a:r>
              <a:rPr lang="fr-FR" sz="1600" noProof="1">
                <a:solidFill>
                  <a:srgbClr val="383A42"/>
                </a:solidFill>
                <a:effectLst/>
                <a:latin typeface="Calibri"/>
                <a:ea typeface="Times New Roman" panose="02020603050405020304" pitchFamily="18" charset="0"/>
                <a:cs typeface="Times New Roman"/>
              </a:rPr>
              <a:t>=</a:t>
            </a:r>
            <a:r>
              <a:rPr lang="fr-FR" sz="1600" noProof="1">
                <a:solidFill>
                  <a:srgbClr val="50A14F"/>
                </a:solidFill>
                <a:effectLst/>
                <a:latin typeface="Calibri"/>
                <a:ea typeface="Times New Roman" panose="02020603050405020304" pitchFamily="18" charset="0"/>
                <a:cs typeface="Times New Roman"/>
              </a:rPr>
              <a:t>"get"</a:t>
            </a:r>
            <a:r>
              <a:rPr lang="fr-FR" sz="1600" noProof="1">
                <a:solidFill>
                  <a:srgbClr val="383A42"/>
                </a:solidFill>
                <a:effectLst/>
                <a:latin typeface="Calibri"/>
                <a:ea typeface="Times New Roman" panose="02020603050405020304" pitchFamily="18" charset="0"/>
                <a:cs typeface="Times New Roman"/>
              </a:rPr>
              <a:t>&gt;</a:t>
            </a:r>
            <a:endParaRPr lang="fr-FR" sz="1600" noProof="1">
              <a:effectLst/>
              <a:latin typeface="Calibri"/>
              <a:ea typeface="Times New Roman" panose="02020603050405020304" pitchFamily="18" charset="0"/>
              <a:cs typeface="Times New Roman"/>
            </a:endParaRPr>
          </a:p>
          <a:p>
            <a:pPr>
              <a:lnSpc>
                <a:spcPts val="1100"/>
              </a:lnSpc>
              <a:spcAft>
                <a:spcPts val="1000"/>
              </a:spcAft>
            </a:pPr>
            <a:r>
              <a:rPr lang="fr-FR" sz="1600" noProof="1">
                <a:solidFill>
                  <a:srgbClr val="383A42"/>
                </a:solidFill>
                <a:effectLst/>
                <a:latin typeface="Calibri"/>
                <a:ea typeface="Times New Roman" panose="02020603050405020304" pitchFamily="18" charset="0"/>
                <a:cs typeface="Times New Roman"/>
              </a:rPr>
              <a:t>&lt;/</a:t>
            </a:r>
            <a:r>
              <a:rPr lang="fr-FR" sz="1600" noProof="1">
                <a:solidFill>
                  <a:srgbClr val="E45649"/>
                </a:solidFill>
                <a:effectLst/>
                <a:latin typeface="Calibri"/>
                <a:ea typeface="Times New Roman" panose="02020603050405020304" pitchFamily="18" charset="0"/>
                <a:cs typeface="Times New Roman"/>
              </a:rPr>
              <a:t>form</a:t>
            </a:r>
            <a:r>
              <a:rPr lang="fr-FR" sz="1600" noProof="1">
                <a:solidFill>
                  <a:srgbClr val="383A42"/>
                </a:solidFill>
                <a:effectLst/>
                <a:latin typeface="Calibri"/>
                <a:ea typeface="Times New Roman" panose="02020603050405020304" pitchFamily="18" charset="0"/>
                <a:cs typeface="Times New Roman"/>
              </a:rPr>
              <a:t>&gt;</a:t>
            </a:r>
          </a:p>
          <a:p>
            <a:pPr>
              <a:lnSpc>
                <a:spcPts val="1100"/>
              </a:lnSpc>
              <a:spcAft>
                <a:spcPts val="1000"/>
              </a:spcAft>
            </a:pPr>
            <a:endParaRPr lang="fr-FR" sz="1600" noProof="1">
              <a:solidFill>
                <a:srgbClr val="383A42"/>
              </a:solidFill>
              <a:latin typeface="Calibri"/>
              <a:ea typeface="Times New Roman" panose="02020603050405020304" pitchFamily="18" charset="0"/>
              <a:cs typeface="Times New Roman"/>
            </a:endParaRPr>
          </a:p>
          <a:p>
            <a:pPr>
              <a:lnSpc>
                <a:spcPts val="1100"/>
              </a:lnSpc>
              <a:spcAft>
                <a:spcPts val="1000"/>
              </a:spcAft>
            </a:pPr>
            <a:r>
              <a:rPr lang="fr-FR" sz="1600" noProof="1">
                <a:solidFill>
                  <a:srgbClr val="9BA8B7"/>
                </a:solidFill>
                <a:latin typeface="Calibri"/>
                <a:ea typeface="Times New Roman" panose="02020603050405020304" pitchFamily="18" charset="0"/>
                <a:cs typeface="Times New Roman"/>
              </a:rPr>
              <a:t>Ici, nous ne verrons pas la partie </a:t>
            </a:r>
            <a:r>
              <a:rPr lang="fr-FR" sz="1600" b="1" noProof="1">
                <a:solidFill>
                  <a:srgbClr val="9BA8B7"/>
                </a:solidFill>
                <a:latin typeface="Calibri"/>
                <a:ea typeface="Times New Roman" panose="02020603050405020304" pitchFamily="18" charset="0"/>
                <a:cs typeface="Times New Roman"/>
              </a:rPr>
              <a:t>traintement</a:t>
            </a:r>
            <a:r>
              <a:rPr lang="fr-FR" sz="1600" noProof="1">
                <a:solidFill>
                  <a:srgbClr val="9BA8B7"/>
                </a:solidFill>
                <a:latin typeface="Calibri"/>
                <a:ea typeface="Times New Roman" panose="02020603050405020304" pitchFamily="18" charset="0"/>
                <a:cs typeface="Times New Roman"/>
              </a:rPr>
              <a:t>, donc on ne précisera pas l'attri</a:t>
            </a:r>
            <a:r>
              <a:rPr lang="fr-FR" sz="1600" noProof="1">
                <a:solidFill>
                  <a:srgbClr val="9BA8B7"/>
                </a:solidFill>
              </a:rPr>
              <a:t>but </a:t>
            </a:r>
            <a:r>
              <a:rPr lang="fr-FR" sz="1600" b="1" noProof="1">
                <a:solidFill>
                  <a:srgbClr val="9BA8B7"/>
                </a:solidFill>
              </a:rPr>
              <a:t>action</a:t>
            </a:r>
            <a:r>
              <a:rPr lang="fr-FR" sz="1600" noProof="1">
                <a:solidFill>
                  <a:srgbClr val="9BA8B7"/>
                </a:solidFill>
              </a:rPr>
              <a:t>.</a:t>
            </a:r>
            <a:endParaRPr lang="fr-FR" sz="1600" noProof="1">
              <a:solidFill>
                <a:srgbClr val="9BA8B7"/>
              </a:solidFill>
              <a:ea typeface="Calibri"/>
              <a:cs typeface="Calibri"/>
            </a:endParaRPr>
          </a:p>
          <a:p>
            <a:pPr>
              <a:lnSpc>
                <a:spcPts val="1100"/>
              </a:lnSpc>
              <a:spcAft>
                <a:spcPts val="1000"/>
              </a:spcAft>
            </a:pPr>
            <a:r>
              <a:rPr lang="fr-FR" sz="1600" noProof="1">
                <a:solidFill>
                  <a:srgbClr val="9BA8B7"/>
                </a:solidFill>
                <a:ea typeface="Calibri"/>
                <a:cs typeface="Calibri"/>
              </a:rPr>
              <a:t>Par contre, </a:t>
            </a:r>
            <a:r>
              <a:rPr lang="fr-FR" sz="1600" b="1" noProof="1">
                <a:solidFill>
                  <a:srgbClr val="9BA8B7"/>
                </a:solidFill>
                <a:ea typeface="Calibri"/>
                <a:cs typeface="Calibri"/>
              </a:rPr>
              <a:t>methode="get"</a:t>
            </a:r>
            <a:r>
              <a:rPr lang="fr-FR" sz="1600" noProof="1">
                <a:solidFill>
                  <a:srgbClr val="9BA8B7"/>
                </a:solidFill>
                <a:ea typeface="Calibri"/>
                <a:cs typeface="Calibri"/>
              </a:rPr>
              <a:t> nous permettra de visualiser l'envoie des données du formulaire.</a:t>
            </a:r>
          </a:p>
        </p:txBody>
      </p:sp>
    </p:spTree>
    <p:extLst>
      <p:ext uri="{BB962C8B-B14F-4D97-AF65-F5344CB8AC3E}">
        <p14:creationId xmlns:p14="http://schemas.microsoft.com/office/powerpoint/2010/main" val="23919797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Connecteur droit 12">
            <a:extLst>
              <a:ext uri="{FF2B5EF4-FFF2-40B4-BE49-F238E27FC236}">
                <a16:creationId xmlns:a16="http://schemas.microsoft.com/office/drawing/2014/main" id="{7F409621-235B-42B7-8C57-C671A5B850E8}"/>
              </a:ext>
              <a:ext uri="{C183D7F6-B498-43B3-948B-1728B52AA6E4}">
                <adec:decorative xmlns:adec="http://schemas.microsoft.com/office/drawing/2017/decorative" val="1"/>
              </a:ext>
            </a:extLst>
          </p:cNvPr>
          <p:cNvCxnSpPr>
            <a:cxnSpLocks/>
          </p:cNvCxnSpPr>
          <p:nvPr/>
        </p:nvCxnSpPr>
        <p:spPr>
          <a:xfrm>
            <a:off x="240908" y="6459681"/>
            <a:ext cx="0" cy="398319"/>
          </a:xfrm>
          <a:prstGeom prst="line">
            <a:avLst/>
          </a:prstGeom>
          <a:ln w="139700">
            <a:solidFill>
              <a:schemeClr val="accent2"/>
            </a:solidFill>
            <a:prstDash val="solid"/>
          </a:ln>
        </p:spPr>
        <p:style>
          <a:lnRef idx="1">
            <a:schemeClr val="accent1"/>
          </a:lnRef>
          <a:fillRef idx="0">
            <a:schemeClr val="accent1"/>
          </a:fillRef>
          <a:effectRef idx="0">
            <a:schemeClr val="accent1"/>
          </a:effectRef>
          <a:fontRef idx="minor">
            <a:schemeClr val="tx1"/>
          </a:fontRef>
        </p:style>
      </p:cxnSp>
      <p:grpSp>
        <p:nvGrpSpPr>
          <p:cNvPr id="13" name="Groupe 12">
            <a:extLst>
              <a:ext uri="{FF2B5EF4-FFF2-40B4-BE49-F238E27FC236}">
                <a16:creationId xmlns:a16="http://schemas.microsoft.com/office/drawing/2014/main" id="{85DCF745-39CA-459B-8ACF-F7DEC90EFF33}"/>
              </a:ext>
              <a:ext uri="{C183D7F6-B498-43B3-948B-1728B52AA6E4}">
                <adec:decorative xmlns:adec="http://schemas.microsoft.com/office/drawing/2017/decorative" val="1"/>
              </a:ext>
            </a:extLst>
          </p:cNvPr>
          <p:cNvGrpSpPr/>
          <p:nvPr/>
        </p:nvGrpSpPr>
        <p:grpSpPr>
          <a:xfrm>
            <a:off x="9233656" y="-30668"/>
            <a:ext cx="2958344" cy="565210"/>
            <a:chOff x="1216702" y="-785818"/>
            <a:chExt cx="6391124" cy="1384729"/>
          </a:xfrm>
        </p:grpSpPr>
        <p:sp>
          <p:nvSpPr>
            <p:cNvPr id="14" name="Rectangle 1">
              <a:extLst>
                <a:ext uri="{FF2B5EF4-FFF2-40B4-BE49-F238E27FC236}">
                  <a16:creationId xmlns:a16="http://schemas.microsoft.com/office/drawing/2014/main" id="{1DD38E9F-DD41-498F-8651-C39F97B54463}"/>
                </a:ext>
              </a:extLst>
            </p:cNvPr>
            <p:cNvSpPr/>
            <p:nvPr/>
          </p:nvSpPr>
          <p:spPr>
            <a:xfrm>
              <a:off x="1216702" y="-755745"/>
              <a:ext cx="2792437" cy="728927"/>
            </a:xfrm>
            <a:custGeom>
              <a:avLst/>
              <a:gdLst>
                <a:gd name="connsiteX0" fmla="*/ 0 w 2778276"/>
                <a:gd name="connsiteY0" fmla="*/ 0 h 471777"/>
                <a:gd name="connsiteX1" fmla="*/ 2778276 w 2778276"/>
                <a:gd name="connsiteY1" fmla="*/ 0 h 471777"/>
                <a:gd name="connsiteX2" fmla="*/ 2778276 w 2778276"/>
                <a:gd name="connsiteY2" fmla="*/ 471777 h 471777"/>
                <a:gd name="connsiteX3" fmla="*/ 0 w 2778276"/>
                <a:gd name="connsiteY3" fmla="*/ 471777 h 471777"/>
                <a:gd name="connsiteX4" fmla="*/ 0 w 2778276"/>
                <a:gd name="connsiteY4" fmla="*/ 0 h 471777"/>
                <a:gd name="connsiteX0" fmla="*/ 0 w 2778276"/>
                <a:gd name="connsiteY0" fmla="*/ 0 h 499912"/>
                <a:gd name="connsiteX1" fmla="*/ 2778276 w 2778276"/>
                <a:gd name="connsiteY1" fmla="*/ 0 h 499912"/>
                <a:gd name="connsiteX2" fmla="*/ 2778276 w 2778276"/>
                <a:gd name="connsiteY2" fmla="*/ 471777 h 499912"/>
                <a:gd name="connsiteX3" fmla="*/ 576775 w 2778276"/>
                <a:gd name="connsiteY3" fmla="*/ 499912 h 499912"/>
                <a:gd name="connsiteX4" fmla="*/ 0 w 2778276"/>
                <a:gd name="connsiteY4" fmla="*/ 0 h 499912"/>
                <a:gd name="connsiteX0" fmla="*/ 0 w 2792344"/>
                <a:gd name="connsiteY0" fmla="*/ 0 h 514001"/>
                <a:gd name="connsiteX1" fmla="*/ 2778276 w 2792344"/>
                <a:gd name="connsiteY1" fmla="*/ 0 h 514001"/>
                <a:gd name="connsiteX2" fmla="*/ 2792344 w 2792344"/>
                <a:gd name="connsiteY2" fmla="*/ 514001 h 514001"/>
                <a:gd name="connsiteX3" fmla="*/ 576775 w 2792344"/>
                <a:gd name="connsiteY3" fmla="*/ 499912 h 514001"/>
                <a:gd name="connsiteX4" fmla="*/ 0 w 2792344"/>
                <a:gd name="connsiteY4" fmla="*/ 0 h 514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2344" h="514001">
                  <a:moveTo>
                    <a:pt x="0" y="0"/>
                  </a:moveTo>
                  <a:lnTo>
                    <a:pt x="2778276" y="0"/>
                  </a:lnTo>
                  <a:lnTo>
                    <a:pt x="2792344" y="514001"/>
                  </a:lnTo>
                  <a:lnTo>
                    <a:pt x="576775" y="499912"/>
                  </a:lnTo>
                  <a:lnTo>
                    <a:pt x="0" y="0"/>
                  </a:lnTo>
                  <a:close/>
                </a:path>
              </a:pathLst>
            </a:custGeom>
            <a:solidFill>
              <a:srgbClr val="EE740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fr-FR">
                <a:solidFill>
                  <a:srgbClr val="00366C"/>
                </a:solidFill>
              </a:endParaRPr>
            </a:p>
          </p:txBody>
        </p:sp>
        <p:sp>
          <p:nvSpPr>
            <p:cNvPr id="15" name="Rectangle 2">
              <a:extLst>
                <a:ext uri="{FF2B5EF4-FFF2-40B4-BE49-F238E27FC236}">
                  <a16:creationId xmlns:a16="http://schemas.microsoft.com/office/drawing/2014/main" id="{ADAB0AEC-795E-4826-A0D6-2720A6B5F17E}"/>
                </a:ext>
              </a:extLst>
            </p:cNvPr>
            <p:cNvSpPr/>
            <p:nvPr/>
          </p:nvSpPr>
          <p:spPr>
            <a:xfrm>
              <a:off x="1968078" y="-785818"/>
              <a:ext cx="5639748" cy="1384729"/>
            </a:xfrm>
            <a:custGeom>
              <a:avLst/>
              <a:gdLst>
                <a:gd name="connsiteX0" fmla="*/ 0 w 4000500"/>
                <a:gd name="connsiteY0" fmla="*/ 0 h 800100"/>
                <a:gd name="connsiteX1" fmla="*/ 4000500 w 4000500"/>
                <a:gd name="connsiteY1" fmla="*/ 0 h 800100"/>
                <a:gd name="connsiteX2" fmla="*/ 4000500 w 4000500"/>
                <a:gd name="connsiteY2" fmla="*/ 800100 h 800100"/>
                <a:gd name="connsiteX3" fmla="*/ 0 w 4000500"/>
                <a:gd name="connsiteY3" fmla="*/ 800100 h 800100"/>
                <a:gd name="connsiteX4" fmla="*/ 0 w 4000500"/>
                <a:gd name="connsiteY4" fmla="*/ 0 h 800100"/>
                <a:gd name="connsiteX0" fmla="*/ 0 w 4000500"/>
                <a:gd name="connsiteY0" fmla="*/ 0 h 800100"/>
                <a:gd name="connsiteX1" fmla="*/ 4000500 w 4000500"/>
                <a:gd name="connsiteY1" fmla="*/ 0 h 800100"/>
                <a:gd name="connsiteX2" fmla="*/ 4000500 w 4000500"/>
                <a:gd name="connsiteY2" fmla="*/ 800100 h 800100"/>
                <a:gd name="connsiteX3" fmla="*/ 792480 w 4000500"/>
                <a:gd name="connsiteY3" fmla="*/ 800100 h 800100"/>
                <a:gd name="connsiteX4" fmla="*/ 0 w 4000500"/>
                <a:gd name="connsiteY4" fmla="*/ 0 h 800100"/>
                <a:gd name="connsiteX0" fmla="*/ 0 w 4428566"/>
                <a:gd name="connsiteY0" fmla="*/ 0 h 806393"/>
                <a:gd name="connsiteX1" fmla="*/ 4000500 w 4428566"/>
                <a:gd name="connsiteY1" fmla="*/ 0 h 806393"/>
                <a:gd name="connsiteX2" fmla="*/ 4428566 w 4428566"/>
                <a:gd name="connsiteY2" fmla="*/ 806393 h 806393"/>
                <a:gd name="connsiteX3" fmla="*/ 792480 w 4428566"/>
                <a:gd name="connsiteY3" fmla="*/ 800100 h 806393"/>
                <a:gd name="connsiteX4" fmla="*/ 0 w 4428566"/>
                <a:gd name="connsiteY4" fmla="*/ 0 h 806393"/>
                <a:gd name="connsiteX0" fmla="*/ 0 w 4428566"/>
                <a:gd name="connsiteY0" fmla="*/ 0 h 806393"/>
                <a:gd name="connsiteX1" fmla="*/ 4428566 w 4428566"/>
                <a:gd name="connsiteY1" fmla="*/ 7035 h 806393"/>
                <a:gd name="connsiteX2" fmla="*/ 4428566 w 4428566"/>
                <a:gd name="connsiteY2" fmla="*/ 806393 h 806393"/>
                <a:gd name="connsiteX3" fmla="*/ 792480 w 4428566"/>
                <a:gd name="connsiteY3" fmla="*/ 800100 h 806393"/>
                <a:gd name="connsiteX4" fmla="*/ 0 w 4428566"/>
                <a:gd name="connsiteY4" fmla="*/ 0 h 8063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28566" h="806393">
                  <a:moveTo>
                    <a:pt x="0" y="0"/>
                  </a:moveTo>
                  <a:lnTo>
                    <a:pt x="4428566" y="7035"/>
                  </a:lnTo>
                  <a:lnTo>
                    <a:pt x="4428566" y="806393"/>
                  </a:lnTo>
                  <a:lnTo>
                    <a:pt x="792480" y="800100"/>
                  </a:lnTo>
                  <a:lnTo>
                    <a:pt x="0" y="0"/>
                  </a:lnTo>
                  <a:close/>
                </a:path>
              </a:pathLst>
            </a:custGeom>
            <a:solidFill>
              <a:srgbClr val="0B84FF"/>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nSpc>
                  <a:spcPct val="120000"/>
                </a:lnSpc>
                <a:spcBef>
                  <a:spcPts val="200"/>
                </a:spcBef>
              </a:pPr>
              <a:r>
                <a:rPr lang="fr-FR" sz="1000" kern="1000">
                  <a:solidFill>
                    <a:srgbClr val="00366C"/>
                  </a:solidFill>
                  <a:effectLst/>
                  <a:ea typeface="Calibri" panose="020F0502020204030204" pitchFamily="34" charset="0"/>
                  <a:cs typeface="Times New Roman" panose="02020603050405020304" pitchFamily="18" charset="0"/>
                </a:rPr>
                <a:t> </a:t>
              </a:r>
            </a:p>
          </p:txBody>
        </p:sp>
      </p:grpSp>
      <p:pic>
        <p:nvPicPr>
          <p:cNvPr id="16" name="Graphique 218">
            <a:extLst>
              <a:ext uri="{FF2B5EF4-FFF2-40B4-BE49-F238E27FC236}">
                <a16:creationId xmlns:a16="http://schemas.microsoft.com/office/drawing/2014/main" id="{797E772C-3E32-4DC4-9154-2641BFB9AA2D}"/>
              </a:ext>
            </a:extLst>
          </p:cNvPr>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40909" y="193345"/>
            <a:ext cx="1424861" cy="311868"/>
          </a:xfrm>
          <a:prstGeom prst="rect">
            <a:avLst/>
          </a:prstGeom>
        </p:spPr>
      </p:pic>
      <p:sp>
        <p:nvSpPr>
          <p:cNvPr id="17" name="Zone de texte 2">
            <a:extLst>
              <a:ext uri="{FF2B5EF4-FFF2-40B4-BE49-F238E27FC236}">
                <a16:creationId xmlns:a16="http://schemas.microsoft.com/office/drawing/2014/main" id="{BB37616C-272E-47F1-863A-B2C92FBE80F3}"/>
              </a:ext>
            </a:extLst>
          </p:cNvPr>
          <p:cNvSpPr txBox="1">
            <a:spLocks noChangeArrowheads="1"/>
          </p:cNvSpPr>
          <p:nvPr/>
        </p:nvSpPr>
        <p:spPr bwMode="auto">
          <a:xfrm>
            <a:off x="10440745" y="130371"/>
            <a:ext cx="18367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spcBef>
                <a:spcPct val="0"/>
              </a:spcBef>
              <a:spcAft>
                <a:spcPct val="0"/>
              </a:spcAft>
            </a:pPr>
            <a:r>
              <a:rPr lang="fr-FR">
                <a:solidFill>
                  <a:schemeClr val="bg1"/>
                </a:solidFill>
                <a:latin typeface="Arial"/>
                <a:cs typeface="Arial"/>
              </a:rPr>
              <a:t>Atelier 2 HTML</a:t>
            </a:r>
            <a:endParaRPr lang="en-US">
              <a:solidFill>
                <a:schemeClr val="bg1"/>
              </a:solidFill>
            </a:endParaRPr>
          </a:p>
        </p:txBody>
      </p:sp>
      <p:cxnSp>
        <p:nvCxnSpPr>
          <p:cNvPr id="21" name="Connecteur droit 12">
            <a:extLst>
              <a:ext uri="{FF2B5EF4-FFF2-40B4-BE49-F238E27FC236}">
                <a16:creationId xmlns:a16="http://schemas.microsoft.com/office/drawing/2014/main" id="{2FD4896E-C3EA-4312-B8B9-061395FD30B9}"/>
              </a:ext>
              <a:ext uri="{C183D7F6-B498-43B3-948B-1728B52AA6E4}">
                <adec:decorative xmlns:adec="http://schemas.microsoft.com/office/drawing/2017/decorative" val="1"/>
              </a:ext>
            </a:extLst>
          </p:cNvPr>
          <p:cNvCxnSpPr>
            <a:cxnSpLocks/>
          </p:cNvCxnSpPr>
          <p:nvPr/>
        </p:nvCxnSpPr>
        <p:spPr>
          <a:xfrm>
            <a:off x="10526228" y="71037"/>
            <a:ext cx="1416204" cy="0"/>
          </a:xfrm>
          <a:prstGeom prst="line">
            <a:avLst/>
          </a:prstGeom>
          <a:ln w="57150">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25" name="Espace réservé du numéro de diapositive 24">
            <a:extLst>
              <a:ext uri="{FF2B5EF4-FFF2-40B4-BE49-F238E27FC236}">
                <a16:creationId xmlns:a16="http://schemas.microsoft.com/office/drawing/2014/main" id="{6BFAE7BC-893E-4B9B-AB04-BFD3DE9B75A1}"/>
              </a:ext>
            </a:extLst>
          </p:cNvPr>
          <p:cNvSpPr>
            <a:spLocks noGrp="1"/>
          </p:cNvSpPr>
          <p:nvPr>
            <p:ph type="sldNum" sz="quarter" idx="12"/>
          </p:nvPr>
        </p:nvSpPr>
        <p:spPr/>
        <p:txBody>
          <a:bodyPr/>
          <a:lstStyle/>
          <a:p>
            <a:r>
              <a:rPr lang="fr-FR">
                <a:cs typeface="Calibri"/>
              </a:rPr>
              <a:t>32</a:t>
            </a:r>
          </a:p>
        </p:txBody>
      </p:sp>
      <p:sp>
        <p:nvSpPr>
          <p:cNvPr id="3" name="TextBox 2">
            <a:extLst>
              <a:ext uri="{FF2B5EF4-FFF2-40B4-BE49-F238E27FC236}">
                <a16:creationId xmlns:a16="http://schemas.microsoft.com/office/drawing/2014/main" id="{300F317F-220A-C48E-5C15-8F401C4C2259}"/>
              </a:ext>
            </a:extLst>
          </p:cNvPr>
          <p:cNvSpPr txBox="1"/>
          <p:nvPr/>
        </p:nvSpPr>
        <p:spPr>
          <a:xfrm>
            <a:off x="3094404" y="836613"/>
            <a:ext cx="5994400" cy="39370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lnSpc>
                <a:spcPct val="110000"/>
              </a:lnSpc>
              <a:spcBef>
                <a:spcPts val="1200"/>
              </a:spcBef>
              <a:spcAft>
                <a:spcPts val="200"/>
              </a:spcAft>
            </a:pPr>
            <a:r>
              <a:rPr lang="fr-FR" sz="2000" b="1">
                <a:ea typeface="+mn-lt"/>
                <a:cs typeface="+mn-lt"/>
              </a:rPr>
              <a:t>Présentation du HTML</a:t>
            </a:r>
            <a:endParaRPr lang="en-US" sz="2000" b="1">
              <a:cs typeface="Calibri"/>
            </a:endParaRPr>
          </a:p>
        </p:txBody>
      </p:sp>
      <p:sp>
        <p:nvSpPr>
          <p:cNvPr id="4" name="Espace réservé du contenu 2">
            <a:extLst>
              <a:ext uri="{FF2B5EF4-FFF2-40B4-BE49-F238E27FC236}">
                <a16:creationId xmlns:a16="http://schemas.microsoft.com/office/drawing/2014/main" id="{A89E0A5D-996B-19E8-94DB-84BF450C7363}"/>
              </a:ext>
            </a:extLst>
          </p:cNvPr>
          <p:cNvSpPr txBox="1">
            <a:spLocks/>
          </p:cNvSpPr>
          <p:nvPr/>
        </p:nvSpPr>
        <p:spPr>
          <a:xfrm>
            <a:off x="1487365" y="1344613"/>
            <a:ext cx="9213850" cy="393700"/>
          </a:xfrm>
          <a:prstGeom prst="rect">
            <a:avLst/>
          </a:prstGeom>
        </p:spPr>
        <p:txBody>
          <a:bodyPr lIns="91440" tIns="45720" rIns="91440" bIns="45720" anchor="t">
            <a:normAutofit lnSpcReduction="10000"/>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fr-FR" b="1">
                <a:solidFill>
                  <a:schemeClr val="accent1"/>
                </a:solidFill>
              </a:rPr>
              <a:t>LES FORMULAIRES</a:t>
            </a:r>
            <a:endParaRPr lang="en-US"/>
          </a:p>
        </p:txBody>
      </p:sp>
      <p:sp>
        <p:nvSpPr>
          <p:cNvPr id="5" name="ZoneTexte 4">
            <a:extLst>
              <a:ext uri="{FF2B5EF4-FFF2-40B4-BE49-F238E27FC236}">
                <a16:creationId xmlns:a16="http://schemas.microsoft.com/office/drawing/2014/main" id="{E2961256-1B5E-B1AA-C1F8-1A20136F9F2E}"/>
              </a:ext>
            </a:extLst>
          </p:cNvPr>
          <p:cNvSpPr txBox="1"/>
          <p:nvPr/>
        </p:nvSpPr>
        <p:spPr>
          <a:xfrm>
            <a:off x="1481235" y="2127951"/>
            <a:ext cx="9230497" cy="3873240"/>
          </a:xfrm>
          <a:prstGeom prst="rect">
            <a:avLst/>
          </a:prstGeom>
          <a:noFill/>
        </p:spPr>
        <p:txBody>
          <a:bodyPr wrap="square" lIns="91440" tIns="45720" rIns="91440" bIns="45720" anchor="t">
            <a:spAutoFit/>
          </a:bodyPr>
          <a:lstStyle/>
          <a:p>
            <a:pPr>
              <a:lnSpc>
                <a:spcPct val="115000"/>
              </a:lnSpc>
              <a:spcAft>
                <a:spcPts val="1000"/>
              </a:spcAft>
            </a:pPr>
            <a:r>
              <a:rPr lang="fr-FR" sz="1600" noProof="1">
                <a:effectLst/>
                <a:latin typeface="Calibri"/>
                <a:ea typeface="Times New Roman" panose="02020603050405020304" pitchFamily="18" charset="0"/>
                <a:cs typeface="Calibri"/>
              </a:rPr>
              <a:t>L' élément </a:t>
            </a:r>
            <a:r>
              <a:rPr lang="fr-FR" sz="1600" b="1" noProof="1">
                <a:effectLst/>
                <a:latin typeface="Calibri"/>
                <a:ea typeface="Times New Roman" panose="02020603050405020304" pitchFamily="18" charset="0"/>
                <a:cs typeface="Calibri"/>
              </a:rPr>
              <a:t>&lt;</a:t>
            </a:r>
            <a:r>
              <a:rPr lang="fr-FR" sz="1600" b="1" noProof="1">
                <a:solidFill>
                  <a:srgbClr val="E45649"/>
                </a:solidFill>
                <a:effectLst/>
                <a:latin typeface="Calibri"/>
                <a:ea typeface="Times New Roman" panose="02020603050405020304" pitchFamily="18" charset="0"/>
                <a:cs typeface="Calibri"/>
              </a:rPr>
              <a:t>form</a:t>
            </a:r>
            <a:r>
              <a:rPr lang="fr-FR" sz="1600" b="1" noProof="1">
                <a:effectLst/>
                <a:latin typeface="Calibri"/>
                <a:ea typeface="Times New Roman" panose="02020603050405020304" pitchFamily="18" charset="0"/>
                <a:cs typeface="Calibri"/>
              </a:rPr>
              <a:t>&gt;</a:t>
            </a:r>
            <a:r>
              <a:rPr lang="fr-FR" sz="1600" noProof="1">
                <a:effectLst/>
                <a:latin typeface="Calibri"/>
                <a:ea typeface="Times New Roman" panose="02020603050405020304" pitchFamily="18" charset="0"/>
                <a:cs typeface="Calibri"/>
              </a:rPr>
              <a:t> en HTML peut contenir un ou plusieurs des éléments de formulaire suivants :</a:t>
            </a:r>
            <a:endParaRPr lang="fr-FR" sz="1400" noProof="1">
              <a:effectLst/>
              <a:latin typeface="Calibri"/>
              <a:ea typeface="Times New Roman" panose="02020603050405020304" pitchFamily="18" charset="0"/>
              <a:cs typeface="Calibri"/>
            </a:endParaRPr>
          </a:p>
          <a:p>
            <a:pPr marL="342900" lvl="0" indent="-342900">
              <a:lnSpc>
                <a:spcPts val="2400"/>
              </a:lnSpc>
              <a:buSzPts val="1000"/>
              <a:buFont typeface="Wingdings" panose="05000000000000000000" pitchFamily="2" charset="2"/>
              <a:buChar char=""/>
              <a:tabLst>
                <a:tab pos="457200" algn="l"/>
              </a:tabLst>
            </a:pPr>
            <a:r>
              <a:rPr lang="fr-FR" noProof="1">
                <a:effectLst/>
                <a:latin typeface="Calibri"/>
                <a:ea typeface="Times New Roman" panose="02020603050405020304" pitchFamily="18" charset="0"/>
                <a:cs typeface="Calibri"/>
              </a:rPr>
              <a:t>&lt;</a:t>
            </a:r>
            <a:r>
              <a:rPr lang="fr-FR" noProof="1">
                <a:solidFill>
                  <a:srgbClr val="E45649"/>
                </a:solidFill>
                <a:effectLst/>
                <a:latin typeface="Calibri"/>
                <a:ea typeface="Times New Roman" panose="02020603050405020304" pitchFamily="18" charset="0"/>
                <a:cs typeface="Calibri"/>
              </a:rPr>
              <a:t>input</a:t>
            </a:r>
            <a:r>
              <a:rPr lang="fr-FR" noProof="1">
                <a:effectLst/>
                <a:latin typeface="Calibri"/>
                <a:ea typeface="Times New Roman" panose="02020603050405020304" pitchFamily="18" charset="0"/>
                <a:cs typeface="Calibri"/>
              </a:rPr>
              <a:t>&gt;</a:t>
            </a:r>
            <a:endParaRPr lang="fr-FR" sz="1600" noProof="1">
              <a:effectLst/>
              <a:latin typeface="Calibri"/>
              <a:ea typeface="Times New Roman" panose="02020603050405020304" pitchFamily="18" charset="0"/>
              <a:cs typeface="Calibri"/>
            </a:endParaRPr>
          </a:p>
          <a:p>
            <a:pPr marL="342900" lvl="0" indent="-342900">
              <a:lnSpc>
                <a:spcPts val="2400"/>
              </a:lnSpc>
              <a:buSzPts val="1000"/>
              <a:buFont typeface="Wingdings" panose="05000000000000000000" pitchFamily="2" charset="2"/>
              <a:buChar char=""/>
              <a:tabLst>
                <a:tab pos="457200" algn="l"/>
              </a:tabLst>
            </a:pPr>
            <a:r>
              <a:rPr lang="fr-FR" noProof="1">
                <a:effectLst/>
                <a:latin typeface="Calibri"/>
                <a:ea typeface="Times New Roman" panose="02020603050405020304" pitchFamily="18" charset="0"/>
                <a:cs typeface="Calibri"/>
              </a:rPr>
              <a:t>&lt;</a:t>
            </a:r>
            <a:r>
              <a:rPr lang="fr-FR" noProof="1">
                <a:solidFill>
                  <a:srgbClr val="E45649"/>
                </a:solidFill>
                <a:effectLst/>
                <a:latin typeface="Calibri"/>
                <a:ea typeface="Times New Roman" panose="02020603050405020304" pitchFamily="18" charset="0"/>
                <a:cs typeface="Calibri"/>
              </a:rPr>
              <a:t>label</a:t>
            </a:r>
            <a:r>
              <a:rPr lang="fr-FR" noProof="1">
                <a:effectLst/>
                <a:latin typeface="Calibri"/>
                <a:ea typeface="Times New Roman" panose="02020603050405020304" pitchFamily="18" charset="0"/>
                <a:cs typeface="Calibri"/>
              </a:rPr>
              <a:t>&gt;</a:t>
            </a:r>
            <a:endParaRPr lang="fr-FR" sz="1600" noProof="1">
              <a:effectLst/>
              <a:latin typeface="Calibri"/>
              <a:ea typeface="Times New Roman" panose="02020603050405020304" pitchFamily="18" charset="0"/>
              <a:cs typeface="Calibri"/>
            </a:endParaRPr>
          </a:p>
          <a:p>
            <a:pPr marL="342900" lvl="0" indent="-342900">
              <a:lnSpc>
                <a:spcPts val="2400"/>
              </a:lnSpc>
              <a:buSzPts val="1000"/>
              <a:buFont typeface="Wingdings" panose="05000000000000000000" pitchFamily="2" charset="2"/>
              <a:buChar char=""/>
              <a:tabLst>
                <a:tab pos="457200" algn="l"/>
              </a:tabLst>
            </a:pPr>
            <a:r>
              <a:rPr lang="fr-FR" noProof="1">
                <a:effectLst/>
                <a:latin typeface="Calibri"/>
                <a:ea typeface="Times New Roman" panose="02020603050405020304" pitchFamily="18" charset="0"/>
                <a:cs typeface="Calibri"/>
              </a:rPr>
              <a:t>&lt;</a:t>
            </a:r>
            <a:r>
              <a:rPr lang="fr-FR" noProof="1">
                <a:solidFill>
                  <a:srgbClr val="E45649"/>
                </a:solidFill>
                <a:effectLst/>
                <a:latin typeface="Calibri"/>
                <a:ea typeface="Times New Roman" panose="02020603050405020304" pitchFamily="18" charset="0"/>
                <a:cs typeface="Calibri"/>
              </a:rPr>
              <a:t>select</a:t>
            </a:r>
            <a:r>
              <a:rPr lang="fr-FR" noProof="1">
                <a:effectLst/>
                <a:latin typeface="Calibri"/>
                <a:ea typeface="Times New Roman" panose="02020603050405020304" pitchFamily="18" charset="0"/>
                <a:cs typeface="Calibri"/>
              </a:rPr>
              <a:t>&gt;</a:t>
            </a:r>
            <a:endParaRPr lang="fr-FR" sz="1600" noProof="1">
              <a:effectLst/>
              <a:latin typeface="Calibri"/>
              <a:ea typeface="Times New Roman" panose="02020603050405020304" pitchFamily="18" charset="0"/>
              <a:cs typeface="Calibri"/>
            </a:endParaRPr>
          </a:p>
          <a:p>
            <a:pPr marL="342900" lvl="0" indent="-342900">
              <a:lnSpc>
                <a:spcPts val="2400"/>
              </a:lnSpc>
              <a:buSzPts val="1000"/>
              <a:buFont typeface="Wingdings" panose="05000000000000000000" pitchFamily="2" charset="2"/>
              <a:buChar char=""/>
              <a:tabLst>
                <a:tab pos="457200" algn="l"/>
              </a:tabLst>
            </a:pPr>
            <a:r>
              <a:rPr lang="fr-FR" noProof="1">
                <a:effectLst/>
                <a:latin typeface="Calibri"/>
                <a:ea typeface="Times New Roman" panose="02020603050405020304" pitchFamily="18" charset="0"/>
                <a:cs typeface="Calibri"/>
              </a:rPr>
              <a:t>&lt;</a:t>
            </a:r>
            <a:r>
              <a:rPr lang="fr-FR" noProof="1">
                <a:solidFill>
                  <a:srgbClr val="E45649"/>
                </a:solidFill>
                <a:effectLst/>
                <a:latin typeface="Calibri"/>
                <a:ea typeface="Times New Roman" panose="02020603050405020304" pitchFamily="18" charset="0"/>
                <a:cs typeface="Calibri"/>
              </a:rPr>
              <a:t>textarea</a:t>
            </a:r>
            <a:r>
              <a:rPr lang="fr-FR" noProof="1">
                <a:effectLst/>
                <a:latin typeface="Calibri"/>
                <a:ea typeface="Times New Roman" panose="02020603050405020304" pitchFamily="18" charset="0"/>
                <a:cs typeface="Calibri"/>
              </a:rPr>
              <a:t>&gt;</a:t>
            </a:r>
            <a:endParaRPr lang="fr-FR" sz="1600" noProof="1">
              <a:effectLst/>
              <a:latin typeface="Calibri"/>
              <a:ea typeface="Times New Roman" panose="02020603050405020304" pitchFamily="18" charset="0"/>
              <a:cs typeface="Calibri"/>
            </a:endParaRPr>
          </a:p>
          <a:p>
            <a:pPr marL="342900" lvl="0" indent="-342900">
              <a:lnSpc>
                <a:spcPts val="2400"/>
              </a:lnSpc>
              <a:buSzPts val="1000"/>
              <a:buFont typeface="Wingdings" panose="05000000000000000000" pitchFamily="2" charset="2"/>
              <a:buChar char=""/>
              <a:tabLst>
                <a:tab pos="457200" algn="l"/>
              </a:tabLst>
            </a:pPr>
            <a:r>
              <a:rPr lang="fr-FR" noProof="1">
                <a:effectLst/>
                <a:latin typeface="Calibri"/>
                <a:ea typeface="Times New Roman" panose="02020603050405020304" pitchFamily="18" charset="0"/>
                <a:cs typeface="Calibri"/>
              </a:rPr>
              <a:t>&lt;</a:t>
            </a:r>
            <a:r>
              <a:rPr lang="fr-FR" noProof="1">
                <a:solidFill>
                  <a:srgbClr val="E45649"/>
                </a:solidFill>
                <a:effectLst/>
                <a:latin typeface="Calibri"/>
                <a:ea typeface="Times New Roman" panose="02020603050405020304" pitchFamily="18" charset="0"/>
                <a:cs typeface="Calibri"/>
              </a:rPr>
              <a:t>button</a:t>
            </a:r>
            <a:r>
              <a:rPr lang="fr-FR" noProof="1">
                <a:effectLst/>
                <a:latin typeface="Calibri"/>
                <a:ea typeface="Times New Roman" panose="02020603050405020304" pitchFamily="18" charset="0"/>
                <a:cs typeface="Calibri"/>
              </a:rPr>
              <a:t>&gt;</a:t>
            </a:r>
            <a:endParaRPr lang="fr-FR" sz="1600" noProof="1">
              <a:effectLst/>
              <a:latin typeface="Calibri"/>
              <a:ea typeface="Times New Roman" panose="02020603050405020304" pitchFamily="18" charset="0"/>
              <a:cs typeface="Calibri"/>
            </a:endParaRPr>
          </a:p>
          <a:p>
            <a:pPr marL="342900" lvl="0" indent="-342900">
              <a:lnSpc>
                <a:spcPts val="2400"/>
              </a:lnSpc>
              <a:buSzPts val="1000"/>
              <a:buFont typeface="Wingdings" panose="05000000000000000000" pitchFamily="2" charset="2"/>
              <a:buChar char=""/>
              <a:tabLst>
                <a:tab pos="457200" algn="l"/>
              </a:tabLst>
            </a:pPr>
            <a:r>
              <a:rPr lang="fr-FR" noProof="1">
                <a:effectLst/>
                <a:latin typeface="Calibri"/>
                <a:ea typeface="Times New Roman" panose="02020603050405020304" pitchFamily="18" charset="0"/>
                <a:cs typeface="Calibri"/>
              </a:rPr>
              <a:t>&lt;</a:t>
            </a:r>
            <a:r>
              <a:rPr lang="fr-FR" noProof="1">
                <a:solidFill>
                  <a:srgbClr val="E45649"/>
                </a:solidFill>
                <a:effectLst/>
                <a:latin typeface="Calibri"/>
                <a:ea typeface="Times New Roman" panose="02020603050405020304" pitchFamily="18" charset="0"/>
                <a:cs typeface="Calibri"/>
              </a:rPr>
              <a:t>fieldset</a:t>
            </a:r>
            <a:r>
              <a:rPr lang="fr-FR" noProof="1">
                <a:effectLst/>
                <a:latin typeface="Calibri"/>
                <a:ea typeface="Times New Roman" panose="02020603050405020304" pitchFamily="18" charset="0"/>
                <a:cs typeface="Calibri"/>
              </a:rPr>
              <a:t>&gt;</a:t>
            </a:r>
            <a:endParaRPr lang="fr-FR" sz="1600" noProof="1">
              <a:effectLst/>
              <a:latin typeface="Calibri"/>
              <a:ea typeface="Times New Roman" panose="02020603050405020304" pitchFamily="18" charset="0"/>
              <a:cs typeface="Calibri"/>
            </a:endParaRPr>
          </a:p>
          <a:p>
            <a:pPr marL="342900" lvl="0" indent="-342900">
              <a:lnSpc>
                <a:spcPts val="2400"/>
              </a:lnSpc>
              <a:buSzPts val="1000"/>
              <a:buFont typeface="Wingdings" panose="05000000000000000000" pitchFamily="2" charset="2"/>
              <a:buChar char=""/>
              <a:tabLst>
                <a:tab pos="457200" algn="l"/>
              </a:tabLst>
            </a:pPr>
            <a:r>
              <a:rPr lang="fr-FR" noProof="1">
                <a:effectLst/>
                <a:latin typeface="Calibri"/>
                <a:ea typeface="Times New Roman" panose="02020603050405020304" pitchFamily="18" charset="0"/>
                <a:cs typeface="Calibri"/>
              </a:rPr>
              <a:t>&lt;</a:t>
            </a:r>
            <a:r>
              <a:rPr lang="fr-FR" noProof="1">
                <a:solidFill>
                  <a:srgbClr val="E45649"/>
                </a:solidFill>
                <a:effectLst/>
                <a:latin typeface="Calibri"/>
                <a:ea typeface="Times New Roman" panose="02020603050405020304" pitchFamily="18" charset="0"/>
                <a:cs typeface="Calibri"/>
              </a:rPr>
              <a:t>legend</a:t>
            </a:r>
            <a:r>
              <a:rPr lang="fr-FR" noProof="1">
                <a:effectLst/>
                <a:latin typeface="Calibri"/>
                <a:ea typeface="Times New Roman" panose="02020603050405020304" pitchFamily="18" charset="0"/>
                <a:cs typeface="Calibri"/>
              </a:rPr>
              <a:t>&gt;</a:t>
            </a:r>
            <a:endParaRPr lang="fr-FR" sz="1600" noProof="1">
              <a:effectLst/>
              <a:latin typeface="Calibri"/>
              <a:ea typeface="Times New Roman" panose="02020603050405020304" pitchFamily="18" charset="0"/>
              <a:cs typeface="Calibri"/>
            </a:endParaRPr>
          </a:p>
          <a:p>
            <a:pPr marL="342900" lvl="0" indent="-342900">
              <a:lnSpc>
                <a:spcPts val="2400"/>
              </a:lnSpc>
              <a:buSzPts val="1000"/>
              <a:buFont typeface="Wingdings" panose="05000000000000000000" pitchFamily="2" charset="2"/>
              <a:buChar char=""/>
              <a:tabLst>
                <a:tab pos="457200" algn="l"/>
              </a:tabLst>
            </a:pPr>
            <a:r>
              <a:rPr lang="fr-FR" noProof="1">
                <a:effectLst/>
                <a:latin typeface="Calibri"/>
                <a:ea typeface="Times New Roman" panose="02020603050405020304" pitchFamily="18" charset="0"/>
                <a:cs typeface="Calibri"/>
              </a:rPr>
              <a:t>&lt;</a:t>
            </a:r>
            <a:r>
              <a:rPr lang="fr-FR" noProof="1">
                <a:solidFill>
                  <a:srgbClr val="E45649"/>
                </a:solidFill>
                <a:effectLst/>
                <a:latin typeface="Calibri"/>
                <a:ea typeface="Times New Roman" panose="02020603050405020304" pitchFamily="18" charset="0"/>
                <a:cs typeface="Calibri"/>
              </a:rPr>
              <a:t>datalist</a:t>
            </a:r>
            <a:r>
              <a:rPr lang="fr-FR" noProof="1">
                <a:effectLst/>
                <a:latin typeface="Calibri"/>
                <a:ea typeface="Times New Roman" panose="02020603050405020304" pitchFamily="18" charset="0"/>
                <a:cs typeface="Calibri"/>
              </a:rPr>
              <a:t>&gt;</a:t>
            </a:r>
            <a:endParaRPr lang="fr-FR" sz="1600" noProof="1">
              <a:effectLst/>
              <a:latin typeface="Calibri"/>
              <a:ea typeface="Times New Roman" panose="02020603050405020304" pitchFamily="18" charset="0"/>
              <a:cs typeface="Calibri"/>
            </a:endParaRPr>
          </a:p>
          <a:p>
            <a:pPr marL="342900" lvl="0" indent="-342900">
              <a:lnSpc>
                <a:spcPts val="2400"/>
              </a:lnSpc>
              <a:buSzPts val="1000"/>
              <a:buFont typeface="Wingdings" panose="05000000000000000000" pitchFamily="2" charset="2"/>
              <a:buChar char=""/>
              <a:tabLst>
                <a:tab pos="457200" algn="l"/>
              </a:tabLst>
            </a:pPr>
            <a:r>
              <a:rPr lang="fr-FR" noProof="1">
                <a:effectLst/>
                <a:latin typeface="Calibri"/>
                <a:ea typeface="Times New Roman" panose="02020603050405020304" pitchFamily="18" charset="0"/>
                <a:cs typeface="Calibri"/>
              </a:rPr>
              <a:t>&lt;</a:t>
            </a:r>
            <a:r>
              <a:rPr lang="fr-FR" noProof="1">
                <a:solidFill>
                  <a:srgbClr val="E45649"/>
                </a:solidFill>
                <a:effectLst/>
                <a:latin typeface="Calibri"/>
                <a:ea typeface="Times New Roman" panose="02020603050405020304" pitchFamily="18" charset="0"/>
                <a:cs typeface="Calibri"/>
              </a:rPr>
              <a:t>output</a:t>
            </a:r>
            <a:r>
              <a:rPr lang="fr-FR" noProof="1">
                <a:effectLst/>
                <a:latin typeface="Calibri"/>
                <a:ea typeface="Times New Roman" panose="02020603050405020304" pitchFamily="18" charset="0"/>
                <a:cs typeface="Calibri"/>
              </a:rPr>
              <a:t>&gt;</a:t>
            </a:r>
            <a:endParaRPr lang="fr-FR" sz="1600" noProof="1">
              <a:effectLst/>
              <a:latin typeface="Calibri"/>
              <a:ea typeface="Times New Roman" panose="02020603050405020304" pitchFamily="18" charset="0"/>
              <a:cs typeface="Calibri"/>
            </a:endParaRPr>
          </a:p>
          <a:p>
            <a:pPr marL="342900" lvl="0" indent="-342900">
              <a:lnSpc>
                <a:spcPts val="2400"/>
              </a:lnSpc>
              <a:buSzPts val="1000"/>
              <a:buFont typeface="Wingdings" panose="05000000000000000000" pitchFamily="2" charset="2"/>
              <a:buChar char=""/>
              <a:tabLst>
                <a:tab pos="457200" algn="l"/>
              </a:tabLst>
            </a:pPr>
            <a:r>
              <a:rPr lang="fr-FR" noProof="1">
                <a:effectLst/>
                <a:latin typeface="Calibri"/>
                <a:ea typeface="Times New Roman" panose="02020603050405020304" pitchFamily="18" charset="0"/>
                <a:cs typeface="Calibri"/>
              </a:rPr>
              <a:t>&lt;</a:t>
            </a:r>
            <a:r>
              <a:rPr lang="fr-FR" noProof="1">
                <a:solidFill>
                  <a:srgbClr val="E45649"/>
                </a:solidFill>
                <a:effectLst/>
                <a:latin typeface="Calibri"/>
                <a:ea typeface="Times New Roman" panose="02020603050405020304" pitchFamily="18" charset="0"/>
                <a:cs typeface="Calibri"/>
              </a:rPr>
              <a:t>option</a:t>
            </a:r>
            <a:r>
              <a:rPr lang="fr-FR" noProof="1">
                <a:effectLst/>
                <a:latin typeface="Calibri"/>
                <a:ea typeface="Times New Roman" panose="02020603050405020304" pitchFamily="18" charset="0"/>
                <a:cs typeface="Calibri"/>
              </a:rPr>
              <a:t>&gt;</a:t>
            </a:r>
            <a:endParaRPr lang="fr-FR" sz="1600" noProof="1">
              <a:effectLst/>
              <a:latin typeface="Calibri"/>
              <a:ea typeface="Times New Roman" panose="02020603050405020304" pitchFamily="18" charset="0"/>
              <a:cs typeface="Calibri"/>
            </a:endParaRPr>
          </a:p>
          <a:p>
            <a:pPr marL="342900" lvl="0" indent="-342900">
              <a:lnSpc>
                <a:spcPts val="2400"/>
              </a:lnSpc>
              <a:buSzPts val="1000"/>
              <a:buFont typeface="Wingdings" panose="05000000000000000000" pitchFamily="2" charset="2"/>
              <a:buChar char=""/>
              <a:tabLst>
                <a:tab pos="457200" algn="l"/>
              </a:tabLst>
            </a:pPr>
            <a:r>
              <a:rPr lang="fr-FR" noProof="1">
                <a:effectLst/>
                <a:latin typeface="Calibri"/>
                <a:ea typeface="Times New Roman" panose="02020603050405020304" pitchFamily="18" charset="0"/>
                <a:cs typeface="Calibri"/>
              </a:rPr>
              <a:t>&lt;</a:t>
            </a:r>
            <a:r>
              <a:rPr lang="fr-FR" noProof="1">
                <a:solidFill>
                  <a:srgbClr val="E45649"/>
                </a:solidFill>
                <a:effectLst/>
                <a:latin typeface="Calibri"/>
                <a:ea typeface="Times New Roman" panose="02020603050405020304" pitchFamily="18" charset="0"/>
                <a:cs typeface="Calibri"/>
              </a:rPr>
              <a:t>optgroup</a:t>
            </a:r>
            <a:r>
              <a:rPr lang="fr-FR" noProof="1">
                <a:effectLst/>
                <a:latin typeface="Calibri"/>
                <a:ea typeface="Times New Roman" panose="02020603050405020304" pitchFamily="18" charset="0"/>
                <a:cs typeface="Calibri"/>
              </a:rPr>
              <a:t>&gt;</a:t>
            </a:r>
            <a:endParaRPr lang="fr-FR" sz="1600" noProof="1">
              <a:effectLst/>
              <a:latin typeface="Calibri"/>
              <a:ea typeface="Times New Roman" panose="02020603050405020304" pitchFamily="18" charset="0"/>
              <a:cs typeface="Calibri"/>
            </a:endParaRPr>
          </a:p>
        </p:txBody>
      </p:sp>
      <p:sp>
        <p:nvSpPr>
          <p:cNvPr id="6" name="TextBox 5">
            <a:extLst>
              <a:ext uri="{FF2B5EF4-FFF2-40B4-BE49-F238E27FC236}">
                <a16:creationId xmlns:a16="http://schemas.microsoft.com/office/drawing/2014/main" id="{50F31B0E-DC8F-7216-426C-F2AEF0D3F259}"/>
              </a:ext>
            </a:extLst>
          </p:cNvPr>
          <p:cNvSpPr txBox="1"/>
          <p:nvPr/>
        </p:nvSpPr>
        <p:spPr>
          <a:xfrm>
            <a:off x="3903523" y="5278059"/>
            <a:ext cx="7133812"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noProof="1">
                <a:ea typeface="+mn-lt"/>
                <a:cs typeface="+mn-lt"/>
              </a:rPr>
              <a:t>Pour en savoir plus :</a:t>
            </a:r>
            <a:endParaRPr lang="en-US" noProof="1">
              <a:ea typeface="Calibri"/>
              <a:cs typeface="Calibri"/>
            </a:endParaRPr>
          </a:p>
          <a:p>
            <a:pPr algn="ctr"/>
            <a:r>
              <a:rPr lang="en-US">
                <a:ea typeface="+mn-lt"/>
                <a:cs typeface="+mn-lt"/>
                <a:hlinkClick r:id="rId4"/>
              </a:rPr>
              <a:t>https://developer.mozilla.org/fr/docs/Web/HTML/Element#formulaires</a:t>
            </a:r>
            <a:endParaRPr lang="en-US">
              <a:cs typeface="Calibri"/>
            </a:endParaRPr>
          </a:p>
        </p:txBody>
      </p:sp>
    </p:spTree>
    <p:extLst>
      <p:ext uri="{BB962C8B-B14F-4D97-AF65-F5344CB8AC3E}">
        <p14:creationId xmlns:p14="http://schemas.microsoft.com/office/powerpoint/2010/main" val="76044542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Connecteur droit 12">
            <a:extLst>
              <a:ext uri="{FF2B5EF4-FFF2-40B4-BE49-F238E27FC236}">
                <a16:creationId xmlns:a16="http://schemas.microsoft.com/office/drawing/2014/main" id="{7F409621-235B-42B7-8C57-C671A5B850E8}"/>
              </a:ext>
              <a:ext uri="{C183D7F6-B498-43B3-948B-1728B52AA6E4}">
                <adec:decorative xmlns:adec="http://schemas.microsoft.com/office/drawing/2017/decorative" val="1"/>
              </a:ext>
            </a:extLst>
          </p:cNvPr>
          <p:cNvCxnSpPr>
            <a:cxnSpLocks/>
          </p:cNvCxnSpPr>
          <p:nvPr/>
        </p:nvCxnSpPr>
        <p:spPr>
          <a:xfrm>
            <a:off x="240908" y="6459681"/>
            <a:ext cx="0" cy="398319"/>
          </a:xfrm>
          <a:prstGeom prst="line">
            <a:avLst/>
          </a:prstGeom>
          <a:ln w="139700">
            <a:solidFill>
              <a:schemeClr val="accent2"/>
            </a:solidFill>
            <a:prstDash val="solid"/>
          </a:ln>
        </p:spPr>
        <p:style>
          <a:lnRef idx="1">
            <a:schemeClr val="accent1"/>
          </a:lnRef>
          <a:fillRef idx="0">
            <a:schemeClr val="accent1"/>
          </a:fillRef>
          <a:effectRef idx="0">
            <a:schemeClr val="accent1"/>
          </a:effectRef>
          <a:fontRef idx="minor">
            <a:schemeClr val="tx1"/>
          </a:fontRef>
        </p:style>
      </p:cxnSp>
      <p:grpSp>
        <p:nvGrpSpPr>
          <p:cNvPr id="13" name="Groupe 12">
            <a:extLst>
              <a:ext uri="{FF2B5EF4-FFF2-40B4-BE49-F238E27FC236}">
                <a16:creationId xmlns:a16="http://schemas.microsoft.com/office/drawing/2014/main" id="{85DCF745-39CA-459B-8ACF-F7DEC90EFF33}"/>
              </a:ext>
              <a:ext uri="{C183D7F6-B498-43B3-948B-1728B52AA6E4}">
                <adec:decorative xmlns:adec="http://schemas.microsoft.com/office/drawing/2017/decorative" val="1"/>
              </a:ext>
            </a:extLst>
          </p:cNvPr>
          <p:cNvGrpSpPr/>
          <p:nvPr/>
        </p:nvGrpSpPr>
        <p:grpSpPr>
          <a:xfrm>
            <a:off x="9233656" y="-30668"/>
            <a:ext cx="2958344" cy="565210"/>
            <a:chOff x="1216702" y="-785818"/>
            <a:chExt cx="6391124" cy="1384729"/>
          </a:xfrm>
        </p:grpSpPr>
        <p:sp>
          <p:nvSpPr>
            <p:cNvPr id="14" name="Rectangle 1">
              <a:extLst>
                <a:ext uri="{FF2B5EF4-FFF2-40B4-BE49-F238E27FC236}">
                  <a16:creationId xmlns:a16="http://schemas.microsoft.com/office/drawing/2014/main" id="{1DD38E9F-DD41-498F-8651-C39F97B54463}"/>
                </a:ext>
              </a:extLst>
            </p:cNvPr>
            <p:cNvSpPr/>
            <p:nvPr/>
          </p:nvSpPr>
          <p:spPr>
            <a:xfrm>
              <a:off x="1216702" y="-755745"/>
              <a:ext cx="2792437" cy="728927"/>
            </a:xfrm>
            <a:custGeom>
              <a:avLst/>
              <a:gdLst>
                <a:gd name="connsiteX0" fmla="*/ 0 w 2778276"/>
                <a:gd name="connsiteY0" fmla="*/ 0 h 471777"/>
                <a:gd name="connsiteX1" fmla="*/ 2778276 w 2778276"/>
                <a:gd name="connsiteY1" fmla="*/ 0 h 471777"/>
                <a:gd name="connsiteX2" fmla="*/ 2778276 w 2778276"/>
                <a:gd name="connsiteY2" fmla="*/ 471777 h 471777"/>
                <a:gd name="connsiteX3" fmla="*/ 0 w 2778276"/>
                <a:gd name="connsiteY3" fmla="*/ 471777 h 471777"/>
                <a:gd name="connsiteX4" fmla="*/ 0 w 2778276"/>
                <a:gd name="connsiteY4" fmla="*/ 0 h 471777"/>
                <a:gd name="connsiteX0" fmla="*/ 0 w 2778276"/>
                <a:gd name="connsiteY0" fmla="*/ 0 h 499912"/>
                <a:gd name="connsiteX1" fmla="*/ 2778276 w 2778276"/>
                <a:gd name="connsiteY1" fmla="*/ 0 h 499912"/>
                <a:gd name="connsiteX2" fmla="*/ 2778276 w 2778276"/>
                <a:gd name="connsiteY2" fmla="*/ 471777 h 499912"/>
                <a:gd name="connsiteX3" fmla="*/ 576775 w 2778276"/>
                <a:gd name="connsiteY3" fmla="*/ 499912 h 499912"/>
                <a:gd name="connsiteX4" fmla="*/ 0 w 2778276"/>
                <a:gd name="connsiteY4" fmla="*/ 0 h 499912"/>
                <a:gd name="connsiteX0" fmla="*/ 0 w 2792344"/>
                <a:gd name="connsiteY0" fmla="*/ 0 h 514001"/>
                <a:gd name="connsiteX1" fmla="*/ 2778276 w 2792344"/>
                <a:gd name="connsiteY1" fmla="*/ 0 h 514001"/>
                <a:gd name="connsiteX2" fmla="*/ 2792344 w 2792344"/>
                <a:gd name="connsiteY2" fmla="*/ 514001 h 514001"/>
                <a:gd name="connsiteX3" fmla="*/ 576775 w 2792344"/>
                <a:gd name="connsiteY3" fmla="*/ 499912 h 514001"/>
                <a:gd name="connsiteX4" fmla="*/ 0 w 2792344"/>
                <a:gd name="connsiteY4" fmla="*/ 0 h 514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2344" h="514001">
                  <a:moveTo>
                    <a:pt x="0" y="0"/>
                  </a:moveTo>
                  <a:lnTo>
                    <a:pt x="2778276" y="0"/>
                  </a:lnTo>
                  <a:lnTo>
                    <a:pt x="2792344" y="514001"/>
                  </a:lnTo>
                  <a:lnTo>
                    <a:pt x="576775" y="499912"/>
                  </a:lnTo>
                  <a:lnTo>
                    <a:pt x="0" y="0"/>
                  </a:lnTo>
                  <a:close/>
                </a:path>
              </a:pathLst>
            </a:custGeom>
            <a:solidFill>
              <a:srgbClr val="EE740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fr-FR">
                <a:solidFill>
                  <a:srgbClr val="00366C"/>
                </a:solidFill>
              </a:endParaRPr>
            </a:p>
          </p:txBody>
        </p:sp>
        <p:sp>
          <p:nvSpPr>
            <p:cNvPr id="15" name="Rectangle 2">
              <a:extLst>
                <a:ext uri="{FF2B5EF4-FFF2-40B4-BE49-F238E27FC236}">
                  <a16:creationId xmlns:a16="http://schemas.microsoft.com/office/drawing/2014/main" id="{ADAB0AEC-795E-4826-A0D6-2720A6B5F17E}"/>
                </a:ext>
              </a:extLst>
            </p:cNvPr>
            <p:cNvSpPr/>
            <p:nvPr/>
          </p:nvSpPr>
          <p:spPr>
            <a:xfrm>
              <a:off x="1968078" y="-785818"/>
              <a:ext cx="5639748" cy="1384729"/>
            </a:xfrm>
            <a:custGeom>
              <a:avLst/>
              <a:gdLst>
                <a:gd name="connsiteX0" fmla="*/ 0 w 4000500"/>
                <a:gd name="connsiteY0" fmla="*/ 0 h 800100"/>
                <a:gd name="connsiteX1" fmla="*/ 4000500 w 4000500"/>
                <a:gd name="connsiteY1" fmla="*/ 0 h 800100"/>
                <a:gd name="connsiteX2" fmla="*/ 4000500 w 4000500"/>
                <a:gd name="connsiteY2" fmla="*/ 800100 h 800100"/>
                <a:gd name="connsiteX3" fmla="*/ 0 w 4000500"/>
                <a:gd name="connsiteY3" fmla="*/ 800100 h 800100"/>
                <a:gd name="connsiteX4" fmla="*/ 0 w 4000500"/>
                <a:gd name="connsiteY4" fmla="*/ 0 h 800100"/>
                <a:gd name="connsiteX0" fmla="*/ 0 w 4000500"/>
                <a:gd name="connsiteY0" fmla="*/ 0 h 800100"/>
                <a:gd name="connsiteX1" fmla="*/ 4000500 w 4000500"/>
                <a:gd name="connsiteY1" fmla="*/ 0 h 800100"/>
                <a:gd name="connsiteX2" fmla="*/ 4000500 w 4000500"/>
                <a:gd name="connsiteY2" fmla="*/ 800100 h 800100"/>
                <a:gd name="connsiteX3" fmla="*/ 792480 w 4000500"/>
                <a:gd name="connsiteY3" fmla="*/ 800100 h 800100"/>
                <a:gd name="connsiteX4" fmla="*/ 0 w 4000500"/>
                <a:gd name="connsiteY4" fmla="*/ 0 h 800100"/>
                <a:gd name="connsiteX0" fmla="*/ 0 w 4428566"/>
                <a:gd name="connsiteY0" fmla="*/ 0 h 806393"/>
                <a:gd name="connsiteX1" fmla="*/ 4000500 w 4428566"/>
                <a:gd name="connsiteY1" fmla="*/ 0 h 806393"/>
                <a:gd name="connsiteX2" fmla="*/ 4428566 w 4428566"/>
                <a:gd name="connsiteY2" fmla="*/ 806393 h 806393"/>
                <a:gd name="connsiteX3" fmla="*/ 792480 w 4428566"/>
                <a:gd name="connsiteY3" fmla="*/ 800100 h 806393"/>
                <a:gd name="connsiteX4" fmla="*/ 0 w 4428566"/>
                <a:gd name="connsiteY4" fmla="*/ 0 h 806393"/>
                <a:gd name="connsiteX0" fmla="*/ 0 w 4428566"/>
                <a:gd name="connsiteY0" fmla="*/ 0 h 806393"/>
                <a:gd name="connsiteX1" fmla="*/ 4428566 w 4428566"/>
                <a:gd name="connsiteY1" fmla="*/ 7035 h 806393"/>
                <a:gd name="connsiteX2" fmla="*/ 4428566 w 4428566"/>
                <a:gd name="connsiteY2" fmla="*/ 806393 h 806393"/>
                <a:gd name="connsiteX3" fmla="*/ 792480 w 4428566"/>
                <a:gd name="connsiteY3" fmla="*/ 800100 h 806393"/>
                <a:gd name="connsiteX4" fmla="*/ 0 w 4428566"/>
                <a:gd name="connsiteY4" fmla="*/ 0 h 8063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28566" h="806393">
                  <a:moveTo>
                    <a:pt x="0" y="0"/>
                  </a:moveTo>
                  <a:lnTo>
                    <a:pt x="4428566" y="7035"/>
                  </a:lnTo>
                  <a:lnTo>
                    <a:pt x="4428566" y="806393"/>
                  </a:lnTo>
                  <a:lnTo>
                    <a:pt x="792480" y="800100"/>
                  </a:lnTo>
                  <a:lnTo>
                    <a:pt x="0" y="0"/>
                  </a:lnTo>
                  <a:close/>
                </a:path>
              </a:pathLst>
            </a:custGeom>
            <a:solidFill>
              <a:srgbClr val="0B84FF"/>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nSpc>
                  <a:spcPct val="120000"/>
                </a:lnSpc>
                <a:spcBef>
                  <a:spcPts val="200"/>
                </a:spcBef>
              </a:pPr>
              <a:r>
                <a:rPr lang="fr-FR" sz="1000" kern="1000">
                  <a:solidFill>
                    <a:srgbClr val="00366C"/>
                  </a:solidFill>
                  <a:effectLst/>
                  <a:ea typeface="Calibri" panose="020F0502020204030204" pitchFamily="34" charset="0"/>
                  <a:cs typeface="Times New Roman" panose="02020603050405020304" pitchFamily="18" charset="0"/>
                </a:rPr>
                <a:t> </a:t>
              </a:r>
            </a:p>
          </p:txBody>
        </p:sp>
      </p:grpSp>
      <p:pic>
        <p:nvPicPr>
          <p:cNvPr id="16" name="Graphique 218">
            <a:extLst>
              <a:ext uri="{FF2B5EF4-FFF2-40B4-BE49-F238E27FC236}">
                <a16:creationId xmlns:a16="http://schemas.microsoft.com/office/drawing/2014/main" id="{797E772C-3E32-4DC4-9154-2641BFB9AA2D}"/>
              </a:ext>
            </a:extLst>
          </p:cNvPr>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40909" y="193345"/>
            <a:ext cx="1424861" cy="311868"/>
          </a:xfrm>
          <a:prstGeom prst="rect">
            <a:avLst/>
          </a:prstGeom>
        </p:spPr>
      </p:pic>
      <p:sp>
        <p:nvSpPr>
          <p:cNvPr id="17" name="Zone de texte 2">
            <a:extLst>
              <a:ext uri="{FF2B5EF4-FFF2-40B4-BE49-F238E27FC236}">
                <a16:creationId xmlns:a16="http://schemas.microsoft.com/office/drawing/2014/main" id="{BB37616C-272E-47F1-863A-B2C92FBE80F3}"/>
              </a:ext>
            </a:extLst>
          </p:cNvPr>
          <p:cNvSpPr txBox="1">
            <a:spLocks noChangeArrowheads="1"/>
          </p:cNvSpPr>
          <p:nvPr/>
        </p:nvSpPr>
        <p:spPr bwMode="auto">
          <a:xfrm>
            <a:off x="10440745" y="130371"/>
            <a:ext cx="18367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spcBef>
                <a:spcPct val="0"/>
              </a:spcBef>
              <a:spcAft>
                <a:spcPct val="0"/>
              </a:spcAft>
            </a:pPr>
            <a:r>
              <a:rPr lang="fr-FR">
                <a:solidFill>
                  <a:schemeClr val="bg1"/>
                </a:solidFill>
                <a:latin typeface="Arial"/>
                <a:cs typeface="Arial"/>
              </a:rPr>
              <a:t>Atelier 2 HTML</a:t>
            </a:r>
            <a:endParaRPr lang="en-US">
              <a:solidFill>
                <a:schemeClr val="bg1"/>
              </a:solidFill>
            </a:endParaRPr>
          </a:p>
        </p:txBody>
      </p:sp>
      <p:cxnSp>
        <p:nvCxnSpPr>
          <p:cNvPr id="21" name="Connecteur droit 12">
            <a:extLst>
              <a:ext uri="{FF2B5EF4-FFF2-40B4-BE49-F238E27FC236}">
                <a16:creationId xmlns:a16="http://schemas.microsoft.com/office/drawing/2014/main" id="{2FD4896E-C3EA-4312-B8B9-061395FD30B9}"/>
              </a:ext>
              <a:ext uri="{C183D7F6-B498-43B3-948B-1728B52AA6E4}">
                <adec:decorative xmlns:adec="http://schemas.microsoft.com/office/drawing/2017/decorative" val="1"/>
              </a:ext>
            </a:extLst>
          </p:cNvPr>
          <p:cNvCxnSpPr>
            <a:cxnSpLocks/>
          </p:cNvCxnSpPr>
          <p:nvPr/>
        </p:nvCxnSpPr>
        <p:spPr>
          <a:xfrm>
            <a:off x="10526228" y="71037"/>
            <a:ext cx="1416204" cy="0"/>
          </a:xfrm>
          <a:prstGeom prst="line">
            <a:avLst/>
          </a:prstGeom>
          <a:ln w="57150">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25" name="Espace réservé du numéro de diapositive 24">
            <a:extLst>
              <a:ext uri="{FF2B5EF4-FFF2-40B4-BE49-F238E27FC236}">
                <a16:creationId xmlns:a16="http://schemas.microsoft.com/office/drawing/2014/main" id="{6BFAE7BC-893E-4B9B-AB04-BFD3DE9B75A1}"/>
              </a:ext>
            </a:extLst>
          </p:cNvPr>
          <p:cNvSpPr>
            <a:spLocks noGrp="1"/>
          </p:cNvSpPr>
          <p:nvPr>
            <p:ph type="sldNum" sz="quarter" idx="12"/>
          </p:nvPr>
        </p:nvSpPr>
        <p:spPr/>
        <p:txBody>
          <a:bodyPr/>
          <a:lstStyle/>
          <a:p>
            <a:r>
              <a:rPr lang="fr-FR">
                <a:cs typeface="Calibri"/>
              </a:rPr>
              <a:t>33</a:t>
            </a:r>
          </a:p>
        </p:txBody>
      </p:sp>
      <p:sp>
        <p:nvSpPr>
          <p:cNvPr id="3" name="TextBox 2">
            <a:extLst>
              <a:ext uri="{FF2B5EF4-FFF2-40B4-BE49-F238E27FC236}">
                <a16:creationId xmlns:a16="http://schemas.microsoft.com/office/drawing/2014/main" id="{300F317F-220A-C48E-5C15-8F401C4C2259}"/>
              </a:ext>
            </a:extLst>
          </p:cNvPr>
          <p:cNvSpPr txBox="1"/>
          <p:nvPr/>
        </p:nvSpPr>
        <p:spPr>
          <a:xfrm>
            <a:off x="3094404" y="836613"/>
            <a:ext cx="5994400" cy="39370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lnSpc>
                <a:spcPct val="110000"/>
              </a:lnSpc>
              <a:spcBef>
                <a:spcPts val="1200"/>
              </a:spcBef>
              <a:spcAft>
                <a:spcPts val="200"/>
              </a:spcAft>
            </a:pPr>
            <a:r>
              <a:rPr lang="fr-FR" sz="2000" b="1">
                <a:ea typeface="+mn-lt"/>
                <a:cs typeface="+mn-lt"/>
              </a:rPr>
              <a:t>Présentation du HTML</a:t>
            </a:r>
            <a:endParaRPr lang="en-US" sz="2000" b="1">
              <a:cs typeface="Calibri"/>
            </a:endParaRPr>
          </a:p>
        </p:txBody>
      </p:sp>
      <p:sp>
        <p:nvSpPr>
          <p:cNvPr id="4" name="Espace réservé du contenu 2">
            <a:extLst>
              <a:ext uri="{FF2B5EF4-FFF2-40B4-BE49-F238E27FC236}">
                <a16:creationId xmlns:a16="http://schemas.microsoft.com/office/drawing/2014/main" id="{A89E0A5D-996B-19E8-94DB-84BF450C7363}"/>
              </a:ext>
            </a:extLst>
          </p:cNvPr>
          <p:cNvSpPr txBox="1">
            <a:spLocks/>
          </p:cNvSpPr>
          <p:nvPr/>
        </p:nvSpPr>
        <p:spPr>
          <a:xfrm>
            <a:off x="1487365" y="1344613"/>
            <a:ext cx="9213850" cy="393700"/>
          </a:xfrm>
          <a:prstGeom prst="rect">
            <a:avLst/>
          </a:prstGeom>
        </p:spPr>
        <p:txBody>
          <a:bodyPr lIns="91440" tIns="45720" rIns="91440" bIns="45720" anchor="t">
            <a:normAutofit lnSpcReduction="10000"/>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fr-FR" b="1">
                <a:solidFill>
                  <a:schemeClr val="accent1"/>
                </a:solidFill>
              </a:rPr>
              <a:t>LES FORMULAIRES</a:t>
            </a:r>
            <a:endParaRPr lang="en-US"/>
          </a:p>
        </p:txBody>
      </p:sp>
      <p:sp>
        <p:nvSpPr>
          <p:cNvPr id="5" name="ZoneTexte 4">
            <a:extLst>
              <a:ext uri="{FF2B5EF4-FFF2-40B4-BE49-F238E27FC236}">
                <a16:creationId xmlns:a16="http://schemas.microsoft.com/office/drawing/2014/main" id="{2A90D938-59B1-4D2F-7D34-00152D98BE22}"/>
              </a:ext>
            </a:extLst>
          </p:cNvPr>
          <p:cNvSpPr txBox="1"/>
          <p:nvPr/>
        </p:nvSpPr>
        <p:spPr>
          <a:xfrm>
            <a:off x="1482481" y="2127951"/>
            <a:ext cx="9230497" cy="392159"/>
          </a:xfrm>
          <a:prstGeom prst="rect">
            <a:avLst/>
          </a:prstGeom>
          <a:noFill/>
        </p:spPr>
        <p:txBody>
          <a:bodyPr wrap="square" lIns="91440" tIns="45720" rIns="91440" bIns="45720" anchor="t">
            <a:spAutoFit/>
          </a:bodyPr>
          <a:lstStyle/>
          <a:p>
            <a:pPr algn="ctr">
              <a:lnSpc>
                <a:spcPct val="115000"/>
              </a:lnSpc>
              <a:spcAft>
                <a:spcPts val="1000"/>
              </a:spcAft>
            </a:pPr>
            <a:r>
              <a:rPr lang="fr-FR" sz="1600">
                <a:effectLst/>
                <a:latin typeface="Calibri"/>
                <a:ea typeface="Times New Roman" panose="02020603050405020304" pitchFamily="18" charset="0"/>
                <a:cs typeface="Calibri"/>
              </a:rPr>
              <a:t>Quelqu</a:t>
            </a:r>
            <a:r>
              <a:rPr lang="fr-FR" sz="1600">
                <a:latin typeface="Calibri"/>
                <a:ea typeface="Times New Roman" panose="02020603050405020304" pitchFamily="18" charset="0"/>
                <a:cs typeface="Calibri"/>
              </a:rPr>
              <a:t>es-uns des</a:t>
            </a:r>
            <a:r>
              <a:rPr lang="fr-FR" sz="1600">
                <a:effectLst/>
                <a:latin typeface="Calibri"/>
                <a:ea typeface="Times New Roman" panose="02020603050405020304" pitchFamily="18" charset="0"/>
                <a:cs typeface="Calibri"/>
              </a:rPr>
              <a:t> différents types d’</a:t>
            </a:r>
            <a:r>
              <a:rPr lang="fr-FR" b="1">
                <a:effectLst/>
                <a:latin typeface="Calibri"/>
                <a:ea typeface="Times New Roman" panose="02020603050405020304" pitchFamily="18" charset="0"/>
                <a:cs typeface="Calibri"/>
              </a:rPr>
              <a:t>input</a:t>
            </a:r>
            <a:r>
              <a:rPr lang="fr-FR" sz="1600">
                <a:effectLst/>
                <a:latin typeface="Calibri"/>
                <a:ea typeface="Times New Roman" panose="02020603050405020304" pitchFamily="18" charset="0"/>
                <a:cs typeface="Calibri"/>
              </a:rPr>
              <a:t> :</a:t>
            </a:r>
            <a:endParaRPr lang="fr-FR" sz="1400">
              <a:effectLst/>
              <a:latin typeface="Calibri"/>
              <a:ea typeface="Times New Roman" panose="02020603050405020304" pitchFamily="18" charset="0"/>
              <a:cs typeface="Calibri"/>
            </a:endParaRPr>
          </a:p>
        </p:txBody>
      </p:sp>
      <p:graphicFrame>
        <p:nvGraphicFramePr>
          <p:cNvPr id="7" name="Tableau 7">
            <a:extLst>
              <a:ext uri="{FF2B5EF4-FFF2-40B4-BE49-F238E27FC236}">
                <a16:creationId xmlns:a16="http://schemas.microsoft.com/office/drawing/2014/main" id="{ED67A3EA-C32B-130F-65C0-6CD750331E95}"/>
              </a:ext>
            </a:extLst>
          </p:cNvPr>
          <p:cNvGraphicFramePr>
            <a:graphicFrameLocks noGrp="1"/>
          </p:cNvGraphicFramePr>
          <p:nvPr>
            <p:extLst>
              <p:ext uri="{D42A27DB-BD31-4B8C-83A1-F6EECF244321}">
                <p14:modId xmlns:p14="http://schemas.microsoft.com/office/powerpoint/2010/main" val="1667065859"/>
              </p:ext>
            </p:extLst>
          </p:nvPr>
        </p:nvGraphicFramePr>
        <p:xfrm>
          <a:off x="1878135" y="2910701"/>
          <a:ext cx="8431271" cy="2854596"/>
        </p:xfrm>
        <a:graphic>
          <a:graphicData uri="http://schemas.openxmlformats.org/drawingml/2006/table">
            <a:tbl>
              <a:tblPr firstRow="1" firstCol="1" bandRow="1"/>
              <a:tblGrid>
                <a:gridCol w="2321106">
                  <a:extLst>
                    <a:ext uri="{9D8B030D-6E8A-4147-A177-3AD203B41FA5}">
                      <a16:colId xmlns:a16="http://schemas.microsoft.com/office/drawing/2014/main" val="946142870"/>
                    </a:ext>
                  </a:extLst>
                </a:gridCol>
                <a:gridCol w="6110165">
                  <a:extLst>
                    <a:ext uri="{9D8B030D-6E8A-4147-A177-3AD203B41FA5}">
                      <a16:colId xmlns:a16="http://schemas.microsoft.com/office/drawing/2014/main" val="518540209"/>
                    </a:ext>
                  </a:extLst>
                </a:gridCol>
              </a:tblGrid>
              <a:tr h="475766">
                <a:tc>
                  <a:txBody>
                    <a:bodyPr/>
                    <a:lstStyle/>
                    <a:p>
                      <a:pPr>
                        <a:lnSpc>
                          <a:spcPct val="115000"/>
                        </a:lnSpc>
                        <a:spcAft>
                          <a:spcPts val="1000"/>
                        </a:spcAft>
                      </a:pPr>
                      <a:r>
                        <a:rPr lang="fr-FR" sz="1600" noProof="1">
                          <a:solidFill>
                            <a:srgbClr val="548DD4"/>
                          </a:solidFill>
                          <a:effectLst/>
                          <a:latin typeface="Calibri"/>
                          <a:ea typeface="Times New Roman" panose="02020603050405020304" pitchFamily="18" charset="0"/>
                          <a:cs typeface="Calibri"/>
                        </a:rPr>
                        <a:t>&lt;</a:t>
                      </a:r>
                      <a:r>
                        <a:rPr lang="fr-FR" sz="1600" noProof="1">
                          <a:solidFill>
                            <a:srgbClr val="E45649"/>
                          </a:solidFill>
                          <a:effectLst/>
                          <a:latin typeface="Calibri"/>
                          <a:ea typeface="Times New Roman" panose="02020603050405020304" pitchFamily="18" charset="0"/>
                          <a:cs typeface="Calibri"/>
                        </a:rPr>
                        <a:t>input </a:t>
                      </a:r>
                      <a:r>
                        <a:rPr lang="fr-FR" sz="1600" noProof="1">
                          <a:solidFill>
                            <a:srgbClr val="986801"/>
                          </a:solidFill>
                          <a:effectLst/>
                          <a:latin typeface="Calibri"/>
                          <a:ea typeface="Times New Roman" panose="02020603050405020304" pitchFamily="18" charset="0"/>
                          <a:cs typeface="Calibri"/>
                        </a:rPr>
                        <a:t>type</a:t>
                      </a:r>
                      <a:r>
                        <a:rPr lang="fr-FR" sz="1600" noProof="1">
                          <a:solidFill>
                            <a:srgbClr val="548DD4"/>
                          </a:solidFill>
                          <a:effectLst/>
                          <a:latin typeface="Calibri"/>
                          <a:ea typeface="Times New Roman" panose="02020603050405020304" pitchFamily="18" charset="0"/>
                          <a:cs typeface="Calibri"/>
                        </a:rPr>
                        <a:t>=</a:t>
                      </a:r>
                      <a:r>
                        <a:rPr lang="fr-FR" sz="1600" noProof="1">
                          <a:solidFill>
                            <a:srgbClr val="50A14F"/>
                          </a:solidFill>
                          <a:effectLst/>
                          <a:latin typeface="Calibri"/>
                          <a:ea typeface="Times New Roman" panose="02020603050405020304" pitchFamily="18" charset="0"/>
                          <a:cs typeface="Calibri"/>
                        </a:rPr>
                        <a:t>"text"</a:t>
                      </a:r>
                      <a:r>
                        <a:rPr lang="fr-FR" sz="1600" noProof="1">
                          <a:solidFill>
                            <a:srgbClr val="548DD4"/>
                          </a:solidFill>
                          <a:effectLst/>
                          <a:latin typeface="Calibri"/>
                          <a:ea typeface="Times New Roman" panose="02020603050405020304" pitchFamily="18" charset="0"/>
                          <a:cs typeface="Calibri"/>
                        </a:rPr>
                        <a:t>&gt;</a:t>
                      </a:r>
                      <a:endParaRPr lang="fr-FR" sz="1600" noProof="1">
                        <a:effectLst/>
                        <a:latin typeface="Calibri"/>
                        <a:ea typeface="Times New Roman" panose="02020603050405020304" pitchFamily="18" charset="0"/>
                        <a:cs typeface="Calibri"/>
                      </a:endParaRPr>
                    </a:p>
                  </a:txBody>
                  <a:tcPr marL="9525" marR="9525" marT="9525" marB="9525" anchor="ctr">
                    <a:lnL>
                      <a:noFill/>
                    </a:lnL>
                    <a:lnR>
                      <a:noFill/>
                    </a:lnR>
                    <a:lnT>
                      <a:noFill/>
                    </a:lnT>
                    <a:lnB>
                      <a:noFill/>
                    </a:lnB>
                  </a:tcPr>
                </a:tc>
                <a:tc>
                  <a:txBody>
                    <a:bodyPr/>
                    <a:lstStyle/>
                    <a:p>
                      <a:pPr>
                        <a:lnSpc>
                          <a:spcPct val="115000"/>
                        </a:lnSpc>
                        <a:spcAft>
                          <a:spcPts val="1000"/>
                        </a:spcAft>
                      </a:pPr>
                      <a:r>
                        <a:rPr lang="fr-FR" sz="1600">
                          <a:effectLst/>
                          <a:latin typeface="Calibri"/>
                          <a:ea typeface="Times New Roman" panose="02020603050405020304" pitchFamily="18" charset="0"/>
                          <a:cs typeface="Calibri"/>
                        </a:rPr>
                        <a:t>Affiche un champ de saisie de texte sur une seule ligne</a:t>
                      </a:r>
                    </a:p>
                  </a:txBody>
                  <a:tcPr marL="9525" marR="9525" marT="9525" marB="9525" anchor="ctr">
                    <a:lnL>
                      <a:noFill/>
                    </a:lnL>
                    <a:lnR>
                      <a:noFill/>
                    </a:lnR>
                    <a:lnT>
                      <a:noFill/>
                    </a:lnT>
                    <a:lnB>
                      <a:noFill/>
                    </a:lnB>
                  </a:tcPr>
                </a:tc>
                <a:extLst>
                  <a:ext uri="{0D108BD9-81ED-4DB2-BD59-A6C34878D82A}">
                    <a16:rowId xmlns:a16="http://schemas.microsoft.com/office/drawing/2014/main" val="3348709084"/>
                  </a:ext>
                </a:extLst>
              </a:tr>
              <a:tr h="475766">
                <a:tc>
                  <a:txBody>
                    <a:bodyPr/>
                    <a:lstStyle/>
                    <a:p>
                      <a:pPr marL="0" marR="0" lvl="0" indent="0" algn="l" defTabSz="914400" rtl="0" eaLnBrk="1" fontAlgn="auto" latinLnBrk="0" hangingPunct="1">
                        <a:lnSpc>
                          <a:spcPct val="115000"/>
                        </a:lnSpc>
                        <a:spcBef>
                          <a:spcPts val="0"/>
                        </a:spcBef>
                        <a:spcAft>
                          <a:spcPts val="1000"/>
                        </a:spcAft>
                        <a:buClrTx/>
                        <a:buSzTx/>
                        <a:buFontTx/>
                        <a:buNone/>
                        <a:tabLst/>
                        <a:defRPr/>
                      </a:pPr>
                      <a:r>
                        <a:rPr lang="fr-FR" sz="1600" noProof="1">
                          <a:solidFill>
                            <a:srgbClr val="548DD4"/>
                          </a:solidFill>
                          <a:effectLst/>
                          <a:latin typeface="Calibri"/>
                          <a:ea typeface="Times New Roman" panose="02020603050405020304" pitchFamily="18" charset="0"/>
                          <a:cs typeface="Calibri"/>
                        </a:rPr>
                        <a:t>&lt;</a:t>
                      </a:r>
                      <a:r>
                        <a:rPr lang="fr-FR" sz="1600" noProof="1">
                          <a:solidFill>
                            <a:srgbClr val="E45649"/>
                          </a:solidFill>
                          <a:effectLst/>
                          <a:latin typeface="Calibri"/>
                          <a:ea typeface="Times New Roman" panose="02020603050405020304" pitchFamily="18" charset="0"/>
                          <a:cs typeface="Calibri"/>
                        </a:rPr>
                        <a:t>input </a:t>
                      </a:r>
                      <a:r>
                        <a:rPr lang="fr-FR" sz="1600" noProof="1">
                          <a:solidFill>
                            <a:srgbClr val="986801"/>
                          </a:solidFill>
                          <a:effectLst/>
                          <a:latin typeface="Calibri"/>
                          <a:ea typeface="Times New Roman" panose="02020603050405020304" pitchFamily="18" charset="0"/>
                          <a:cs typeface="Calibri"/>
                        </a:rPr>
                        <a:t>type</a:t>
                      </a:r>
                      <a:r>
                        <a:rPr lang="fr-FR" sz="1600" noProof="1">
                          <a:solidFill>
                            <a:srgbClr val="548DD4"/>
                          </a:solidFill>
                          <a:effectLst/>
                          <a:latin typeface="Calibri"/>
                          <a:ea typeface="Times New Roman" panose="02020603050405020304" pitchFamily="18" charset="0"/>
                          <a:cs typeface="Calibri"/>
                        </a:rPr>
                        <a:t>=</a:t>
                      </a:r>
                      <a:r>
                        <a:rPr lang="fr-FR" sz="1600" noProof="1">
                          <a:solidFill>
                            <a:srgbClr val="50A14F"/>
                          </a:solidFill>
                          <a:effectLst/>
                          <a:latin typeface="Calibri"/>
                          <a:ea typeface="Times New Roman" panose="02020603050405020304" pitchFamily="18" charset="0"/>
                          <a:cs typeface="Calibri"/>
                        </a:rPr>
                        <a:t>"number"</a:t>
                      </a:r>
                      <a:r>
                        <a:rPr lang="fr-FR" sz="1600" noProof="1">
                          <a:solidFill>
                            <a:srgbClr val="548DD4"/>
                          </a:solidFill>
                          <a:effectLst/>
                          <a:latin typeface="Calibri"/>
                          <a:ea typeface="Times New Roman" panose="02020603050405020304" pitchFamily="18" charset="0"/>
                          <a:cs typeface="Calibri"/>
                        </a:rPr>
                        <a:t>&gt;</a:t>
                      </a:r>
                      <a:endParaRPr lang="fr-FR" sz="1600" noProof="1">
                        <a:effectLst/>
                        <a:latin typeface="Calibri"/>
                        <a:ea typeface="Times New Roman" panose="02020603050405020304" pitchFamily="18" charset="0"/>
                        <a:cs typeface="Calibri"/>
                      </a:endParaRPr>
                    </a:p>
                  </a:txBody>
                  <a:tcPr marL="9525" marR="9525" marT="9525" marB="9525" anchor="ctr">
                    <a:lnL>
                      <a:noFill/>
                    </a:lnL>
                    <a:lnR>
                      <a:noFill/>
                    </a:lnR>
                    <a:lnT>
                      <a:noFill/>
                    </a:lnT>
                    <a:lnB>
                      <a:noFill/>
                    </a:lnB>
                  </a:tcPr>
                </a:tc>
                <a:tc>
                  <a:txBody>
                    <a:bodyPr/>
                    <a:lstStyle/>
                    <a:p>
                      <a:pPr marL="0" algn="l" defTabSz="914400" rtl="0" eaLnBrk="1" latinLnBrk="0" hangingPunct="1">
                        <a:lnSpc>
                          <a:spcPct val="115000"/>
                        </a:lnSpc>
                        <a:spcAft>
                          <a:spcPts val="1000"/>
                        </a:spcAft>
                      </a:pPr>
                      <a:r>
                        <a:rPr lang="fr-FR" sz="1600" kern="1200">
                          <a:solidFill>
                            <a:schemeClr val="tx1"/>
                          </a:solidFill>
                          <a:effectLst/>
                          <a:latin typeface="Calibri"/>
                          <a:ea typeface="Times New Roman" panose="02020603050405020304" pitchFamily="18" charset="0"/>
                          <a:cs typeface="Calibri"/>
                        </a:rPr>
                        <a:t>Affiche un champ qui n’accepte que des chiffres</a:t>
                      </a:r>
                    </a:p>
                  </a:txBody>
                  <a:tcPr marL="9525" marR="9525" marT="9525" marB="9525" anchor="ctr">
                    <a:lnL>
                      <a:noFill/>
                    </a:lnL>
                    <a:lnR>
                      <a:noFill/>
                    </a:lnR>
                    <a:lnT>
                      <a:noFill/>
                    </a:lnT>
                    <a:lnB>
                      <a:noFill/>
                    </a:lnB>
                  </a:tcPr>
                </a:tc>
                <a:extLst>
                  <a:ext uri="{0D108BD9-81ED-4DB2-BD59-A6C34878D82A}">
                    <a16:rowId xmlns:a16="http://schemas.microsoft.com/office/drawing/2014/main" val="3713857865"/>
                  </a:ext>
                </a:extLst>
              </a:tr>
              <a:tr h="475766">
                <a:tc>
                  <a:txBody>
                    <a:bodyPr/>
                    <a:lstStyle/>
                    <a:p>
                      <a:pPr>
                        <a:lnSpc>
                          <a:spcPct val="115000"/>
                        </a:lnSpc>
                        <a:spcAft>
                          <a:spcPts val="1000"/>
                        </a:spcAft>
                      </a:pPr>
                      <a:r>
                        <a:rPr lang="fr-FR" sz="1600" noProof="1">
                          <a:solidFill>
                            <a:srgbClr val="548DD4"/>
                          </a:solidFill>
                          <a:effectLst/>
                          <a:latin typeface="Calibri"/>
                          <a:ea typeface="Times New Roman" panose="02020603050405020304" pitchFamily="18" charset="0"/>
                          <a:cs typeface="Calibri"/>
                        </a:rPr>
                        <a:t>&lt;</a:t>
                      </a:r>
                      <a:r>
                        <a:rPr lang="fr-FR" sz="1600" noProof="1">
                          <a:solidFill>
                            <a:srgbClr val="E45649"/>
                          </a:solidFill>
                          <a:effectLst/>
                          <a:latin typeface="Calibri"/>
                          <a:ea typeface="Times New Roman" panose="02020603050405020304" pitchFamily="18" charset="0"/>
                          <a:cs typeface="Calibri"/>
                        </a:rPr>
                        <a:t>input </a:t>
                      </a:r>
                      <a:r>
                        <a:rPr lang="fr-FR" sz="1600" noProof="1">
                          <a:solidFill>
                            <a:srgbClr val="986801"/>
                          </a:solidFill>
                          <a:effectLst/>
                          <a:latin typeface="Calibri"/>
                          <a:ea typeface="Times New Roman" panose="02020603050405020304" pitchFamily="18" charset="0"/>
                          <a:cs typeface="Calibri"/>
                        </a:rPr>
                        <a:t>type</a:t>
                      </a:r>
                      <a:r>
                        <a:rPr lang="fr-FR" sz="1600" noProof="1">
                          <a:solidFill>
                            <a:srgbClr val="548DD4"/>
                          </a:solidFill>
                          <a:effectLst/>
                          <a:latin typeface="Calibri"/>
                          <a:ea typeface="Times New Roman" panose="02020603050405020304" pitchFamily="18" charset="0"/>
                          <a:cs typeface="Calibri"/>
                        </a:rPr>
                        <a:t>=</a:t>
                      </a:r>
                      <a:r>
                        <a:rPr lang="fr-FR" sz="1600" noProof="1">
                          <a:solidFill>
                            <a:srgbClr val="50A14F"/>
                          </a:solidFill>
                          <a:effectLst/>
                          <a:latin typeface="Calibri"/>
                          <a:ea typeface="Times New Roman" panose="02020603050405020304" pitchFamily="18" charset="0"/>
                          <a:cs typeface="Calibri"/>
                        </a:rPr>
                        <a:t>"radio"</a:t>
                      </a:r>
                      <a:r>
                        <a:rPr lang="fr-FR" sz="1600" noProof="1">
                          <a:solidFill>
                            <a:srgbClr val="548DD4"/>
                          </a:solidFill>
                          <a:effectLst/>
                          <a:latin typeface="Calibri"/>
                          <a:ea typeface="Times New Roman" panose="02020603050405020304" pitchFamily="18" charset="0"/>
                          <a:cs typeface="Calibri"/>
                        </a:rPr>
                        <a:t>&gt;</a:t>
                      </a:r>
                      <a:endParaRPr lang="fr-FR" sz="1600" noProof="1">
                        <a:effectLst/>
                        <a:latin typeface="Calibri"/>
                        <a:ea typeface="Times New Roman" panose="02020603050405020304" pitchFamily="18" charset="0"/>
                        <a:cs typeface="Calibri"/>
                      </a:endParaRPr>
                    </a:p>
                  </a:txBody>
                  <a:tcPr marL="9525" marR="9525" marT="9525" marB="9525" anchor="ctr">
                    <a:lnL>
                      <a:noFill/>
                    </a:lnL>
                    <a:lnR>
                      <a:noFill/>
                    </a:lnR>
                    <a:lnT>
                      <a:noFill/>
                    </a:lnT>
                    <a:lnB>
                      <a:noFill/>
                    </a:lnB>
                  </a:tcPr>
                </a:tc>
                <a:tc>
                  <a:txBody>
                    <a:bodyPr/>
                    <a:lstStyle/>
                    <a:p>
                      <a:pPr>
                        <a:lnSpc>
                          <a:spcPct val="115000"/>
                        </a:lnSpc>
                        <a:spcAft>
                          <a:spcPts val="1000"/>
                        </a:spcAft>
                      </a:pPr>
                      <a:r>
                        <a:rPr lang="fr-FR" sz="1600">
                          <a:effectLst/>
                          <a:latin typeface="Calibri"/>
                          <a:ea typeface="Times New Roman" panose="02020603050405020304" pitchFamily="18" charset="0"/>
                          <a:cs typeface="Calibri"/>
                        </a:rPr>
                        <a:t>Affiche un bouton radio (pour sélectionner l'un des nombreux choix)</a:t>
                      </a:r>
                    </a:p>
                  </a:txBody>
                  <a:tcPr marL="9525" marR="9525" marT="9525" marB="9525" anchor="ctr">
                    <a:lnL>
                      <a:noFill/>
                    </a:lnL>
                    <a:lnR>
                      <a:noFill/>
                    </a:lnR>
                    <a:lnT>
                      <a:noFill/>
                    </a:lnT>
                    <a:lnB>
                      <a:noFill/>
                    </a:lnB>
                  </a:tcPr>
                </a:tc>
                <a:extLst>
                  <a:ext uri="{0D108BD9-81ED-4DB2-BD59-A6C34878D82A}">
                    <a16:rowId xmlns:a16="http://schemas.microsoft.com/office/drawing/2014/main" val="2217789010"/>
                  </a:ext>
                </a:extLst>
              </a:tr>
              <a:tr h="475766">
                <a:tc>
                  <a:txBody>
                    <a:bodyPr/>
                    <a:lstStyle/>
                    <a:p>
                      <a:pPr>
                        <a:lnSpc>
                          <a:spcPct val="115000"/>
                        </a:lnSpc>
                        <a:spcAft>
                          <a:spcPts val="1000"/>
                        </a:spcAft>
                      </a:pPr>
                      <a:r>
                        <a:rPr lang="fr-FR" sz="1600" noProof="1">
                          <a:solidFill>
                            <a:srgbClr val="548DD4"/>
                          </a:solidFill>
                          <a:effectLst/>
                          <a:latin typeface="Calibri"/>
                          <a:ea typeface="Times New Roman" panose="02020603050405020304" pitchFamily="18" charset="0"/>
                          <a:cs typeface="Calibri"/>
                        </a:rPr>
                        <a:t>&lt;</a:t>
                      </a:r>
                      <a:r>
                        <a:rPr lang="fr-FR" sz="1600" noProof="1">
                          <a:solidFill>
                            <a:srgbClr val="E45649"/>
                          </a:solidFill>
                          <a:effectLst/>
                          <a:latin typeface="Calibri"/>
                          <a:ea typeface="Times New Roman" panose="02020603050405020304" pitchFamily="18" charset="0"/>
                          <a:cs typeface="Calibri"/>
                        </a:rPr>
                        <a:t>input </a:t>
                      </a:r>
                      <a:r>
                        <a:rPr lang="fr-FR" sz="1600" noProof="1">
                          <a:solidFill>
                            <a:srgbClr val="986801"/>
                          </a:solidFill>
                          <a:effectLst/>
                          <a:latin typeface="Calibri"/>
                          <a:ea typeface="Times New Roman" panose="02020603050405020304" pitchFamily="18" charset="0"/>
                          <a:cs typeface="Calibri"/>
                        </a:rPr>
                        <a:t>type</a:t>
                      </a:r>
                      <a:r>
                        <a:rPr lang="fr-FR" sz="1600" noProof="1">
                          <a:solidFill>
                            <a:srgbClr val="548DD4"/>
                          </a:solidFill>
                          <a:effectLst/>
                          <a:latin typeface="Calibri"/>
                          <a:ea typeface="Times New Roman" panose="02020603050405020304" pitchFamily="18" charset="0"/>
                          <a:cs typeface="Calibri"/>
                        </a:rPr>
                        <a:t>=</a:t>
                      </a:r>
                      <a:r>
                        <a:rPr lang="fr-FR" sz="1600" noProof="1">
                          <a:solidFill>
                            <a:srgbClr val="50A14F"/>
                          </a:solidFill>
                          <a:effectLst/>
                          <a:latin typeface="Calibri"/>
                          <a:ea typeface="Times New Roman" panose="02020603050405020304" pitchFamily="18" charset="0"/>
                          <a:cs typeface="Calibri"/>
                        </a:rPr>
                        <a:t>"checkbox"</a:t>
                      </a:r>
                      <a:r>
                        <a:rPr lang="fr-FR" sz="1600" noProof="1">
                          <a:solidFill>
                            <a:srgbClr val="548DD4"/>
                          </a:solidFill>
                          <a:effectLst/>
                          <a:latin typeface="Calibri"/>
                          <a:ea typeface="Times New Roman" panose="02020603050405020304" pitchFamily="18" charset="0"/>
                          <a:cs typeface="Calibri"/>
                        </a:rPr>
                        <a:t>&gt;</a:t>
                      </a:r>
                      <a:endParaRPr lang="fr-FR" sz="1600" noProof="1">
                        <a:effectLst/>
                        <a:latin typeface="Calibri"/>
                        <a:ea typeface="Times New Roman" panose="02020603050405020304" pitchFamily="18" charset="0"/>
                        <a:cs typeface="Calibri"/>
                      </a:endParaRPr>
                    </a:p>
                  </a:txBody>
                  <a:tcPr marL="9525" marR="9525" marT="9525" marB="9525" anchor="ctr">
                    <a:lnL>
                      <a:noFill/>
                    </a:lnL>
                    <a:lnR>
                      <a:noFill/>
                    </a:lnR>
                    <a:lnT>
                      <a:noFill/>
                    </a:lnT>
                    <a:lnB>
                      <a:noFill/>
                    </a:lnB>
                  </a:tcPr>
                </a:tc>
                <a:tc>
                  <a:txBody>
                    <a:bodyPr/>
                    <a:lstStyle/>
                    <a:p>
                      <a:pPr>
                        <a:lnSpc>
                          <a:spcPct val="115000"/>
                        </a:lnSpc>
                        <a:spcAft>
                          <a:spcPts val="1000"/>
                        </a:spcAft>
                      </a:pPr>
                      <a:r>
                        <a:rPr lang="fr-FR" sz="1600">
                          <a:effectLst/>
                          <a:latin typeface="Calibri"/>
                          <a:ea typeface="Times New Roman" panose="02020603050405020304" pitchFamily="18" charset="0"/>
                          <a:cs typeface="Calibri"/>
                        </a:rPr>
                        <a:t>Affiche une case à cocher (pour sélectionner zéro ou plusieurs choix)</a:t>
                      </a:r>
                    </a:p>
                  </a:txBody>
                  <a:tcPr marL="9525" marR="9525" marT="9525" marB="9525" anchor="ctr">
                    <a:lnL>
                      <a:noFill/>
                    </a:lnL>
                    <a:lnR>
                      <a:noFill/>
                    </a:lnR>
                    <a:lnT>
                      <a:noFill/>
                    </a:lnT>
                    <a:lnB>
                      <a:noFill/>
                    </a:lnB>
                  </a:tcPr>
                </a:tc>
                <a:extLst>
                  <a:ext uri="{0D108BD9-81ED-4DB2-BD59-A6C34878D82A}">
                    <a16:rowId xmlns:a16="http://schemas.microsoft.com/office/drawing/2014/main" val="2509700884"/>
                  </a:ext>
                </a:extLst>
              </a:tr>
              <a:tr h="475766">
                <a:tc>
                  <a:txBody>
                    <a:bodyPr/>
                    <a:lstStyle/>
                    <a:p>
                      <a:pPr>
                        <a:lnSpc>
                          <a:spcPct val="115000"/>
                        </a:lnSpc>
                        <a:spcAft>
                          <a:spcPts val="1000"/>
                        </a:spcAft>
                      </a:pPr>
                      <a:r>
                        <a:rPr lang="fr-FR" sz="1600" noProof="1">
                          <a:solidFill>
                            <a:srgbClr val="548DD4"/>
                          </a:solidFill>
                          <a:effectLst/>
                          <a:latin typeface="Calibri"/>
                          <a:ea typeface="Times New Roman" panose="02020603050405020304" pitchFamily="18" charset="0"/>
                          <a:cs typeface="Calibri"/>
                        </a:rPr>
                        <a:t>&lt;</a:t>
                      </a:r>
                      <a:r>
                        <a:rPr lang="fr-FR" sz="1600" noProof="1">
                          <a:solidFill>
                            <a:srgbClr val="E45649"/>
                          </a:solidFill>
                          <a:effectLst/>
                          <a:latin typeface="Calibri"/>
                          <a:ea typeface="Times New Roman" panose="02020603050405020304" pitchFamily="18" charset="0"/>
                          <a:cs typeface="Calibri"/>
                        </a:rPr>
                        <a:t>input </a:t>
                      </a:r>
                      <a:r>
                        <a:rPr lang="fr-FR" sz="1600" noProof="1">
                          <a:solidFill>
                            <a:srgbClr val="986801"/>
                          </a:solidFill>
                          <a:effectLst/>
                          <a:latin typeface="Calibri"/>
                          <a:ea typeface="Times New Roman" panose="02020603050405020304" pitchFamily="18" charset="0"/>
                          <a:cs typeface="Calibri"/>
                        </a:rPr>
                        <a:t>type</a:t>
                      </a:r>
                      <a:r>
                        <a:rPr lang="fr-FR" sz="1600" noProof="1">
                          <a:solidFill>
                            <a:srgbClr val="548DD4"/>
                          </a:solidFill>
                          <a:effectLst/>
                          <a:latin typeface="Calibri"/>
                          <a:ea typeface="Times New Roman" panose="02020603050405020304" pitchFamily="18" charset="0"/>
                          <a:cs typeface="Calibri"/>
                        </a:rPr>
                        <a:t>=</a:t>
                      </a:r>
                      <a:r>
                        <a:rPr lang="fr-FR" sz="1600" noProof="1">
                          <a:solidFill>
                            <a:srgbClr val="50A14F"/>
                          </a:solidFill>
                          <a:effectLst/>
                          <a:latin typeface="Calibri"/>
                          <a:ea typeface="Times New Roman" panose="02020603050405020304" pitchFamily="18" charset="0"/>
                          <a:cs typeface="Calibri"/>
                        </a:rPr>
                        <a:t>"submit"</a:t>
                      </a:r>
                      <a:r>
                        <a:rPr lang="fr-FR" sz="1600" noProof="1">
                          <a:solidFill>
                            <a:srgbClr val="548DD4"/>
                          </a:solidFill>
                          <a:effectLst/>
                          <a:latin typeface="Calibri"/>
                          <a:ea typeface="Times New Roman" panose="02020603050405020304" pitchFamily="18" charset="0"/>
                          <a:cs typeface="Calibri"/>
                        </a:rPr>
                        <a:t>&gt;</a:t>
                      </a:r>
                      <a:endParaRPr lang="fr-FR" sz="1600" noProof="1">
                        <a:effectLst/>
                        <a:latin typeface="Calibri"/>
                        <a:ea typeface="Times New Roman" panose="02020603050405020304" pitchFamily="18" charset="0"/>
                        <a:cs typeface="Calibri"/>
                      </a:endParaRPr>
                    </a:p>
                  </a:txBody>
                  <a:tcPr marL="9525" marR="9525" marT="9525" marB="9525" anchor="ctr">
                    <a:lnL>
                      <a:noFill/>
                    </a:lnL>
                    <a:lnR>
                      <a:noFill/>
                    </a:lnR>
                    <a:lnT>
                      <a:noFill/>
                    </a:lnT>
                    <a:lnB>
                      <a:noFill/>
                    </a:lnB>
                  </a:tcPr>
                </a:tc>
                <a:tc>
                  <a:txBody>
                    <a:bodyPr/>
                    <a:lstStyle/>
                    <a:p>
                      <a:pPr>
                        <a:lnSpc>
                          <a:spcPct val="115000"/>
                        </a:lnSpc>
                        <a:spcAft>
                          <a:spcPts val="1000"/>
                        </a:spcAft>
                      </a:pPr>
                      <a:r>
                        <a:rPr lang="fr-FR" sz="1600">
                          <a:effectLst/>
                          <a:latin typeface="Calibri"/>
                          <a:ea typeface="Times New Roman" panose="02020603050405020304" pitchFamily="18" charset="0"/>
                          <a:cs typeface="Calibri"/>
                        </a:rPr>
                        <a:t>Affiche un bouton de soumission (pour soumettre le formulaire)</a:t>
                      </a:r>
                    </a:p>
                  </a:txBody>
                  <a:tcPr marL="9525" marR="9525" marT="9525" marB="9525" anchor="ctr">
                    <a:lnL>
                      <a:noFill/>
                    </a:lnL>
                    <a:lnR>
                      <a:noFill/>
                    </a:lnR>
                    <a:lnT>
                      <a:noFill/>
                    </a:lnT>
                    <a:lnB>
                      <a:noFill/>
                    </a:lnB>
                  </a:tcPr>
                </a:tc>
                <a:extLst>
                  <a:ext uri="{0D108BD9-81ED-4DB2-BD59-A6C34878D82A}">
                    <a16:rowId xmlns:a16="http://schemas.microsoft.com/office/drawing/2014/main" val="2459729505"/>
                  </a:ext>
                </a:extLst>
              </a:tr>
              <a:tr h="475766">
                <a:tc>
                  <a:txBody>
                    <a:bodyPr/>
                    <a:lstStyle/>
                    <a:p>
                      <a:pPr>
                        <a:lnSpc>
                          <a:spcPct val="115000"/>
                        </a:lnSpc>
                        <a:spcAft>
                          <a:spcPts val="1000"/>
                        </a:spcAft>
                      </a:pPr>
                      <a:r>
                        <a:rPr lang="fr-FR" sz="1600" noProof="1">
                          <a:solidFill>
                            <a:srgbClr val="548DD4"/>
                          </a:solidFill>
                          <a:effectLst/>
                          <a:latin typeface="Calibri"/>
                          <a:ea typeface="Times New Roman" panose="02020603050405020304" pitchFamily="18" charset="0"/>
                          <a:cs typeface="Calibri"/>
                        </a:rPr>
                        <a:t>&lt;</a:t>
                      </a:r>
                      <a:r>
                        <a:rPr lang="fr-FR" sz="1600" noProof="1">
                          <a:solidFill>
                            <a:srgbClr val="E45649"/>
                          </a:solidFill>
                          <a:effectLst/>
                          <a:latin typeface="Calibri"/>
                          <a:ea typeface="Times New Roman" panose="02020603050405020304" pitchFamily="18" charset="0"/>
                          <a:cs typeface="Calibri"/>
                        </a:rPr>
                        <a:t>input </a:t>
                      </a:r>
                      <a:r>
                        <a:rPr lang="fr-FR" sz="1600" noProof="1">
                          <a:solidFill>
                            <a:srgbClr val="986801"/>
                          </a:solidFill>
                          <a:effectLst/>
                          <a:latin typeface="Calibri"/>
                          <a:ea typeface="Times New Roman" panose="02020603050405020304" pitchFamily="18" charset="0"/>
                          <a:cs typeface="Calibri"/>
                        </a:rPr>
                        <a:t>type</a:t>
                      </a:r>
                      <a:r>
                        <a:rPr lang="fr-FR" sz="1600" noProof="1">
                          <a:solidFill>
                            <a:srgbClr val="548DD4"/>
                          </a:solidFill>
                          <a:effectLst/>
                          <a:latin typeface="Calibri"/>
                          <a:ea typeface="Times New Roman" panose="02020603050405020304" pitchFamily="18" charset="0"/>
                          <a:cs typeface="Calibri"/>
                        </a:rPr>
                        <a:t>=</a:t>
                      </a:r>
                      <a:r>
                        <a:rPr lang="fr-FR" sz="1600" noProof="1">
                          <a:solidFill>
                            <a:srgbClr val="50A14F"/>
                          </a:solidFill>
                          <a:effectLst/>
                          <a:latin typeface="Calibri"/>
                          <a:ea typeface="Times New Roman" panose="02020603050405020304" pitchFamily="18" charset="0"/>
                          <a:cs typeface="Calibri"/>
                        </a:rPr>
                        <a:t>"button"</a:t>
                      </a:r>
                      <a:r>
                        <a:rPr lang="fr-FR" sz="1600" noProof="1">
                          <a:solidFill>
                            <a:srgbClr val="548DD4"/>
                          </a:solidFill>
                          <a:effectLst/>
                          <a:latin typeface="Calibri"/>
                          <a:ea typeface="Times New Roman" panose="02020603050405020304" pitchFamily="18" charset="0"/>
                          <a:cs typeface="Calibri"/>
                        </a:rPr>
                        <a:t>&gt;</a:t>
                      </a:r>
                      <a:endParaRPr lang="fr-FR" sz="1600" noProof="1">
                        <a:effectLst/>
                        <a:latin typeface="Calibri"/>
                        <a:ea typeface="Times New Roman" panose="02020603050405020304" pitchFamily="18" charset="0"/>
                        <a:cs typeface="Calibri"/>
                      </a:endParaRPr>
                    </a:p>
                  </a:txBody>
                  <a:tcPr marL="9525" marR="9525" marT="9525" marB="9525" anchor="ctr">
                    <a:lnL>
                      <a:noFill/>
                    </a:lnL>
                    <a:lnR>
                      <a:noFill/>
                    </a:lnR>
                    <a:lnT>
                      <a:noFill/>
                    </a:lnT>
                    <a:lnB>
                      <a:noFill/>
                    </a:lnB>
                  </a:tcPr>
                </a:tc>
                <a:tc>
                  <a:txBody>
                    <a:bodyPr/>
                    <a:lstStyle/>
                    <a:p>
                      <a:pPr>
                        <a:lnSpc>
                          <a:spcPct val="115000"/>
                        </a:lnSpc>
                        <a:spcAft>
                          <a:spcPts val="1000"/>
                        </a:spcAft>
                      </a:pPr>
                      <a:r>
                        <a:rPr lang="fr-FR" sz="1600">
                          <a:effectLst/>
                          <a:latin typeface="Calibri"/>
                          <a:ea typeface="Times New Roman" panose="02020603050405020304" pitchFamily="18" charset="0"/>
                          <a:cs typeface="Calibri"/>
                        </a:rPr>
                        <a:t>Affiche un bouton cliquable</a:t>
                      </a:r>
                    </a:p>
                  </a:txBody>
                  <a:tcPr marL="9525" marR="9525" marT="9525" marB="9525" anchor="ctr">
                    <a:lnL>
                      <a:noFill/>
                    </a:lnL>
                    <a:lnR>
                      <a:noFill/>
                    </a:lnR>
                    <a:lnT>
                      <a:noFill/>
                    </a:lnT>
                    <a:lnB>
                      <a:noFill/>
                    </a:lnB>
                  </a:tcPr>
                </a:tc>
                <a:extLst>
                  <a:ext uri="{0D108BD9-81ED-4DB2-BD59-A6C34878D82A}">
                    <a16:rowId xmlns:a16="http://schemas.microsoft.com/office/drawing/2014/main" val="2657737872"/>
                  </a:ext>
                </a:extLst>
              </a:tr>
            </a:tbl>
          </a:graphicData>
        </a:graphic>
      </p:graphicFrame>
    </p:spTree>
    <p:extLst>
      <p:ext uri="{BB962C8B-B14F-4D97-AF65-F5344CB8AC3E}">
        <p14:creationId xmlns:p14="http://schemas.microsoft.com/office/powerpoint/2010/main" val="67079273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Connecteur droit 12">
            <a:extLst>
              <a:ext uri="{FF2B5EF4-FFF2-40B4-BE49-F238E27FC236}">
                <a16:creationId xmlns:a16="http://schemas.microsoft.com/office/drawing/2014/main" id="{7F409621-235B-42B7-8C57-C671A5B850E8}"/>
              </a:ext>
              <a:ext uri="{C183D7F6-B498-43B3-948B-1728B52AA6E4}">
                <adec:decorative xmlns:adec="http://schemas.microsoft.com/office/drawing/2017/decorative" val="1"/>
              </a:ext>
            </a:extLst>
          </p:cNvPr>
          <p:cNvCxnSpPr>
            <a:cxnSpLocks/>
          </p:cNvCxnSpPr>
          <p:nvPr/>
        </p:nvCxnSpPr>
        <p:spPr>
          <a:xfrm>
            <a:off x="240908" y="6459681"/>
            <a:ext cx="0" cy="398319"/>
          </a:xfrm>
          <a:prstGeom prst="line">
            <a:avLst/>
          </a:prstGeom>
          <a:ln w="139700">
            <a:solidFill>
              <a:schemeClr val="accent2"/>
            </a:solidFill>
            <a:prstDash val="solid"/>
          </a:ln>
        </p:spPr>
        <p:style>
          <a:lnRef idx="1">
            <a:schemeClr val="accent1"/>
          </a:lnRef>
          <a:fillRef idx="0">
            <a:schemeClr val="accent1"/>
          </a:fillRef>
          <a:effectRef idx="0">
            <a:schemeClr val="accent1"/>
          </a:effectRef>
          <a:fontRef idx="minor">
            <a:schemeClr val="tx1"/>
          </a:fontRef>
        </p:style>
      </p:cxnSp>
      <p:grpSp>
        <p:nvGrpSpPr>
          <p:cNvPr id="13" name="Groupe 12">
            <a:extLst>
              <a:ext uri="{FF2B5EF4-FFF2-40B4-BE49-F238E27FC236}">
                <a16:creationId xmlns:a16="http://schemas.microsoft.com/office/drawing/2014/main" id="{85DCF745-39CA-459B-8ACF-F7DEC90EFF33}"/>
              </a:ext>
              <a:ext uri="{C183D7F6-B498-43B3-948B-1728B52AA6E4}">
                <adec:decorative xmlns:adec="http://schemas.microsoft.com/office/drawing/2017/decorative" val="1"/>
              </a:ext>
            </a:extLst>
          </p:cNvPr>
          <p:cNvGrpSpPr/>
          <p:nvPr/>
        </p:nvGrpSpPr>
        <p:grpSpPr>
          <a:xfrm>
            <a:off x="9233656" y="-30668"/>
            <a:ext cx="2958344" cy="565210"/>
            <a:chOff x="1216702" y="-785818"/>
            <a:chExt cx="6391124" cy="1384729"/>
          </a:xfrm>
        </p:grpSpPr>
        <p:sp>
          <p:nvSpPr>
            <p:cNvPr id="14" name="Rectangle 1">
              <a:extLst>
                <a:ext uri="{FF2B5EF4-FFF2-40B4-BE49-F238E27FC236}">
                  <a16:creationId xmlns:a16="http://schemas.microsoft.com/office/drawing/2014/main" id="{1DD38E9F-DD41-498F-8651-C39F97B54463}"/>
                </a:ext>
              </a:extLst>
            </p:cNvPr>
            <p:cNvSpPr/>
            <p:nvPr/>
          </p:nvSpPr>
          <p:spPr>
            <a:xfrm>
              <a:off x="1216702" y="-755745"/>
              <a:ext cx="2792437" cy="728927"/>
            </a:xfrm>
            <a:custGeom>
              <a:avLst/>
              <a:gdLst>
                <a:gd name="connsiteX0" fmla="*/ 0 w 2778276"/>
                <a:gd name="connsiteY0" fmla="*/ 0 h 471777"/>
                <a:gd name="connsiteX1" fmla="*/ 2778276 w 2778276"/>
                <a:gd name="connsiteY1" fmla="*/ 0 h 471777"/>
                <a:gd name="connsiteX2" fmla="*/ 2778276 w 2778276"/>
                <a:gd name="connsiteY2" fmla="*/ 471777 h 471777"/>
                <a:gd name="connsiteX3" fmla="*/ 0 w 2778276"/>
                <a:gd name="connsiteY3" fmla="*/ 471777 h 471777"/>
                <a:gd name="connsiteX4" fmla="*/ 0 w 2778276"/>
                <a:gd name="connsiteY4" fmla="*/ 0 h 471777"/>
                <a:gd name="connsiteX0" fmla="*/ 0 w 2778276"/>
                <a:gd name="connsiteY0" fmla="*/ 0 h 499912"/>
                <a:gd name="connsiteX1" fmla="*/ 2778276 w 2778276"/>
                <a:gd name="connsiteY1" fmla="*/ 0 h 499912"/>
                <a:gd name="connsiteX2" fmla="*/ 2778276 w 2778276"/>
                <a:gd name="connsiteY2" fmla="*/ 471777 h 499912"/>
                <a:gd name="connsiteX3" fmla="*/ 576775 w 2778276"/>
                <a:gd name="connsiteY3" fmla="*/ 499912 h 499912"/>
                <a:gd name="connsiteX4" fmla="*/ 0 w 2778276"/>
                <a:gd name="connsiteY4" fmla="*/ 0 h 499912"/>
                <a:gd name="connsiteX0" fmla="*/ 0 w 2792344"/>
                <a:gd name="connsiteY0" fmla="*/ 0 h 514001"/>
                <a:gd name="connsiteX1" fmla="*/ 2778276 w 2792344"/>
                <a:gd name="connsiteY1" fmla="*/ 0 h 514001"/>
                <a:gd name="connsiteX2" fmla="*/ 2792344 w 2792344"/>
                <a:gd name="connsiteY2" fmla="*/ 514001 h 514001"/>
                <a:gd name="connsiteX3" fmla="*/ 576775 w 2792344"/>
                <a:gd name="connsiteY3" fmla="*/ 499912 h 514001"/>
                <a:gd name="connsiteX4" fmla="*/ 0 w 2792344"/>
                <a:gd name="connsiteY4" fmla="*/ 0 h 514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2344" h="514001">
                  <a:moveTo>
                    <a:pt x="0" y="0"/>
                  </a:moveTo>
                  <a:lnTo>
                    <a:pt x="2778276" y="0"/>
                  </a:lnTo>
                  <a:lnTo>
                    <a:pt x="2792344" y="514001"/>
                  </a:lnTo>
                  <a:lnTo>
                    <a:pt x="576775" y="499912"/>
                  </a:lnTo>
                  <a:lnTo>
                    <a:pt x="0" y="0"/>
                  </a:lnTo>
                  <a:close/>
                </a:path>
              </a:pathLst>
            </a:custGeom>
            <a:solidFill>
              <a:srgbClr val="EE740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fr-FR">
                <a:solidFill>
                  <a:srgbClr val="00366C"/>
                </a:solidFill>
              </a:endParaRPr>
            </a:p>
          </p:txBody>
        </p:sp>
        <p:sp>
          <p:nvSpPr>
            <p:cNvPr id="15" name="Rectangle 2">
              <a:extLst>
                <a:ext uri="{FF2B5EF4-FFF2-40B4-BE49-F238E27FC236}">
                  <a16:creationId xmlns:a16="http://schemas.microsoft.com/office/drawing/2014/main" id="{ADAB0AEC-795E-4826-A0D6-2720A6B5F17E}"/>
                </a:ext>
              </a:extLst>
            </p:cNvPr>
            <p:cNvSpPr/>
            <p:nvPr/>
          </p:nvSpPr>
          <p:spPr>
            <a:xfrm>
              <a:off x="1968078" y="-785818"/>
              <a:ext cx="5639748" cy="1384729"/>
            </a:xfrm>
            <a:custGeom>
              <a:avLst/>
              <a:gdLst>
                <a:gd name="connsiteX0" fmla="*/ 0 w 4000500"/>
                <a:gd name="connsiteY0" fmla="*/ 0 h 800100"/>
                <a:gd name="connsiteX1" fmla="*/ 4000500 w 4000500"/>
                <a:gd name="connsiteY1" fmla="*/ 0 h 800100"/>
                <a:gd name="connsiteX2" fmla="*/ 4000500 w 4000500"/>
                <a:gd name="connsiteY2" fmla="*/ 800100 h 800100"/>
                <a:gd name="connsiteX3" fmla="*/ 0 w 4000500"/>
                <a:gd name="connsiteY3" fmla="*/ 800100 h 800100"/>
                <a:gd name="connsiteX4" fmla="*/ 0 w 4000500"/>
                <a:gd name="connsiteY4" fmla="*/ 0 h 800100"/>
                <a:gd name="connsiteX0" fmla="*/ 0 w 4000500"/>
                <a:gd name="connsiteY0" fmla="*/ 0 h 800100"/>
                <a:gd name="connsiteX1" fmla="*/ 4000500 w 4000500"/>
                <a:gd name="connsiteY1" fmla="*/ 0 h 800100"/>
                <a:gd name="connsiteX2" fmla="*/ 4000500 w 4000500"/>
                <a:gd name="connsiteY2" fmla="*/ 800100 h 800100"/>
                <a:gd name="connsiteX3" fmla="*/ 792480 w 4000500"/>
                <a:gd name="connsiteY3" fmla="*/ 800100 h 800100"/>
                <a:gd name="connsiteX4" fmla="*/ 0 w 4000500"/>
                <a:gd name="connsiteY4" fmla="*/ 0 h 800100"/>
                <a:gd name="connsiteX0" fmla="*/ 0 w 4428566"/>
                <a:gd name="connsiteY0" fmla="*/ 0 h 806393"/>
                <a:gd name="connsiteX1" fmla="*/ 4000500 w 4428566"/>
                <a:gd name="connsiteY1" fmla="*/ 0 h 806393"/>
                <a:gd name="connsiteX2" fmla="*/ 4428566 w 4428566"/>
                <a:gd name="connsiteY2" fmla="*/ 806393 h 806393"/>
                <a:gd name="connsiteX3" fmla="*/ 792480 w 4428566"/>
                <a:gd name="connsiteY3" fmla="*/ 800100 h 806393"/>
                <a:gd name="connsiteX4" fmla="*/ 0 w 4428566"/>
                <a:gd name="connsiteY4" fmla="*/ 0 h 806393"/>
                <a:gd name="connsiteX0" fmla="*/ 0 w 4428566"/>
                <a:gd name="connsiteY0" fmla="*/ 0 h 806393"/>
                <a:gd name="connsiteX1" fmla="*/ 4428566 w 4428566"/>
                <a:gd name="connsiteY1" fmla="*/ 7035 h 806393"/>
                <a:gd name="connsiteX2" fmla="*/ 4428566 w 4428566"/>
                <a:gd name="connsiteY2" fmla="*/ 806393 h 806393"/>
                <a:gd name="connsiteX3" fmla="*/ 792480 w 4428566"/>
                <a:gd name="connsiteY3" fmla="*/ 800100 h 806393"/>
                <a:gd name="connsiteX4" fmla="*/ 0 w 4428566"/>
                <a:gd name="connsiteY4" fmla="*/ 0 h 8063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28566" h="806393">
                  <a:moveTo>
                    <a:pt x="0" y="0"/>
                  </a:moveTo>
                  <a:lnTo>
                    <a:pt x="4428566" y="7035"/>
                  </a:lnTo>
                  <a:lnTo>
                    <a:pt x="4428566" y="806393"/>
                  </a:lnTo>
                  <a:lnTo>
                    <a:pt x="792480" y="800100"/>
                  </a:lnTo>
                  <a:lnTo>
                    <a:pt x="0" y="0"/>
                  </a:lnTo>
                  <a:close/>
                </a:path>
              </a:pathLst>
            </a:custGeom>
            <a:solidFill>
              <a:srgbClr val="0B84FF"/>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nSpc>
                  <a:spcPct val="120000"/>
                </a:lnSpc>
                <a:spcBef>
                  <a:spcPts val="200"/>
                </a:spcBef>
              </a:pPr>
              <a:r>
                <a:rPr lang="fr-FR" sz="1000" kern="1000">
                  <a:solidFill>
                    <a:srgbClr val="00366C"/>
                  </a:solidFill>
                  <a:effectLst/>
                  <a:ea typeface="Calibri" panose="020F0502020204030204" pitchFamily="34" charset="0"/>
                  <a:cs typeface="Times New Roman" panose="02020603050405020304" pitchFamily="18" charset="0"/>
                </a:rPr>
                <a:t> </a:t>
              </a:r>
            </a:p>
          </p:txBody>
        </p:sp>
      </p:grpSp>
      <p:pic>
        <p:nvPicPr>
          <p:cNvPr id="16" name="Graphique 218">
            <a:extLst>
              <a:ext uri="{FF2B5EF4-FFF2-40B4-BE49-F238E27FC236}">
                <a16:creationId xmlns:a16="http://schemas.microsoft.com/office/drawing/2014/main" id="{797E772C-3E32-4DC4-9154-2641BFB9AA2D}"/>
              </a:ext>
            </a:extLst>
          </p:cNvPr>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40909" y="193345"/>
            <a:ext cx="1424861" cy="311868"/>
          </a:xfrm>
          <a:prstGeom prst="rect">
            <a:avLst/>
          </a:prstGeom>
        </p:spPr>
      </p:pic>
      <p:sp>
        <p:nvSpPr>
          <p:cNvPr id="17" name="Zone de texte 2">
            <a:extLst>
              <a:ext uri="{FF2B5EF4-FFF2-40B4-BE49-F238E27FC236}">
                <a16:creationId xmlns:a16="http://schemas.microsoft.com/office/drawing/2014/main" id="{BB37616C-272E-47F1-863A-B2C92FBE80F3}"/>
              </a:ext>
            </a:extLst>
          </p:cNvPr>
          <p:cNvSpPr txBox="1">
            <a:spLocks noChangeArrowheads="1"/>
          </p:cNvSpPr>
          <p:nvPr/>
        </p:nvSpPr>
        <p:spPr bwMode="auto">
          <a:xfrm>
            <a:off x="10440745" y="130371"/>
            <a:ext cx="18367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spcBef>
                <a:spcPct val="0"/>
              </a:spcBef>
              <a:spcAft>
                <a:spcPct val="0"/>
              </a:spcAft>
            </a:pPr>
            <a:r>
              <a:rPr lang="fr-FR">
                <a:solidFill>
                  <a:schemeClr val="bg1"/>
                </a:solidFill>
                <a:latin typeface="Arial"/>
                <a:cs typeface="Arial"/>
              </a:rPr>
              <a:t>Atelier 2 HTML</a:t>
            </a:r>
            <a:endParaRPr lang="en-US">
              <a:solidFill>
                <a:schemeClr val="bg1"/>
              </a:solidFill>
            </a:endParaRPr>
          </a:p>
        </p:txBody>
      </p:sp>
      <p:cxnSp>
        <p:nvCxnSpPr>
          <p:cNvPr id="21" name="Connecteur droit 12">
            <a:extLst>
              <a:ext uri="{FF2B5EF4-FFF2-40B4-BE49-F238E27FC236}">
                <a16:creationId xmlns:a16="http://schemas.microsoft.com/office/drawing/2014/main" id="{2FD4896E-C3EA-4312-B8B9-061395FD30B9}"/>
              </a:ext>
              <a:ext uri="{C183D7F6-B498-43B3-948B-1728B52AA6E4}">
                <adec:decorative xmlns:adec="http://schemas.microsoft.com/office/drawing/2017/decorative" val="1"/>
              </a:ext>
            </a:extLst>
          </p:cNvPr>
          <p:cNvCxnSpPr>
            <a:cxnSpLocks/>
          </p:cNvCxnSpPr>
          <p:nvPr/>
        </p:nvCxnSpPr>
        <p:spPr>
          <a:xfrm>
            <a:off x="10526228" y="71037"/>
            <a:ext cx="1416204" cy="0"/>
          </a:xfrm>
          <a:prstGeom prst="line">
            <a:avLst/>
          </a:prstGeom>
          <a:ln w="57150">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25" name="Espace réservé du numéro de diapositive 24">
            <a:extLst>
              <a:ext uri="{FF2B5EF4-FFF2-40B4-BE49-F238E27FC236}">
                <a16:creationId xmlns:a16="http://schemas.microsoft.com/office/drawing/2014/main" id="{6BFAE7BC-893E-4B9B-AB04-BFD3DE9B75A1}"/>
              </a:ext>
            </a:extLst>
          </p:cNvPr>
          <p:cNvSpPr>
            <a:spLocks noGrp="1"/>
          </p:cNvSpPr>
          <p:nvPr>
            <p:ph type="sldNum" sz="quarter" idx="12"/>
          </p:nvPr>
        </p:nvSpPr>
        <p:spPr/>
        <p:txBody>
          <a:bodyPr/>
          <a:lstStyle/>
          <a:p>
            <a:r>
              <a:rPr lang="fr-FR">
                <a:cs typeface="Calibri"/>
              </a:rPr>
              <a:t>34</a:t>
            </a:r>
          </a:p>
        </p:txBody>
      </p:sp>
      <p:sp>
        <p:nvSpPr>
          <p:cNvPr id="3" name="TextBox 2">
            <a:extLst>
              <a:ext uri="{FF2B5EF4-FFF2-40B4-BE49-F238E27FC236}">
                <a16:creationId xmlns:a16="http://schemas.microsoft.com/office/drawing/2014/main" id="{300F317F-220A-C48E-5C15-8F401C4C2259}"/>
              </a:ext>
            </a:extLst>
          </p:cNvPr>
          <p:cNvSpPr txBox="1"/>
          <p:nvPr/>
        </p:nvSpPr>
        <p:spPr>
          <a:xfrm>
            <a:off x="3094404" y="836613"/>
            <a:ext cx="5994400" cy="39370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lnSpc>
                <a:spcPct val="110000"/>
              </a:lnSpc>
              <a:spcBef>
                <a:spcPts val="1200"/>
              </a:spcBef>
              <a:spcAft>
                <a:spcPts val="200"/>
              </a:spcAft>
            </a:pPr>
            <a:r>
              <a:rPr lang="fr-FR" sz="2000" b="1">
                <a:ea typeface="+mn-lt"/>
                <a:cs typeface="+mn-lt"/>
              </a:rPr>
              <a:t>Présentation du HTML</a:t>
            </a:r>
            <a:endParaRPr lang="en-US" sz="2000" b="1">
              <a:cs typeface="Calibri"/>
            </a:endParaRPr>
          </a:p>
        </p:txBody>
      </p:sp>
      <p:sp>
        <p:nvSpPr>
          <p:cNvPr id="4" name="Espace réservé du contenu 2">
            <a:extLst>
              <a:ext uri="{FF2B5EF4-FFF2-40B4-BE49-F238E27FC236}">
                <a16:creationId xmlns:a16="http://schemas.microsoft.com/office/drawing/2014/main" id="{A89E0A5D-996B-19E8-94DB-84BF450C7363}"/>
              </a:ext>
            </a:extLst>
          </p:cNvPr>
          <p:cNvSpPr txBox="1">
            <a:spLocks/>
          </p:cNvSpPr>
          <p:nvPr/>
        </p:nvSpPr>
        <p:spPr>
          <a:xfrm>
            <a:off x="1487365" y="1344613"/>
            <a:ext cx="9213850" cy="393700"/>
          </a:xfrm>
          <a:prstGeom prst="rect">
            <a:avLst/>
          </a:prstGeom>
        </p:spPr>
        <p:txBody>
          <a:bodyPr lIns="91440" tIns="45720" rIns="91440" bIns="45720" anchor="t">
            <a:normAutofit lnSpcReduction="10000"/>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fr-FR" b="1">
                <a:solidFill>
                  <a:schemeClr val="accent1"/>
                </a:solidFill>
              </a:rPr>
              <a:t>LES FORMULAIRES</a:t>
            </a:r>
            <a:endParaRPr lang="en-US"/>
          </a:p>
        </p:txBody>
      </p:sp>
      <p:sp>
        <p:nvSpPr>
          <p:cNvPr id="6" name="ZoneTexte 4">
            <a:extLst>
              <a:ext uri="{FF2B5EF4-FFF2-40B4-BE49-F238E27FC236}">
                <a16:creationId xmlns:a16="http://schemas.microsoft.com/office/drawing/2014/main" id="{E366BAF3-5B3B-9AA6-BEBC-FBB5A8C5DC3B}"/>
              </a:ext>
            </a:extLst>
          </p:cNvPr>
          <p:cNvSpPr txBox="1"/>
          <p:nvPr/>
        </p:nvSpPr>
        <p:spPr>
          <a:xfrm>
            <a:off x="985471" y="2127951"/>
            <a:ext cx="2235728" cy="392159"/>
          </a:xfrm>
          <a:prstGeom prst="rect">
            <a:avLst/>
          </a:prstGeom>
          <a:noFill/>
        </p:spPr>
        <p:txBody>
          <a:bodyPr wrap="square">
            <a:spAutoFit/>
          </a:bodyPr>
          <a:lstStyle/>
          <a:p>
            <a:pPr>
              <a:lnSpc>
                <a:spcPct val="115000"/>
              </a:lnSpc>
              <a:spcAft>
                <a:spcPts val="1000"/>
              </a:spcAft>
            </a:pPr>
            <a:r>
              <a:rPr lang="fr-FR" sz="1600">
                <a:effectLst/>
                <a:latin typeface="Calibri" panose="020F0502020204030204" pitchFamily="34" charset="0"/>
                <a:ea typeface="Times New Roman" panose="02020603050405020304" pitchFamily="18" charset="0"/>
                <a:cs typeface="Calibri" panose="020F0502020204030204" pitchFamily="34" charset="0"/>
              </a:rPr>
              <a:t>Liste complète d’</a:t>
            </a:r>
            <a:r>
              <a:rPr lang="fr-FR" b="1">
                <a:effectLst/>
                <a:latin typeface="Calibri" panose="020F0502020204030204" pitchFamily="34" charset="0"/>
                <a:ea typeface="Times New Roman" panose="02020603050405020304" pitchFamily="18" charset="0"/>
                <a:cs typeface="Calibri" panose="020F0502020204030204" pitchFamily="34" charset="0"/>
              </a:rPr>
              <a:t>input</a:t>
            </a:r>
            <a:r>
              <a:rPr lang="fr-FR" sz="1600">
                <a:effectLst/>
                <a:latin typeface="Calibri" panose="020F0502020204030204" pitchFamily="34" charset="0"/>
                <a:ea typeface="Times New Roman" panose="02020603050405020304" pitchFamily="18" charset="0"/>
                <a:cs typeface="Calibri" panose="020F0502020204030204" pitchFamily="34" charset="0"/>
              </a:rPr>
              <a:t> :</a:t>
            </a:r>
            <a:endParaRPr lang="fr-FR" sz="140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9" name="ZoneTexte 5">
            <a:extLst>
              <a:ext uri="{FF2B5EF4-FFF2-40B4-BE49-F238E27FC236}">
                <a16:creationId xmlns:a16="http://schemas.microsoft.com/office/drawing/2014/main" id="{510900F1-BF50-13BB-79CD-3F991EB753D9}"/>
              </a:ext>
            </a:extLst>
          </p:cNvPr>
          <p:cNvSpPr txBox="1"/>
          <p:nvPr/>
        </p:nvSpPr>
        <p:spPr>
          <a:xfrm>
            <a:off x="4198327" y="2133128"/>
            <a:ext cx="3007973" cy="2800767"/>
          </a:xfrm>
          <a:prstGeom prst="rect">
            <a:avLst/>
          </a:prstGeom>
          <a:noFill/>
        </p:spPr>
        <p:txBody>
          <a:bodyPr wrap="square" lIns="91440" tIns="45720" rIns="91440" bIns="45720" rtlCol="0" anchor="t">
            <a:spAutoFit/>
          </a:bodyPr>
          <a:lstStyle/>
          <a:p>
            <a:pPr indent="-91440" eaLnBrk="0" fontAlgn="base" hangingPunct="0">
              <a:buFont typeface="Arial"/>
              <a:buChar char="•"/>
            </a:pPr>
            <a:r>
              <a:rPr kumimoji="0" lang="fr-FR" sz="1600" b="0" i="0" u="none" strike="noStrike" cap="none" normalizeH="0" baseline="0" noProof="1">
                <a:ln>
                  <a:noFill/>
                </a:ln>
                <a:solidFill>
                  <a:schemeClr val="tx2"/>
                </a:solidFill>
                <a:effectLst/>
                <a:ea typeface="+mn-lt"/>
                <a:cs typeface="+mn-lt"/>
              </a:rPr>
              <a:t>&lt;</a:t>
            </a:r>
            <a:r>
              <a:rPr kumimoji="0" lang="fr-FR" sz="1600" b="0" i="0" u="none" strike="noStrike" cap="none" normalizeH="0" baseline="0" noProof="1">
                <a:ln>
                  <a:noFill/>
                </a:ln>
                <a:solidFill>
                  <a:srgbClr val="E45649"/>
                </a:solidFill>
                <a:effectLst/>
                <a:ea typeface="+mn-lt"/>
                <a:cs typeface="+mn-lt"/>
              </a:rPr>
              <a:t>input </a:t>
            </a:r>
            <a:r>
              <a:rPr kumimoji="0" lang="fr-FR" sz="1600" b="0" i="0" u="none" strike="noStrike" cap="none" normalizeH="0" baseline="0" noProof="1">
                <a:ln>
                  <a:noFill/>
                </a:ln>
                <a:solidFill>
                  <a:srgbClr val="986801"/>
                </a:solidFill>
                <a:effectLst/>
                <a:ea typeface="+mn-lt"/>
                <a:cs typeface="+mn-lt"/>
              </a:rPr>
              <a:t>type</a:t>
            </a:r>
            <a:r>
              <a:rPr kumimoji="0" lang="fr-FR" sz="1600" b="0" i="0" u="none" strike="noStrike" cap="none" normalizeH="0" baseline="0" noProof="1">
                <a:ln>
                  <a:noFill/>
                </a:ln>
                <a:solidFill>
                  <a:schemeClr val="tx2"/>
                </a:solidFill>
                <a:effectLst/>
                <a:ea typeface="+mn-lt"/>
                <a:cs typeface="+mn-lt"/>
              </a:rPr>
              <a:t>=</a:t>
            </a:r>
            <a:r>
              <a:rPr kumimoji="0" lang="fr-FR" sz="1600" b="0" i="0" u="none" strike="noStrike" cap="none" normalizeH="0" baseline="0" noProof="1">
                <a:ln>
                  <a:noFill/>
                </a:ln>
                <a:solidFill>
                  <a:srgbClr val="50A14F"/>
                </a:solidFill>
                <a:effectLst/>
                <a:ea typeface="+mn-lt"/>
                <a:cs typeface="+mn-lt"/>
              </a:rPr>
              <a:t>"</a:t>
            </a:r>
            <a:r>
              <a:rPr lang="fr-FR" sz="1600" noProof="1">
                <a:solidFill>
                  <a:srgbClr val="50A14F"/>
                </a:solidFill>
                <a:ea typeface="+mn-lt"/>
                <a:cs typeface="+mn-lt"/>
              </a:rPr>
              <a:t>text"</a:t>
            </a:r>
            <a:r>
              <a:rPr lang="fr-FR" sz="1600" noProof="1">
                <a:solidFill>
                  <a:schemeClr val="tx2"/>
                </a:solidFill>
                <a:ea typeface="+mn-lt"/>
                <a:cs typeface="+mn-lt"/>
              </a:rPr>
              <a:t>&gt;</a:t>
            </a:r>
            <a:endParaRPr lang="fr-FR" altLang="fr-FR" sz="1600" noProof="1">
              <a:solidFill>
                <a:schemeClr val="tx2"/>
              </a:solidFill>
              <a:ea typeface="+mn-lt"/>
              <a:cs typeface="+mn-lt"/>
            </a:endParaRPr>
          </a:p>
          <a:p>
            <a:pPr indent="-91440">
              <a:buFont typeface="Arial"/>
              <a:buChar char="•"/>
            </a:pPr>
            <a:r>
              <a:rPr lang="fr-FR" sz="1600" noProof="1">
                <a:solidFill>
                  <a:schemeClr val="tx2"/>
                </a:solidFill>
                <a:ea typeface="+mn-lt"/>
                <a:cs typeface="+mn-lt"/>
              </a:rPr>
              <a:t>&lt;</a:t>
            </a:r>
            <a:r>
              <a:rPr lang="fr-FR" sz="1600" noProof="1">
                <a:solidFill>
                  <a:srgbClr val="E45649"/>
                </a:solidFill>
                <a:ea typeface="+mn-lt"/>
                <a:cs typeface="+mn-lt"/>
              </a:rPr>
              <a:t>input </a:t>
            </a:r>
            <a:r>
              <a:rPr lang="fr-FR" sz="1600" noProof="1">
                <a:solidFill>
                  <a:srgbClr val="986801"/>
                </a:solidFill>
                <a:ea typeface="+mn-lt"/>
                <a:cs typeface="+mn-lt"/>
              </a:rPr>
              <a:t>type</a:t>
            </a:r>
            <a:r>
              <a:rPr lang="fr-FR" sz="1600" noProof="1">
                <a:solidFill>
                  <a:schemeClr val="tx2"/>
                </a:solidFill>
                <a:ea typeface="+mn-lt"/>
                <a:cs typeface="+mn-lt"/>
              </a:rPr>
              <a:t>=</a:t>
            </a:r>
            <a:r>
              <a:rPr lang="fr-FR" sz="1600" noProof="1">
                <a:solidFill>
                  <a:srgbClr val="50A14F"/>
                </a:solidFill>
                <a:ea typeface="+mn-lt"/>
                <a:cs typeface="+mn-lt"/>
              </a:rPr>
              <a:t>"email"</a:t>
            </a:r>
            <a:r>
              <a:rPr lang="fr-FR" sz="1600" noProof="1">
                <a:solidFill>
                  <a:schemeClr val="tx2"/>
                </a:solidFill>
                <a:ea typeface="+mn-lt"/>
                <a:cs typeface="+mn-lt"/>
              </a:rPr>
              <a:t>&gt;</a:t>
            </a:r>
            <a:endParaRPr lang="fr-FR" sz="1600" noProof="1">
              <a:solidFill>
                <a:schemeClr val="tx2"/>
              </a:solidFill>
              <a:ea typeface="Calibri"/>
              <a:cs typeface="Calibri"/>
            </a:endParaRPr>
          </a:p>
          <a:p>
            <a:pPr indent="-91440">
              <a:buFont typeface="Arial"/>
              <a:buChar char="•"/>
            </a:pPr>
            <a:r>
              <a:rPr lang="fr-FR" sz="1600" noProof="1">
                <a:solidFill>
                  <a:schemeClr val="tx2"/>
                </a:solidFill>
                <a:ea typeface="+mn-lt"/>
                <a:cs typeface="+mn-lt"/>
              </a:rPr>
              <a:t>&lt;</a:t>
            </a:r>
            <a:r>
              <a:rPr lang="fr-FR" sz="1600" noProof="1">
                <a:solidFill>
                  <a:srgbClr val="E45649"/>
                </a:solidFill>
                <a:ea typeface="+mn-lt"/>
                <a:cs typeface="+mn-lt"/>
              </a:rPr>
              <a:t>input </a:t>
            </a:r>
            <a:r>
              <a:rPr lang="fr-FR" sz="1600" noProof="1">
                <a:solidFill>
                  <a:srgbClr val="986801"/>
                </a:solidFill>
                <a:ea typeface="+mn-lt"/>
                <a:cs typeface="+mn-lt"/>
              </a:rPr>
              <a:t>type</a:t>
            </a:r>
            <a:r>
              <a:rPr lang="fr-FR" sz="1600" noProof="1">
                <a:solidFill>
                  <a:schemeClr val="tx2"/>
                </a:solidFill>
                <a:ea typeface="+mn-lt"/>
                <a:cs typeface="+mn-lt"/>
              </a:rPr>
              <a:t>=</a:t>
            </a:r>
            <a:r>
              <a:rPr lang="fr-FR" sz="1600" noProof="1">
                <a:solidFill>
                  <a:srgbClr val="50A14F"/>
                </a:solidFill>
                <a:ea typeface="+mn-lt"/>
                <a:cs typeface="+mn-lt"/>
              </a:rPr>
              <a:t>"tel"</a:t>
            </a:r>
            <a:r>
              <a:rPr lang="fr-FR" sz="1600" noProof="1">
                <a:solidFill>
                  <a:schemeClr val="tx2"/>
                </a:solidFill>
                <a:ea typeface="+mn-lt"/>
                <a:cs typeface="+mn-lt"/>
              </a:rPr>
              <a:t>&gt;</a:t>
            </a:r>
            <a:endParaRPr lang="fr-FR" sz="1600" noProof="1">
              <a:solidFill>
                <a:schemeClr val="tx2"/>
              </a:solidFill>
              <a:ea typeface="Calibri"/>
              <a:cs typeface="Calibri"/>
            </a:endParaRPr>
          </a:p>
          <a:p>
            <a:pPr indent="-91440">
              <a:buFont typeface="Arial"/>
              <a:buChar char="•"/>
            </a:pPr>
            <a:r>
              <a:rPr lang="fr-FR" sz="1600" noProof="1">
                <a:solidFill>
                  <a:schemeClr val="tx2"/>
                </a:solidFill>
                <a:ea typeface="+mn-lt"/>
                <a:cs typeface="+mn-lt"/>
              </a:rPr>
              <a:t>&lt;</a:t>
            </a:r>
            <a:r>
              <a:rPr lang="fr-FR" sz="1600" noProof="1">
                <a:solidFill>
                  <a:srgbClr val="E45649"/>
                </a:solidFill>
                <a:ea typeface="+mn-lt"/>
                <a:cs typeface="+mn-lt"/>
              </a:rPr>
              <a:t>input </a:t>
            </a:r>
            <a:r>
              <a:rPr lang="fr-FR" sz="1600" noProof="1">
                <a:solidFill>
                  <a:srgbClr val="986801"/>
                </a:solidFill>
                <a:ea typeface="+mn-lt"/>
                <a:cs typeface="+mn-lt"/>
              </a:rPr>
              <a:t>type</a:t>
            </a:r>
            <a:r>
              <a:rPr lang="fr-FR" sz="1600" noProof="1">
                <a:solidFill>
                  <a:schemeClr val="tx2"/>
                </a:solidFill>
                <a:ea typeface="+mn-lt"/>
                <a:cs typeface="+mn-lt"/>
              </a:rPr>
              <a:t>=</a:t>
            </a:r>
            <a:r>
              <a:rPr lang="fr-FR" sz="1600" noProof="1">
                <a:solidFill>
                  <a:srgbClr val="50A14F"/>
                </a:solidFill>
                <a:ea typeface="+mn-lt"/>
                <a:cs typeface="+mn-lt"/>
              </a:rPr>
              <a:t>"password"</a:t>
            </a:r>
            <a:r>
              <a:rPr lang="fr-FR" sz="1600" noProof="1">
                <a:solidFill>
                  <a:schemeClr val="tx2"/>
                </a:solidFill>
                <a:ea typeface="+mn-lt"/>
                <a:cs typeface="+mn-lt"/>
              </a:rPr>
              <a:t>&gt;</a:t>
            </a:r>
            <a:endParaRPr lang="fr-FR" sz="1600" noProof="1">
              <a:solidFill>
                <a:schemeClr val="tx2"/>
              </a:solidFill>
              <a:ea typeface="Calibri"/>
              <a:cs typeface="Calibri"/>
            </a:endParaRPr>
          </a:p>
          <a:p>
            <a:pPr indent="-91440">
              <a:buFont typeface="Arial"/>
              <a:buChar char="•"/>
            </a:pPr>
            <a:r>
              <a:rPr lang="fr-FR" sz="1600" noProof="1">
                <a:solidFill>
                  <a:schemeClr val="tx2"/>
                </a:solidFill>
                <a:ea typeface="+mn-lt"/>
                <a:cs typeface="+mn-lt"/>
              </a:rPr>
              <a:t>&lt;</a:t>
            </a:r>
            <a:r>
              <a:rPr lang="fr-FR" sz="1600" noProof="1">
                <a:solidFill>
                  <a:srgbClr val="E45649"/>
                </a:solidFill>
                <a:ea typeface="+mn-lt"/>
                <a:cs typeface="+mn-lt"/>
              </a:rPr>
              <a:t>input </a:t>
            </a:r>
            <a:r>
              <a:rPr lang="fr-FR" sz="1600" noProof="1">
                <a:solidFill>
                  <a:srgbClr val="986801"/>
                </a:solidFill>
                <a:ea typeface="+mn-lt"/>
                <a:cs typeface="+mn-lt"/>
              </a:rPr>
              <a:t>type</a:t>
            </a:r>
            <a:r>
              <a:rPr lang="fr-FR" sz="1600" noProof="1">
                <a:solidFill>
                  <a:schemeClr val="tx2"/>
                </a:solidFill>
                <a:ea typeface="+mn-lt"/>
                <a:cs typeface="+mn-lt"/>
              </a:rPr>
              <a:t>=</a:t>
            </a:r>
            <a:r>
              <a:rPr lang="fr-FR" sz="1600" noProof="1">
                <a:solidFill>
                  <a:srgbClr val="50A14F"/>
                </a:solidFill>
                <a:ea typeface="+mn-lt"/>
                <a:cs typeface="+mn-lt"/>
              </a:rPr>
              <a:t>"checkbox"</a:t>
            </a:r>
            <a:r>
              <a:rPr lang="fr-FR" sz="1600" noProof="1">
                <a:solidFill>
                  <a:schemeClr val="tx2"/>
                </a:solidFill>
                <a:ea typeface="+mn-lt"/>
                <a:cs typeface="+mn-lt"/>
              </a:rPr>
              <a:t>&gt;</a:t>
            </a:r>
            <a:endParaRPr lang="fr-FR" sz="1600" noProof="1">
              <a:solidFill>
                <a:schemeClr val="tx2"/>
              </a:solidFill>
              <a:ea typeface="Calibri"/>
              <a:cs typeface="Calibri"/>
            </a:endParaRPr>
          </a:p>
          <a:p>
            <a:pPr indent="-91440">
              <a:buFont typeface="Arial"/>
              <a:buChar char="•"/>
            </a:pPr>
            <a:r>
              <a:rPr lang="fr-FR" sz="1600" noProof="1">
                <a:solidFill>
                  <a:schemeClr val="tx2"/>
                </a:solidFill>
                <a:ea typeface="+mn-lt"/>
                <a:cs typeface="+mn-lt"/>
              </a:rPr>
              <a:t>&lt;</a:t>
            </a:r>
            <a:r>
              <a:rPr lang="fr-FR" sz="1600" noProof="1">
                <a:solidFill>
                  <a:srgbClr val="E45649"/>
                </a:solidFill>
                <a:ea typeface="+mn-lt"/>
                <a:cs typeface="+mn-lt"/>
              </a:rPr>
              <a:t>input </a:t>
            </a:r>
            <a:r>
              <a:rPr lang="fr-FR" sz="1600" noProof="1">
                <a:solidFill>
                  <a:srgbClr val="986801"/>
                </a:solidFill>
                <a:ea typeface="+mn-lt"/>
                <a:cs typeface="+mn-lt"/>
              </a:rPr>
              <a:t>type</a:t>
            </a:r>
            <a:r>
              <a:rPr lang="fr-FR" sz="1600" noProof="1">
                <a:solidFill>
                  <a:schemeClr val="tx2"/>
                </a:solidFill>
                <a:ea typeface="+mn-lt"/>
                <a:cs typeface="+mn-lt"/>
              </a:rPr>
              <a:t>=</a:t>
            </a:r>
            <a:r>
              <a:rPr lang="fr-FR" sz="1600" noProof="1">
                <a:solidFill>
                  <a:srgbClr val="50A14F"/>
                </a:solidFill>
                <a:ea typeface="+mn-lt"/>
                <a:cs typeface="+mn-lt"/>
              </a:rPr>
              <a:t>"radio"</a:t>
            </a:r>
            <a:r>
              <a:rPr lang="fr-FR" sz="1600" noProof="1">
                <a:solidFill>
                  <a:schemeClr val="tx2"/>
                </a:solidFill>
                <a:ea typeface="+mn-lt"/>
                <a:cs typeface="+mn-lt"/>
              </a:rPr>
              <a:t>&gt;</a:t>
            </a:r>
          </a:p>
          <a:p>
            <a:pPr indent="-91440">
              <a:buFont typeface="Arial"/>
              <a:buChar char="•"/>
            </a:pPr>
            <a:r>
              <a:rPr lang="fr-FR" sz="1600" noProof="1">
                <a:solidFill>
                  <a:schemeClr val="tx2"/>
                </a:solidFill>
                <a:ea typeface="+mn-lt"/>
                <a:cs typeface="+mn-lt"/>
              </a:rPr>
              <a:t>&lt;</a:t>
            </a:r>
            <a:r>
              <a:rPr lang="fr-FR" sz="1600" noProof="1">
                <a:solidFill>
                  <a:srgbClr val="E45649"/>
                </a:solidFill>
                <a:ea typeface="+mn-lt"/>
                <a:cs typeface="+mn-lt"/>
              </a:rPr>
              <a:t>input </a:t>
            </a:r>
            <a:r>
              <a:rPr lang="fr-FR" sz="1600" noProof="1">
                <a:solidFill>
                  <a:srgbClr val="986801"/>
                </a:solidFill>
                <a:ea typeface="+mn-lt"/>
                <a:cs typeface="+mn-lt"/>
              </a:rPr>
              <a:t>type</a:t>
            </a:r>
            <a:r>
              <a:rPr lang="fr-FR" sz="1600" noProof="1">
                <a:solidFill>
                  <a:schemeClr val="tx2"/>
                </a:solidFill>
                <a:ea typeface="+mn-lt"/>
                <a:cs typeface="+mn-lt"/>
              </a:rPr>
              <a:t>=</a:t>
            </a:r>
            <a:r>
              <a:rPr lang="fr-FR" sz="1600" noProof="1">
                <a:solidFill>
                  <a:srgbClr val="50A14F"/>
                </a:solidFill>
                <a:ea typeface="+mn-lt"/>
                <a:cs typeface="+mn-lt"/>
              </a:rPr>
              <a:t>"number"</a:t>
            </a:r>
            <a:r>
              <a:rPr lang="fr-FR" sz="1600" noProof="1">
                <a:solidFill>
                  <a:schemeClr val="tx2"/>
                </a:solidFill>
                <a:ea typeface="+mn-lt"/>
                <a:cs typeface="+mn-lt"/>
              </a:rPr>
              <a:t>&gt;</a:t>
            </a:r>
          </a:p>
          <a:p>
            <a:pPr indent="-91440">
              <a:buFont typeface="Arial"/>
              <a:buChar char="•"/>
            </a:pPr>
            <a:r>
              <a:rPr lang="fr-FR" sz="1600" noProof="1">
                <a:solidFill>
                  <a:schemeClr val="tx2"/>
                </a:solidFill>
                <a:ea typeface="+mn-lt"/>
                <a:cs typeface="+mn-lt"/>
              </a:rPr>
              <a:t>&lt;</a:t>
            </a:r>
            <a:r>
              <a:rPr lang="fr-FR" sz="1600" noProof="1">
                <a:solidFill>
                  <a:srgbClr val="E45649"/>
                </a:solidFill>
                <a:ea typeface="+mn-lt"/>
                <a:cs typeface="+mn-lt"/>
              </a:rPr>
              <a:t>input </a:t>
            </a:r>
            <a:r>
              <a:rPr lang="fr-FR" sz="1600" noProof="1">
                <a:solidFill>
                  <a:srgbClr val="986801"/>
                </a:solidFill>
                <a:ea typeface="+mn-lt"/>
                <a:cs typeface="+mn-lt"/>
              </a:rPr>
              <a:t>type</a:t>
            </a:r>
            <a:r>
              <a:rPr lang="fr-FR" sz="1600" noProof="1">
                <a:solidFill>
                  <a:schemeClr val="tx2"/>
                </a:solidFill>
                <a:ea typeface="+mn-lt"/>
                <a:cs typeface="+mn-lt"/>
              </a:rPr>
              <a:t>=</a:t>
            </a:r>
            <a:r>
              <a:rPr lang="fr-FR" sz="1600" noProof="1">
                <a:solidFill>
                  <a:srgbClr val="50A14F"/>
                </a:solidFill>
                <a:ea typeface="+mn-lt"/>
                <a:cs typeface="+mn-lt"/>
              </a:rPr>
              <a:t>"range"</a:t>
            </a:r>
            <a:r>
              <a:rPr lang="fr-FR" sz="1600" noProof="1">
                <a:solidFill>
                  <a:schemeClr val="tx2"/>
                </a:solidFill>
                <a:ea typeface="+mn-lt"/>
                <a:cs typeface="+mn-lt"/>
              </a:rPr>
              <a:t>&gt;</a:t>
            </a:r>
          </a:p>
          <a:p>
            <a:pPr indent="-91440">
              <a:buFont typeface="Arial"/>
              <a:buChar char="•"/>
            </a:pPr>
            <a:r>
              <a:rPr lang="fr-FR" sz="1600" noProof="1">
                <a:solidFill>
                  <a:schemeClr val="tx2"/>
                </a:solidFill>
                <a:ea typeface="+mn-lt"/>
                <a:cs typeface="+mn-lt"/>
              </a:rPr>
              <a:t>&lt;</a:t>
            </a:r>
            <a:r>
              <a:rPr lang="fr-FR" sz="1600" noProof="1">
                <a:solidFill>
                  <a:srgbClr val="E45649"/>
                </a:solidFill>
                <a:ea typeface="+mn-lt"/>
                <a:cs typeface="+mn-lt"/>
              </a:rPr>
              <a:t>input </a:t>
            </a:r>
            <a:r>
              <a:rPr lang="fr-FR" sz="1600" noProof="1">
                <a:solidFill>
                  <a:srgbClr val="986801"/>
                </a:solidFill>
                <a:ea typeface="+mn-lt"/>
                <a:cs typeface="+mn-lt"/>
              </a:rPr>
              <a:t>type</a:t>
            </a:r>
            <a:r>
              <a:rPr lang="fr-FR" sz="1600" noProof="1">
                <a:solidFill>
                  <a:schemeClr val="tx2"/>
                </a:solidFill>
                <a:ea typeface="+mn-lt"/>
                <a:cs typeface="+mn-lt"/>
              </a:rPr>
              <a:t>=</a:t>
            </a:r>
            <a:r>
              <a:rPr lang="fr-FR" sz="1600" noProof="1">
                <a:solidFill>
                  <a:srgbClr val="50A14F"/>
                </a:solidFill>
                <a:ea typeface="+mn-lt"/>
                <a:cs typeface="+mn-lt"/>
              </a:rPr>
              <a:t>"url"</a:t>
            </a:r>
            <a:r>
              <a:rPr lang="fr-FR" sz="1600" noProof="1">
                <a:solidFill>
                  <a:schemeClr val="tx2"/>
                </a:solidFill>
                <a:ea typeface="+mn-lt"/>
                <a:cs typeface="+mn-lt"/>
              </a:rPr>
              <a:t>&gt;</a:t>
            </a:r>
          </a:p>
          <a:p>
            <a:pPr indent="-91440">
              <a:buFont typeface="Arial"/>
              <a:buChar char="•"/>
            </a:pPr>
            <a:r>
              <a:rPr lang="fr-FR" sz="1600" noProof="1">
                <a:solidFill>
                  <a:schemeClr val="tx2"/>
                </a:solidFill>
                <a:ea typeface="+mn-lt"/>
                <a:cs typeface="+mn-lt"/>
              </a:rPr>
              <a:t>&lt;</a:t>
            </a:r>
            <a:r>
              <a:rPr lang="fr-FR" sz="1600" noProof="1">
                <a:solidFill>
                  <a:srgbClr val="E45649"/>
                </a:solidFill>
                <a:ea typeface="+mn-lt"/>
                <a:cs typeface="+mn-lt"/>
              </a:rPr>
              <a:t>input </a:t>
            </a:r>
            <a:r>
              <a:rPr lang="fr-FR" sz="1600" noProof="1">
                <a:solidFill>
                  <a:srgbClr val="986801"/>
                </a:solidFill>
                <a:ea typeface="+mn-lt"/>
                <a:cs typeface="+mn-lt"/>
              </a:rPr>
              <a:t>type</a:t>
            </a:r>
            <a:r>
              <a:rPr lang="fr-FR" sz="1600" noProof="1">
                <a:solidFill>
                  <a:schemeClr val="tx2"/>
                </a:solidFill>
                <a:ea typeface="+mn-lt"/>
                <a:cs typeface="+mn-lt"/>
              </a:rPr>
              <a:t>=</a:t>
            </a:r>
            <a:r>
              <a:rPr lang="fr-FR" sz="1600" noProof="1">
                <a:solidFill>
                  <a:srgbClr val="50A14F"/>
                </a:solidFill>
                <a:ea typeface="+mn-lt"/>
                <a:cs typeface="+mn-lt"/>
              </a:rPr>
              <a:t>"file"</a:t>
            </a:r>
            <a:r>
              <a:rPr lang="fr-FR" sz="1600" noProof="1">
                <a:solidFill>
                  <a:schemeClr val="tx2"/>
                </a:solidFill>
                <a:ea typeface="+mn-lt"/>
                <a:cs typeface="+mn-lt"/>
              </a:rPr>
              <a:t>&gt;</a:t>
            </a:r>
            <a:endParaRPr lang="fr-FR" sz="1600" noProof="1">
              <a:solidFill>
                <a:schemeClr val="tx2"/>
              </a:solidFill>
              <a:ea typeface="Calibri"/>
              <a:cs typeface="Calibri" panose="020F0502020204030204"/>
            </a:endParaRPr>
          </a:p>
          <a:p>
            <a:pPr indent="-91440">
              <a:buFont typeface="Arial"/>
              <a:buChar char="•"/>
            </a:pPr>
            <a:r>
              <a:rPr lang="fr-FR" sz="1600" noProof="1">
                <a:solidFill>
                  <a:schemeClr val="tx2"/>
                </a:solidFill>
                <a:ea typeface="+mn-lt"/>
                <a:cs typeface="+mn-lt"/>
              </a:rPr>
              <a:t>&lt;</a:t>
            </a:r>
            <a:r>
              <a:rPr lang="fr-FR" sz="1600" noProof="1">
                <a:solidFill>
                  <a:srgbClr val="E45649"/>
                </a:solidFill>
                <a:ea typeface="+mn-lt"/>
                <a:cs typeface="+mn-lt"/>
              </a:rPr>
              <a:t>input </a:t>
            </a:r>
            <a:r>
              <a:rPr lang="fr-FR" sz="1600" noProof="1">
                <a:solidFill>
                  <a:srgbClr val="986801"/>
                </a:solidFill>
                <a:ea typeface="+mn-lt"/>
                <a:cs typeface="+mn-lt"/>
              </a:rPr>
              <a:t>type</a:t>
            </a:r>
            <a:r>
              <a:rPr lang="fr-FR" sz="1600" noProof="1">
                <a:solidFill>
                  <a:schemeClr val="tx2"/>
                </a:solidFill>
                <a:ea typeface="+mn-lt"/>
                <a:cs typeface="+mn-lt"/>
              </a:rPr>
              <a:t>=</a:t>
            </a:r>
            <a:r>
              <a:rPr lang="fr-FR" sz="1600" noProof="1">
                <a:solidFill>
                  <a:srgbClr val="50A14F"/>
                </a:solidFill>
                <a:ea typeface="+mn-lt"/>
                <a:cs typeface="+mn-lt"/>
              </a:rPr>
              <a:t>"image"</a:t>
            </a:r>
            <a:r>
              <a:rPr lang="fr-FR" sz="1600" noProof="1">
                <a:solidFill>
                  <a:schemeClr val="tx2"/>
                </a:solidFill>
                <a:ea typeface="+mn-lt"/>
                <a:cs typeface="+mn-lt"/>
              </a:rPr>
              <a:t>&gt;</a:t>
            </a:r>
          </a:p>
        </p:txBody>
      </p:sp>
      <p:sp>
        <p:nvSpPr>
          <p:cNvPr id="2" name="ZoneTexte 5">
            <a:extLst>
              <a:ext uri="{FF2B5EF4-FFF2-40B4-BE49-F238E27FC236}">
                <a16:creationId xmlns:a16="http://schemas.microsoft.com/office/drawing/2014/main" id="{643444C8-8B9D-6171-9754-E2C07AB682EE}"/>
              </a:ext>
            </a:extLst>
          </p:cNvPr>
          <p:cNvSpPr txBox="1"/>
          <p:nvPr/>
        </p:nvSpPr>
        <p:spPr>
          <a:xfrm>
            <a:off x="8192721" y="2133128"/>
            <a:ext cx="3007973" cy="2800767"/>
          </a:xfrm>
          <a:prstGeom prst="rect">
            <a:avLst/>
          </a:prstGeom>
          <a:noFill/>
        </p:spPr>
        <p:txBody>
          <a:bodyPr wrap="square" lIns="91440" tIns="45720" rIns="91440" bIns="45720" rtlCol="0" anchor="t">
            <a:spAutoFit/>
          </a:bodyPr>
          <a:lstStyle/>
          <a:p>
            <a:pPr marR="0" lvl="0" indent="-91440" algn="l" defTabSz="914400" rtl="0" eaLnBrk="0" fontAlgn="base" latinLnBrk="0" hangingPunct="0">
              <a:lnSpc>
                <a:spcPct val="100000"/>
              </a:lnSpc>
              <a:buClrTx/>
              <a:buSzTx/>
              <a:buFont typeface="Arial"/>
              <a:buChar char="•"/>
              <a:tabLst/>
            </a:pPr>
            <a:r>
              <a:rPr kumimoji="0" lang="fr-FR" altLang="fr-FR" sz="1600" b="0" i="0" u="none" strike="noStrike" cap="none" normalizeH="0" baseline="0" noProof="1">
                <a:ln>
                  <a:noFill/>
                </a:ln>
                <a:solidFill>
                  <a:schemeClr val="tx2"/>
                </a:solidFill>
                <a:effectLst/>
              </a:rPr>
              <a:t>&lt;</a:t>
            </a:r>
            <a:r>
              <a:rPr kumimoji="0" lang="fr-FR" altLang="fr-FR" sz="1600" b="0" i="0" u="none" strike="noStrike" cap="none" normalizeH="0" baseline="0" noProof="1">
                <a:ln>
                  <a:noFill/>
                </a:ln>
                <a:solidFill>
                  <a:srgbClr val="E45649"/>
                </a:solidFill>
                <a:effectLst/>
              </a:rPr>
              <a:t>input </a:t>
            </a:r>
            <a:r>
              <a:rPr kumimoji="0" lang="fr-FR" altLang="fr-FR" sz="1600" b="0" i="0" u="none" strike="noStrike" cap="none" normalizeH="0" baseline="0" noProof="1">
                <a:ln>
                  <a:noFill/>
                </a:ln>
                <a:solidFill>
                  <a:srgbClr val="986801"/>
                </a:solidFill>
                <a:effectLst/>
              </a:rPr>
              <a:t>type</a:t>
            </a:r>
            <a:r>
              <a:rPr kumimoji="0" lang="fr-FR" altLang="fr-FR" sz="1600" b="0" i="0" u="none" strike="noStrike" cap="none" normalizeH="0" baseline="0" noProof="1">
                <a:ln>
                  <a:noFill/>
                </a:ln>
                <a:solidFill>
                  <a:schemeClr val="tx2"/>
                </a:solidFill>
                <a:effectLst/>
              </a:rPr>
              <a:t>=</a:t>
            </a:r>
            <a:r>
              <a:rPr kumimoji="0" lang="fr-FR" altLang="fr-FR" sz="1600" b="0" i="0" u="none" strike="noStrike" cap="none" normalizeH="0" baseline="0" noProof="1">
                <a:ln>
                  <a:noFill/>
                </a:ln>
                <a:solidFill>
                  <a:srgbClr val="50A14F"/>
                </a:solidFill>
                <a:effectLst/>
              </a:rPr>
              <a:t>"color"</a:t>
            </a:r>
            <a:r>
              <a:rPr kumimoji="0" lang="fr-FR" altLang="fr-FR" sz="1600" b="0" i="0" u="none" strike="noStrike" cap="none" normalizeH="0" baseline="0" noProof="1">
                <a:ln>
                  <a:noFill/>
                </a:ln>
                <a:solidFill>
                  <a:schemeClr val="tx2"/>
                </a:solidFill>
                <a:effectLst/>
              </a:rPr>
              <a:t>&gt;</a:t>
            </a:r>
            <a:endParaRPr lang="fr-FR" altLang="fr-FR" sz="1600" b="0" i="0" u="none" strike="noStrike" cap="none" normalizeH="0" baseline="0" noProof="1">
              <a:ln>
                <a:noFill/>
              </a:ln>
              <a:solidFill>
                <a:schemeClr val="tx2"/>
              </a:solidFill>
              <a:effectLst/>
              <a:ea typeface="Calibri"/>
              <a:cs typeface="Calibri"/>
            </a:endParaRPr>
          </a:p>
          <a:p>
            <a:pPr indent="-91440">
              <a:buFont typeface="Arial"/>
              <a:buChar char="•"/>
            </a:pPr>
            <a:r>
              <a:rPr lang="fr-FR" sz="1600" noProof="1">
                <a:solidFill>
                  <a:schemeClr val="tx2"/>
                </a:solidFill>
                <a:ea typeface="+mn-lt"/>
                <a:cs typeface="+mn-lt"/>
              </a:rPr>
              <a:t>&lt;</a:t>
            </a:r>
            <a:r>
              <a:rPr lang="fr-FR" sz="1600" noProof="1">
                <a:solidFill>
                  <a:srgbClr val="E45649"/>
                </a:solidFill>
                <a:ea typeface="+mn-lt"/>
                <a:cs typeface="+mn-lt"/>
              </a:rPr>
              <a:t>input </a:t>
            </a:r>
            <a:r>
              <a:rPr lang="fr-FR" sz="1600" noProof="1">
                <a:solidFill>
                  <a:srgbClr val="986801"/>
                </a:solidFill>
                <a:ea typeface="+mn-lt"/>
                <a:cs typeface="+mn-lt"/>
              </a:rPr>
              <a:t>type</a:t>
            </a:r>
            <a:r>
              <a:rPr lang="fr-FR" sz="1600" noProof="1">
                <a:solidFill>
                  <a:schemeClr val="tx2"/>
                </a:solidFill>
                <a:ea typeface="+mn-lt"/>
                <a:cs typeface="+mn-lt"/>
              </a:rPr>
              <a:t>=</a:t>
            </a:r>
            <a:r>
              <a:rPr lang="fr-FR" sz="1600" noProof="1">
                <a:solidFill>
                  <a:srgbClr val="50A14F"/>
                </a:solidFill>
                <a:ea typeface="+mn-lt"/>
                <a:cs typeface="+mn-lt"/>
              </a:rPr>
              <a:t>"search"</a:t>
            </a:r>
            <a:r>
              <a:rPr lang="fr-FR" sz="1600" noProof="1">
                <a:solidFill>
                  <a:schemeClr val="tx2"/>
                </a:solidFill>
                <a:ea typeface="+mn-lt"/>
                <a:cs typeface="+mn-lt"/>
              </a:rPr>
              <a:t>&gt;</a:t>
            </a:r>
            <a:endParaRPr lang="fr-FR" altLang="fr-FR" sz="1600" noProof="1">
              <a:solidFill>
                <a:schemeClr val="tx2"/>
              </a:solidFill>
              <a:ea typeface="+mn-lt"/>
              <a:cs typeface="+mn-lt"/>
            </a:endParaRPr>
          </a:p>
          <a:p>
            <a:pPr indent="-91440">
              <a:buFont typeface="Arial"/>
              <a:buChar char="•"/>
            </a:pPr>
            <a:r>
              <a:rPr lang="fr-FR" sz="1600" noProof="1">
                <a:solidFill>
                  <a:schemeClr val="tx2"/>
                </a:solidFill>
                <a:ea typeface="+mn-lt"/>
                <a:cs typeface="+mn-lt"/>
              </a:rPr>
              <a:t>&lt;</a:t>
            </a:r>
            <a:r>
              <a:rPr lang="fr-FR" sz="1600" noProof="1">
                <a:solidFill>
                  <a:srgbClr val="E45649"/>
                </a:solidFill>
                <a:ea typeface="+mn-lt"/>
                <a:cs typeface="+mn-lt"/>
              </a:rPr>
              <a:t>input </a:t>
            </a:r>
            <a:r>
              <a:rPr lang="fr-FR" sz="1600" noProof="1">
                <a:solidFill>
                  <a:srgbClr val="986801"/>
                </a:solidFill>
                <a:ea typeface="+mn-lt"/>
                <a:cs typeface="+mn-lt"/>
              </a:rPr>
              <a:t>type</a:t>
            </a:r>
            <a:r>
              <a:rPr lang="fr-FR" sz="1600" noProof="1">
                <a:solidFill>
                  <a:schemeClr val="tx2"/>
                </a:solidFill>
                <a:ea typeface="+mn-lt"/>
                <a:cs typeface="+mn-lt"/>
              </a:rPr>
              <a:t>=</a:t>
            </a:r>
            <a:r>
              <a:rPr lang="fr-FR" sz="1600" noProof="1">
                <a:solidFill>
                  <a:srgbClr val="50A14F"/>
                </a:solidFill>
                <a:ea typeface="+mn-lt"/>
                <a:cs typeface="+mn-lt"/>
              </a:rPr>
              <a:t>"time"</a:t>
            </a:r>
            <a:r>
              <a:rPr lang="fr-FR" sz="1600" noProof="1">
                <a:solidFill>
                  <a:schemeClr val="tx2"/>
                </a:solidFill>
                <a:ea typeface="+mn-lt"/>
                <a:cs typeface="+mn-lt"/>
              </a:rPr>
              <a:t>&gt;</a:t>
            </a:r>
            <a:endParaRPr lang="fr-FR" altLang="fr-FR" sz="1600" noProof="1">
              <a:solidFill>
                <a:schemeClr val="tx2"/>
              </a:solidFill>
              <a:ea typeface="Calibri"/>
              <a:cs typeface="Calibri" panose="020F0502020204030204"/>
            </a:endParaRPr>
          </a:p>
          <a:p>
            <a:pPr marR="0" lvl="0" indent="-91440" algn="l" defTabSz="914400" rtl="0" eaLnBrk="0" fontAlgn="base" latinLnBrk="0" hangingPunct="0">
              <a:lnSpc>
                <a:spcPct val="100000"/>
              </a:lnSpc>
              <a:buClrTx/>
              <a:buSzTx/>
              <a:buFont typeface="Arial"/>
              <a:buChar char="•"/>
              <a:tabLst/>
            </a:pPr>
            <a:r>
              <a:rPr kumimoji="0" lang="fr-FR" altLang="fr-FR" sz="1600" b="0" i="0" u="none" strike="noStrike" cap="none" normalizeH="0" baseline="0" noProof="1">
                <a:ln>
                  <a:noFill/>
                </a:ln>
                <a:solidFill>
                  <a:schemeClr val="tx2"/>
                </a:solidFill>
                <a:effectLst/>
              </a:rPr>
              <a:t>&lt;</a:t>
            </a:r>
            <a:r>
              <a:rPr kumimoji="0" lang="fr-FR" altLang="fr-FR" sz="1600" b="0" i="0" u="none" strike="noStrike" cap="none" normalizeH="0" baseline="0" noProof="1">
                <a:ln>
                  <a:noFill/>
                </a:ln>
                <a:solidFill>
                  <a:srgbClr val="E45649"/>
                </a:solidFill>
                <a:effectLst/>
              </a:rPr>
              <a:t>input </a:t>
            </a:r>
            <a:r>
              <a:rPr kumimoji="0" lang="fr-FR" altLang="fr-FR" sz="1600" b="0" i="0" u="none" strike="noStrike" cap="none" normalizeH="0" baseline="0" noProof="1">
                <a:ln>
                  <a:noFill/>
                </a:ln>
                <a:solidFill>
                  <a:srgbClr val="986801"/>
                </a:solidFill>
                <a:effectLst/>
              </a:rPr>
              <a:t>type</a:t>
            </a:r>
            <a:r>
              <a:rPr kumimoji="0" lang="fr-FR" altLang="fr-FR" sz="1600" b="0" i="0" u="none" strike="noStrike" cap="none" normalizeH="0" baseline="0" noProof="1">
                <a:ln>
                  <a:noFill/>
                </a:ln>
                <a:solidFill>
                  <a:schemeClr val="tx2"/>
                </a:solidFill>
                <a:effectLst/>
              </a:rPr>
              <a:t>=</a:t>
            </a:r>
            <a:r>
              <a:rPr kumimoji="0" lang="fr-FR" altLang="fr-FR" sz="1600" b="0" i="0" u="none" strike="noStrike" cap="none" normalizeH="0" baseline="0" noProof="1">
                <a:ln>
                  <a:noFill/>
                </a:ln>
                <a:solidFill>
                  <a:srgbClr val="50A14F"/>
                </a:solidFill>
                <a:effectLst/>
              </a:rPr>
              <a:t>"date"</a:t>
            </a:r>
            <a:r>
              <a:rPr kumimoji="0" lang="fr-FR" altLang="fr-FR" sz="1600" b="0" i="0" u="none" strike="noStrike" cap="none" normalizeH="0" baseline="0" noProof="1">
                <a:ln>
                  <a:noFill/>
                </a:ln>
                <a:solidFill>
                  <a:schemeClr val="tx2"/>
                </a:solidFill>
                <a:effectLst/>
              </a:rPr>
              <a:t>&gt;</a:t>
            </a:r>
            <a:endParaRPr lang="fr-FR" altLang="fr-FR" sz="1600" b="0" i="0" u="none" strike="noStrike" cap="none" normalizeH="0" baseline="0" noProof="1">
              <a:ln>
                <a:noFill/>
              </a:ln>
              <a:solidFill>
                <a:schemeClr val="tx2"/>
              </a:solidFill>
              <a:effectLst/>
              <a:ea typeface="Calibri"/>
              <a:cs typeface="Calibri"/>
            </a:endParaRPr>
          </a:p>
          <a:p>
            <a:pPr marR="0" lvl="0" indent="-91440" algn="l" defTabSz="914400" rtl="0" eaLnBrk="0" fontAlgn="base" latinLnBrk="0" hangingPunct="0">
              <a:lnSpc>
                <a:spcPct val="100000"/>
              </a:lnSpc>
              <a:buClrTx/>
              <a:buSzTx/>
              <a:buFont typeface="Arial"/>
              <a:buChar char="•"/>
              <a:tabLst/>
            </a:pPr>
            <a:r>
              <a:rPr kumimoji="0" lang="fr-FR" altLang="fr-FR" sz="1600" b="0" i="0" u="none" strike="noStrike" cap="none" normalizeH="0" baseline="0" noProof="1">
                <a:ln>
                  <a:noFill/>
                </a:ln>
                <a:solidFill>
                  <a:schemeClr val="tx2"/>
                </a:solidFill>
                <a:effectLst/>
              </a:rPr>
              <a:t>&lt;</a:t>
            </a:r>
            <a:r>
              <a:rPr kumimoji="0" lang="fr-FR" altLang="fr-FR" sz="1600" b="0" i="0" u="none" strike="noStrike" cap="none" normalizeH="0" baseline="0" noProof="1">
                <a:ln>
                  <a:noFill/>
                </a:ln>
                <a:solidFill>
                  <a:srgbClr val="E45649"/>
                </a:solidFill>
                <a:effectLst/>
              </a:rPr>
              <a:t>input </a:t>
            </a:r>
            <a:r>
              <a:rPr kumimoji="0" lang="fr-FR" altLang="fr-FR" sz="1600" b="0" i="0" u="none" strike="noStrike" cap="none" normalizeH="0" baseline="0" noProof="1">
                <a:ln>
                  <a:noFill/>
                </a:ln>
                <a:solidFill>
                  <a:srgbClr val="986801"/>
                </a:solidFill>
                <a:effectLst/>
              </a:rPr>
              <a:t>type</a:t>
            </a:r>
            <a:r>
              <a:rPr kumimoji="0" lang="fr-FR" altLang="fr-FR" sz="1600" b="0" i="0" u="none" strike="noStrike" cap="none" normalizeH="0" baseline="0" noProof="1">
                <a:ln>
                  <a:noFill/>
                </a:ln>
                <a:solidFill>
                  <a:schemeClr val="tx2"/>
                </a:solidFill>
                <a:effectLst/>
              </a:rPr>
              <a:t>=</a:t>
            </a:r>
            <a:r>
              <a:rPr kumimoji="0" lang="fr-FR" altLang="fr-FR" sz="1600" b="0" i="0" u="none" strike="noStrike" cap="none" normalizeH="0" baseline="0" noProof="1">
                <a:ln>
                  <a:noFill/>
                </a:ln>
                <a:solidFill>
                  <a:srgbClr val="50A14F"/>
                </a:solidFill>
                <a:effectLst/>
              </a:rPr>
              <a:t>"datetime-local"</a:t>
            </a:r>
            <a:r>
              <a:rPr kumimoji="0" lang="fr-FR" altLang="fr-FR" sz="1600" b="0" i="0" u="none" strike="noStrike" cap="none" normalizeH="0" baseline="0" noProof="1">
                <a:ln>
                  <a:noFill/>
                </a:ln>
                <a:solidFill>
                  <a:schemeClr val="tx2"/>
                </a:solidFill>
                <a:effectLst/>
              </a:rPr>
              <a:t>&gt;</a:t>
            </a:r>
            <a:endParaRPr lang="fr-FR" altLang="fr-FR" sz="1600" b="0" i="0" u="none" strike="noStrike" cap="none" normalizeH="0" baseline="0" noProof="1">
              <a:ln>
                <a:noFill/>
              </a:ln>
              <a:solidFill>
                <a:schemeClr val="tx2"/>
              </a:solidFill>
              <a:effectLst/>
              <a:ea typeface="Calibri"/>
              <a:cs typeface="Calibri"/>
            </a:endParaRPr>
          </a:p>
          <a:p>
            <a:pPr marR="0" lvl="0" indent="-91440" algn="l" defTabSz="914400" rtl="0" eaLnBrk="0" fontAlgn="base" latinLnBrk="0" hangingPunct="0">
              <a:lnSpc>
                <a:spcPct val="100000"/>
              </a:lnSpc>
              <a:buClrTx/>
              <a:buSzTx/>
              <a:buFont typeface="Arial"/>
              <a:buChar char="•"/>
              <a:tabLst/>
            </a:pPr>
            <a:r>
              <a:rPr kumimoji="0" lang="fr-FR" altLang="fr-FR" sz="1600" b="0" i="0" u="none" strike="noStrike" cap="none" normalizeH="0" baseline="0" noProof="1">
                <a:ln>
                  <a:noFill/>
                </a:ln>
                <a:solidFill>
                  <a:schemeClr val="tx2"/>
                </a:solidFill>
                <a:effectLst/>
              </a:rPr>
              <a:t>&lt;</a:t>
            </a:r>
            <a:r>
              <a:rPr kumimoji="0" lang="fr-FR" altLang="fr-FR" sz="1600" b="0" i="0" u="none" strike="noStrike" cap="none" normalizeH="0" baseline="0" noProof="1">
                <a:ln>
                  <a:noFill/>
                </a:ln>
                <a:solidFill>
                  <a:srgbClr val="E45649"/>
                </a:solidFill>
                <a:effectLst/>
              </a:rPr>
              <a:t>input </a:t>
            </a:r>
            <a:r>
              <a:rPr kumimoji="0" lang="fr-FR" altLang="fr-FR" sz="1600" b="0" i="0" u="none" strike="noStrike" cap="none" normalizeH="0" baseline="0" noProof="1">
                <a:ln>
                  <a:noFill/>
                </a:ln>
                <a:solidFill>
                  <a:srgbClr val="986801"/>
                </a:solidFill>
                <a:effectLst/>
              </a:rPr>
              <a:t>type</a:t>
            </a:r>
            <a:r>
              <a:rPr kumimoji="0" lang="fr-FR" altLang="fr-FR" sz="1600" b="0" i="0" u="none" strike="noStrike" cap="none" normalizeH="0" baseline="0" noProof="1">
                <a:ln>
                  <a:noFill/>
                </a:ln>
                <a:solidFill>
                  <a:schemeClr val="tx2"/>
                </a:solidFill>
                <a:effectLst/>
              </a:rPr>
              <a:t>=</a:t>
            </a:r>
            <a:r>
              <a:rPr kumimoji="0" lang="fr-FR" altLang="fr-FR" sz="1600" b="0" i="0" u="none" strike="noStrike" cap="none" normalizeH="0" baseline="0" noProof="1">
                <a:ln>
                  <a:noFill/>
                </a:ln>
                <a:solidFill>
                  <a:srgbClr val="50A14F"/>
                </a:solidFill>
                <a:effectLst/>
              </a:rPr>
              <a:t>"month"</a:t>
            </a:r>
            <a:r>
              <a:rPr kumimoji="0" lang="fr-FR" altLang="fr-FR" sz="1600" b="0" i="0" u="none" strike="noStrike" cap="none" normalizeH="0" baseline="0" noProof="1">
                <a:ln>
                  <a:noFill/>
                </a:ln>
                <a:solidFill>
                  <a:schemeClr val="tx2"/>
                </a:solidFill>
                <a:effectLst/>
              </a:rPr>
              <a:t>&gt;</a:t>
            </a:r>
            <a:endParaRPr lang="fr-FR" altLang="fr-FR" sz="1600" b="0" i="0" u="none" strike="noStrike" cap="none" normalizeH="0" baseline="0" noProof="1">
              <a:ln>
                <a:noFill/>
              </a:ln>
              <a:solidFill>
                <a:schemeClr val="tx2"/>
              </a:solidFill>
              <a:effectLst/>
              <a:ea typeface="Calibri"/>
              <a:cs typeface="Calibri"/>
            </a:endParaRPr>
          </a:p>
          <a:p>
            <a:pPr indent="-91440">
              <a:buFont typeface="Arial"/>
              <a:buChar char="•"/>
            </a:pPr>
            <a:r>
              <a:rPr kumimoji="0" lang="fr-FR" sz="1600" b="0" i="0" u="none" strike="noStrike" cap="none" normalizeH="0" baseline="0" noProof="1">
                <a:ln>
                  <a:noFill/>
                </a:ln>
                <a:solidFill>
                  <a:schemeClr val="tx2"/>
                </a:solidFill>
                <a:effectLst/>
                <a:ea typeface="+mn-lt"/>
                <a:cs typeface="+mn-lt"/>
              </a:rPr>
              <a:t>&lt;</a:t>
            </a:r>
            <a:r>
              <a:rPr kumimoji="0" lang="fr-FR" sz="1600" b="0" i="0" u="none" strike="noStrike" cap="none" normalizeH="0" baseline="0" noProof="1">
                <a:ln>
                  <a:noFill/>
                </a:ln>
                <a:solidFill>
                  <a:srgbClr val="E45649"/>
                </a:solidFill>
                <a:effectLst/>
                <a:ea typeface="+mn-lt"/>
                <a:cs typeface="+mn-lt"/>
              </a:rPr>
              <a:t>input </a:t>
            </a:r>
            <a:r>
              <a:rPr kumimoji="0" lang="fr-FR" sz="1600" b="0" i="0" u="none" strike="noStrike" cap="none" normalizeH="0" baseline="0" noProof="1">
                <a:ln>
                  <a:noFill/>
                </a:ln>
                <a:solidFill>
                  <a:srgbClr val="986801"/>
                </a:solidFill>
                <a:effectLst/>
                <a:ea typeface="+mn-lt"/>
                <a:cs typeface="+mn-lt"/>
              </a:rPr>
              <a:t>type</a:t>
            </a:r>
            <a:r>
              <a:rPr kumimoji="0" lang="fr-FR" sz="1600" b="0" i="0" u="none" strike="noStrike" cap="none" normalizeH="0" baseline="0" noProof="1">
                <a:ln>
                  <a:noFill/>
                </a:ln>
                <a:solidFill>
                  <a:schemeClr val="tx2"/>
                </a:solidFill>
                <a:effectLst/>
                <a:ea typeface="+mn-lt"/>
                <a:cs typeface="+mn-lt"/>
              </a:rPr>
              <a:t>=</a:t>
            </a:r>
            <a:r>
              <a:rPr kumimoji="0" lang="fr-FR" sz="1600" b="0" i="0" u="none" strike="noStrike" cap="none" normalizeH="0" baseline="0" noProof="1">
                <a:ln>
                  <a:noFill/>
                </a:ln>
                <a:solidFill>
                  <a:srgbClr val="50A14F"/>
                </a:solidFill>
                <a:effectLst/>
                <a:ea typeface="+mn-lt"/>
                <a:cs typeface="+mn-lt"/>
              </a:rPr>
              <a:t>"</a:t>
            </a:r>
            <a:r>
              <a:rPr lang="fr-FR" sz="1600" noProof="1">
                <a:solidFill>
                  <a:srgbClr val="50A14F"/>
                </a:solidFill>
                <a:ea typeface="+mn-lt"/>
                <a:cs typeface="+mn-lt"/>
              </a:rPr>
              <a:t>week"</a:t>
            </a:r>
            <a:r>
              <a:rPr lang="fr-FR" sz="1600" noProof="1">
                <a:solidFill>
                  <a:schemeClr val="tx2"/>
                </a:solidFill>
                <a:ea typeface="+mn-lt"/>
                <a:cs typeface="+mn-lt"/>
              </a:rPr>
              <a:t>&gt;</a:t>
            </a:r>
            <a:endParaRPr lang="fr-FR" sz="1600" noProof="1">
              <a:solidFill>
                <a:schemeClr val="tx2"/>
              </a:solidFill>
              <a:ea typeface="Calibri"/>
              <a:cs typeface="Calibri"/>
            </a:endParaRPr>
          </a:p>
          <a:p>
            <a:pPr indent="-91440">
              <a:buFont typeface="Arial"/>
              <a:buChar char="•"/>
            </a:pPr>
            <a:r>
              <a:rPr lang="fr-FR" sz="1600" noProof="1">
                <a:solidFill>
                  <a:schemeClr val="tx2"/>
                </a:solidFill>
                <a:ea typeface="+mn-lt"/>
                <a:cs typeface="+mn-lt"/>
              </a:rPr>
              <a:t>&lt;</a:t>
            </a:r>
            <a:r>
              <a:rPr lang="fr-FR" sz="1600" noProof="1">
                <a:solidFill>
                  <a:srgbClr val="E45649"/>
                </a:solidFill>
                <a:ea typeface="+mn-lt"/>
                <a:cs typeface="+mn-lt"/>
              </a:rPr>
              <a:t>input </a:t>
            </a:r>
            <a:r>
              <a:rPr lang="fr-FR" sz="1600" noProof="1">
                <a:solidFill>
                  <a:srgbClr val="986801"/>
                </a:solidFill>
                <a:ea typeface="+mn-lt"/>
                <a:cs typeface="+mn-lt"/>
              </a:rPr>
              <a:t>type</a:t>
            </a:r>
            <a:r>
              <a:rPr lang="fr-FR" sz="1600" noProof="1">
                <a:solidFill>
                  <a:schemeClr val="tx2"/>
                </a:solidFill>
                <a:ea typeface="+mn-lt"/>
                <a:cs typeface="+mn-lt"/>
              </a:rPr>
              <a:t>=</a:t>
            </a:r>
            <a:r>
              <a:rPr lang="fr-FR" sz="1600" noProof="1">
                <a:solidFill>
                  <a:srgbClr val="50A14F"/>
                </a:solidFill>
                <a:ea typeface="+mn-lt"/>
                <a:cs typeface="+mn-lt"/>
              </a:rPr>
              <a:t>"button"</a:t>
            </a:r>
            <a:r>
              <a:rPr lang="fr-FR" sz="1600" noProof="1">
                <a:solidFill>
                  <a:schemeClr val="tx2"/>
                </a:solidFill>
                <a:ea typeface="+mn-lt"/>
                <a:cs typeface="+mn-lt"/>
              </a:rPr>
              <a:t>&gt;</a:t>
            </a:r>
            <a:endParaRPr lang="fr-FR" sz="1600" noProof="1">
              <a:solidFill>
                <a:schemeClr val="tx2"/>
              </a:solidFill>
              <a:ea typeface="Calibri"/>
              <a:cs typeface="Calibri"/>
            </a:endParaRPr>
          </a:p>
          <a:p>
            <a:pPr indent="-91440" eaLnBrk="0" fontAlgn="base" hangingPunct="0">
              <a:buFont typeface="Arial"/>
              <a:buChar char="•"/>
            </a:pPr>
            <a:r>
              <a:rPr lang="fr-FR" altLang="fr-FR" sz="1600" noProof="1">
                <a:solidFill>
                  <a:srgbClr val="44546A"/>
                </a:solidFill>
              </a:rPr>
              <a:t>&lt;</a:t>
            </a:r>
            <a:r>
              <a:rPr lang="fr-FR" altLang="fr-FR" sz="1600" noProof="1">
                <a:solidFill>
                  <a:srgbClr val="E45649"/>
                </a:solidFill>
              </a:rPr>
              <a:t>input </a:t>
            </a:r>
            <a:r>
              <a:rPr lang="fr-FR" altLang="fr-FR" sz="1600" noProof="1">
                <a:solidFill>
                  <a:srgbClr val="986801"/>
                </a:solidFill>
              </a:rPr>
              <a:t>type</a:t>
            </a:r>
            <a:r>
              <a:rPr lang="fr-FR" altLang="fr-FR" sz="1600" noProof="1">
                <a:solidFill>
                  <a:srgbClr val="44546A"/>
                </a:solidFill>
              </a:rPr>
              <a:t>=</a:t>
            </a:r>
            <a:r>
              <a:rPr lang="fr-FR" altLang="fr-FR" sz="1600" noProof="1">
                <a:solidFill>
                  <a:srgbClr val="50A14F"/>
                </a:solidFill>
              </a:rPr>
              <a:t>"</a:t>
            </a:r>
            <a:r>
              <a:rPr kumimoji="0" lang="fr-FR" altLang="fr-FR" sz="1600" b="0" i="0" u="none" strike="noStrike" cap="none" normalizeH="0" baseline="0" noProof="1">
                <a:ln>
                  <a:noFill/>
                </a:ln>
                <a:solidFill>
                  <a:srgbClr val="50A14F"/>
                </a:solidFill>
                <a:effectLst/>
              </a:rPr>
              <a:t>submit"</a:t>
            </a:r>
            <a:r>
              <a:rPr kumimoji="0" lang="fr-FR" altLang="fr-FR" sz="1600" b="0" i="0" u="none" strike="noStrike" cap="none" normalizeH="0" baseline="0" noProof="1">
                <a:ln>
                  <a:noFill/>
                </a:ln>
                <a:solidFill>
                  <a:schemeClr val="tx2"/>
                </a:solidFill>
                <a:effectLst/>
              </a:rPr>
              <a:t>&gt;</a:t>
            </a:r>
            <a:endParaRPr lang="fr-FR" altLang="fr-FR" sz="1600" b="0" i="0" u="none" strike="noStrike" cap="none" normalizeH="0" baseline="0" noProof="1">
              <a:ln>
                <a:noFill/>
              </a:ln>
              <a:solidFill>
                <a:schemeClr val="tx2"/>
              </a:solidFill>
              <a:effectLst/>
              <a:ea typeface="Calibri"/>
              <a:cs typeface="Calibri"/>
            </a:endParaRPr>
          </a:p>
          <a:p>
            <a:pPr indent="-91440">
              <a:buFont typeface="Arial"/>
              <a:buChar char="•"/>
            </a:pPr>
            <a:r>
              <a:rPr lang="fr-FR" sz="1600" noProof="1">
                <a:solidFill>
                  <a:schemeClr val="tx2"/>
                </a:solidFill>
                <a:ea typeface="+mn-lt"/>
                <a:cs typeface="+mn-lt"/>
              </a:rPr>
              <a:t>&lt;</a:t>
            </a:r>
            <a:r>
              <a:rPr lang="fr-FR" sz="1600" noProof="1">
                <a:solidFill>
                  <a:srgbClr val="E45649"/>
                </a:solidFill>
                <a:ea typeface="+mn-lt"/>
                <a:cs typeface="+mn-lt"/>
              </a:rPr>
              <a:t>input </a:t>
            </a:r>
            <a:r>
              <a:rPr lang="fr-FR" sz="1600" noProof="1">
                <a:solidFill>
                  <a:srgbClr val="986801"/>
                </a:solidFill>
                <a:ea typeface="+mn-lt"/>
                <a:cs typeface="+mn-lt"/>
              </a:rPr>
              <a:t>type</a:t>
            </a:r>
            <a:r>
              <a:rPr lang="fr-FR" sz="1600" noProof="1">
                <a:solidFill>
                  <a:schemeClr val="tx2"/>
                </a:solidFill>
                <a:ea typeface="+mn-lt"/>
                <a:cs typeface="+mn-lt"/>
              </a:rPr>
              <a:t>=</a:t>
            </a:r>
            <a:r>
              <a:rPr lang="fr-FR" sz="1600" noProof="1">
                <a:solidFill>
                  <a:srgbClr val="50A14F"/>
                </a:solidFill>
                <a:ea typeface="+mn-lt"/>
                <a:cs typeface="+mn-lt"/>
              </a:rPr>
              <a:t>"</a:t>
            </a:r>
            <a:r>
              <a:rPr lang="fr-FR" sz="1600" noProof="1">
                <a:solidFill>
                  <a:srgbClr val="50A14F"/>
                </a:solidFill>
                <a:cs typeface="Calibri"/>
              </a:rPr>
              <a:t>reset"</a:t>
            </a:r>
            <a:r>
              <a:rPr lang="fr-FR" sz="1600" noProof="1">
                <a:solidFill>
                  <a:schemeClr val="tx2"/>
                </a:solidFill>
                <a:cs typeface="Calibri"/>
              </a:rPr>
              <a:t>&gt;</a:t>
            </a:r>
            <a:endParaRPr lang="fr-FR" sz="1600" noProof="1">
              <a:solidFill>
                <a:schemeClr val="tx2"/>
              </a:solidFill>
              <a:ea typeface="Calibri"/>
              <a:cs typeface="Calibri"/>
            </a:endParaRPr>
          </a:p>
          <a:p>
            <a:pPr indent="-91440">
              <a:buFont typeface="Arial"/>
              <a:buChar char="•"/>
            </a:pPr>
            <a:r>
              <a:rPr lang="fr-FR" sz="1600" noProof="1">
                <a:solidFill>
                  <a:schemeClr val="tx2"/>
                </a:solidFill>
                <a:cs typeface="Calibri"/>
              </a:rPr>
              <a:t>&lt;</a:t>
            </a:r>
            <a:r>
              <a:rPr lang="fr-FR" sz="1600" noProof="1">
                <a:solidFill>
                  <a:srgbClr val="E45649"/>
                </a:solidFill>
                <a:cs typeface="Calibri"/>
              </a:rPr>
              <a:t>input </a:t>
            </a:r>
            <a:r>
              <a:rPr lang="fr-FR" sz="1600" noProof="1">
                <a:solidFill>
                  <a:srgbClr val="986801"/>
                </a:solidFill>
                <a:cs typeface="Calibri"/>
              </a:rPr>
              <a:t>type</a:t>
            </a:r>
            <a:r>
              <a:rPr lang="fr-FR" sz="1600" noProof="1">
                <a:solidFill>
                  <a:schemeClr val="tx2"/>
                </a:solidFill>
                <a:cs typeface="Calibri"/>
              </a:rPr>
              <a:t>=</a:t>
            </a:r>
            <a:r>
              <a:rPr lang="fr-FR" sz="1600" noProof="1">
                <a:solidFill>
                  <a:srgbClr val="50A14F"/>
                </a:solidFill>
                <a:cs typeface="Calibri"/>
              </a:rPr>
              <a:t>"hidden"</a:t>
            </a:r>
            <a:r>
              <a:rPr lang="fr-FR" sz="1600" noProof="1">
                <a:solidFill>
                  <a:schemeClr val="tx2"/>
                </a:solidFill>
                <a:cs typeface="Calibri"/>
              </a:rPr>
              <a:t>&gt;</a:t>
            </a:r>
            <a:endParaRPr lang="fr-FR" sz="1600" noProof="1">
              <a:solidFill>
                <a:schemeClr val="tx2"/>
              </a:solidFill>
              <a:ea typeface="Calibri"/>
              <a:cs typeface="Calibri"/>
            </a:endParaRPr>
          </a:p>
        </p:txBody>
      </p:sp>
      <p:sp>
        <p:nvSpPr>
          <p:cNvPr id="5" name="Espace réservé du contenu 2">
            <a:extLst>
              <a:ext uri="{FF2B5EF4-FFF2-40B4-BE49-F238E27FC236}">
                <a16:creationId xmlns:a16="http://schemas.microsoft.com/office/drawing/2014/main" id="{4C26BCE9-78F3-2FA2-F1E1-9CA3502BD094}"/>
              </a:ext>
            </a:extLst>
          </p:cNvPr>
          <p:cNvSpPr txBox="1">
            <a:spLocks/>
          </p:cNvSpPr>
          <p:nvPr/>
        </p:nvSpPr>
        <p:spPr>
          <a:xfrm>
            <a:off x="1487365" y="5535612"/>
            <a:ext cx="9223619" cy="686776"/>
          </a:xfrm>
          <a:prstGeom prst="rect">
            <a:avLst/>
          </a:prstGeom>
        </p:spPr>
        <p:txBody>
          <a:bodyPr lIns="91440" tIns="45720" rIns="91440" bIns="45720" anchor="t">
            <a:normAutofit fontScale="77500" lnSpcReduction="20000"/>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fr-FR">
                <a:ea typeface="+mn-lt"/>
                <a:cs typeface="+mn-lt"/>
              </a:rPr>
              <a:t>Page listant les différents types d'input, et leurs attributs</a:t>
            </a:r>
          </a:p>
          <a:p>
            <a:pPr marL="0" indent="0" algn="ctr">
              <a:buNone/>
            </a:pPr>
            <a:r>
              <a:rPr lang="fr-FR">
                <a:ea typeface="+mn-lt"/>
                <a:cs typeface="+mn-lt"/>
                <a:hlinkClick r:id="rId4"/>
              </a:rPr>
              <a:t>https://developer.mozilla.org/fr/docs/Web/HTML/Element/input</a:t>
            </a:r>
            <a:endParaRPr lang="en-US">
              <a:cs typeface="Calibri"/>
            </a:endParaRPr>
          </a:p>
        </p:txBody>
      </p:sp>
    </p:spTree>
    <p:extLst>
      <p:ext uri="{BB962C8B-B14F-4D97-AF65-F5344CB8AC3E}">
        <p14:creationId xmlns:p14="http://schemas.microsoft.com/office/powerpoint/2010/main" val="208060545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Connecteur droit 12">
            <a:extLst>
              <a:ext uri="{FF2B5EF4-FFF2-40B4-BE49-F238E27FC236}">
                <a16:creationId xmlns:a16="http://schemas.microsoft.com/office/drawing/2014/main" id="{7F409621-235B-42B7-8C57-C671A5B850E8}"/>
              </a:ext>
              <a:ext uri="{C183D7F6-B498-43B3-948B-1728B52AA6E4}">
                <adec:decorative xmlns:adec="http://schemas.microsoft.com/office/drawing/2017/decorative" val="1"/>
              </a:ext>
            </a:extLst>
          </p:cNvPr>
          <p:cNvCxnSpPr>
            <a:cxnSpLocks/>
          </p:cNvCxnSpPr>
          <p:nvPr/>
        </p:nvCxnSpPr>
        <p:spPr>
          <a:xfrm>
            <a:off x="240908" y="6459681"/>
            <a:ext cx="0" cy="398319"/>
          </a:xfrm>
          <a:prstGeom prst="line">
            <a:avLst/>
          </a:prstGeom>
          <a:ln w="139700">
            <a:solidFill>
              <a:schemeClr val="accent2"/>
            </a:solidFill>
            <a:prstDash val="solid"/>
          </a:ln>
        </p:spPr>
        <p:style>
          <a:lnRef idx="1">
            <a:schemeClr val="accent1"/>
          </a:lnRef>
          <a:fillRef idx="0">
            <a:schemeClr val="accent1"/>
          </a:fillRef>
          <a:effectRef idx="0">
            <a:schemeClr val="accent1"/>
          </a:effectRef>
          <a:fontRef idx="minor">
            <a:schemeClr val="tx1"/>
          </a:fontRef>
        </p:style>
      </p:cxnSp>
      <p:grpSp>
        <p:nvGrpSpPr>
          <p:cNvPr id="13" name="Groupe 12">
            <a:extLst>
              <a:ext uri="{FF2B5EF4-FFF2-40B4-BE49-F238E27FC236}">
                <a16:creationId xmlns:a16="http://schemas.microsoft.com/office/drawing/2014/main" id="{85DCF745-39CA-459B-8ACF-F7DEC90EFF33}"/>
              </a:ext>
              <a:ext uri="{C183D7F6-B498-43B3-948B-1728B52AA6E4}">
                <adec:decorative xmlns:adec="http://schemas.microsoft.com/office/drawing/2017/decorative" val="1"/>
              </a:ext>
            </a:extLst>
          </p:cNvPr>
          <p:cNvGrpSpPr/>
          <p:nvPr/>
        </p:nvGrpSpPr>
        <p:grpSpPr>
          <a:xfrm>
            <a:off x="9233656" y="-30668"/>
            <a:ext cx="2958344" cy="565210"/>
            <a:chOff x="1216702" y="-785818"/>
            <a:chExt cx="6391124" cy="1384729"/>
          </a:xfrm>
        </p:grpSpPr>
        <p:sp>
          <p:nvSpPr>
            <p:cNvPr id="14" name="Rectangle 1">
              <a:extLst>
                <a:ext uri="{FF2B5EF4-FFF2-40B4-BE49-F238E27FC236}">
                  <a16:creationId xmlns:a16="http://schemas.microsoft.com/office/drawing/2014/main" id="{1DD38E9F-DD41-498F-8651-C39F97B54463}"/>
                </a:ext>
              </a:extLst>
            </p:cNvPr>
            <p:cNvSpPr/>
            <p:nvPr/>
          </p:nvSpPr>
          <p:spPr>
            <a:xfrm>
              <a:off x="1216702" y="-755745"/>
              <a:ext cx="2792437" cy="728927"/>
            </a:xfrm>
            <a:custGeom>
              <a:avLst/>
              <a:gdLst>
                <a:gd name="connsiteX0" fmla="*/ 0 w 2778276"/>
                <a:gd name="connsiteY0" fmla="*/ 0 h 471777"/>
                <a:gd name="connsiteX1" fmla="*/ 2778276 w 2778276"/>
                <a:gd name="connsiteY1" fmla="*/ 0 h 471777"/>
                <a:gd name="connsiteX2" fmla="*/ 2778276 w 2778276"/>
                <a:gd name="connsiteY2" fmla="*/ 471777 h 471777"/>
                <a:gd name="connsiteX3" fmla="*/ 0 w 2778276"/>
                <a:gd name="connsiteY3" fmla="*/ 471777 h 471777"/>
                <a:gd name="connsiteX4" fmla="*/ 0 w 2778276"/>
                <a:gd name="connsiteY4" fmla="*/ 0 h 471777"/>
                <a:gd name="connsiteX0" fmla="*/ 0 w 2778276"/>
                <a:gd name="connsiteY0" fmla="*/ 0 h 499912"/>
                <a:gd name="connsiteX1" fmla="*/ 2778276 w 2778276"/>
                <a:gd name="connsiteY1" fmla="*/ 0 h 499912"/>
                <a:gd name="connsiteX2" fmla="*/ 2778276 w 2778276"/>
                <a:gd name="connsiteY2" fmla="*/ 471777 h 499912"/>
                <a:gd name="connsiteX3" fmla="*/ 576775 w 2778276"/>
                <a:gd name="connsiteY3" fmla="*/ 499912 h 499912"/>
                <a:gd name="connsiteX4" fmla="*/ 0 w 2778276"/>
                <a:gd name="connsiteY4" fmla="*/ 0 h 499912"/>
                <a:gd name="connsiteX0" fmla="*/ 0 w 2792344"/>
                <a:gd name="connsiteY0" fmla="*/ 0 h 514001"/>
                <a:gd name="connsiteX1" fmla="*/ 2778276 w 2792344"/>
                <a:gd name="connsiteY1" fmla="*/ 0 h 514001"/>
                <a:gd name="connsiteX2" fmla="*/ 2792344 w 2792344"/>
                <a:gd name="connsiteY2" fmla="*/ 514001 h 514001"/>
                <a:gd name="connsiteX3" fmla="*/ 576775 w 2792344"/>
                <a:gd name="connsiteY3" fmla="*/ 499912 h 514001"/>
                <a:gd name="connsiteX4" fmla="*/ 0 w 2792344"/>
                <a:gd name="connsiteY4" fmla="*/ 0 h 514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2344" h="514001">
                  <a:moveTo>
                    <a:pt x="0" y="0"/>
                  </a:moveTo>
                  <a:lnTo>
                    <a:pt x="2778276" y="0"/>
                  </a:lnTo>
                  <a:lnTo>
                    <a:pt x="2792344" y="514001"/>
                  </a:lnTo>
                  <a:lnTo>
                    <a:pt x="576775" y="499912"/>
                  </a:lnTo>
                  <a:lnTo>
                    <a:pt x="0" y="0"/>
                  </a:lnTo>
                  <a:close/>
                </a:path>
              </a:pathLst>
            </a:custGeom>
            <a:solidFill>
              <a:srgbClr val="EE740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fr-FR">
                <a:solidFill>
                  <a:srgbClr val="00366C"/>
                </a:solidFill>
              </a:endParaRPr>
            </a:p>
          </p:txBody>
        </p:sp>
        <p:sp>
          <p:nvSpPr>
            <p:cNvPr id="15" name="Rectangle 2">
              <a:extLst>
                <a:ext uri="{FF2B5EF4-FFF2-40B4-BE49-F238E27FC236}">
                  <a16:creationId xmlns:a16="http://schemas.microsoft.com/office/drawing/2014/main" id="{ADAB0AEC-795E-4826-A0D6-2720A6B5F17E}"/>
                </a:ext>
              </a:extLst>
            </p:cNvPr>
            <p:cNvSpPr/>
            <p:nvPr/>
          </p:nvSpPr>
          <p:spPr>
            <a:xfrm>
              <a:off x="1968078" y="-785818"/>
              <a:ext cx="5639748" cy="1384729"/>
            </a:xfrm>
            <a:custGeom>
              <a:avLst/>
              <a:gdLst>
                <a:gd name="connsiteX0" fmla="*/ 0 w 4000500"/>
                <a:gd name="connsiteY0" fmla="*/ 0 h 800100"/>
                <a:gd name="connsiteX1" fmla="*/ 4000500 w 4000500"/>
                <a:gd name="connsiteY1" fmla="*/ 0 h 800100"/>
                <a:gd name="connsiteX2" fmla="*/ 4000500 w 4000500"/>
                <a:gd name="connsiteY2" fmla="*/ 800100 h 800100"/>
                <a:gd name="connsiteX3" fmla="*/ 0 w 4000500"/>
                <a:gd name="connsiteY3" fmla="*/ 800100 h 800100"/>
                <a:gd name="connsiteX4" fmla="*/ 0 w 4000500"/>
                <a:gd name="connsiteY4" fmla="*/ 0 h 800100"/>
                <a:gd name="connsiteX0" fmla="*/ 0 w 4000500"/>
                <a:gd name="connsiteY0" fmla="*/ 0 h 800100"/>
                <a:gd name="connsiteX1" fmla="*/ 4000500 w 4000500"/>
                <a:gd name="connsiteY1" fmla="*/ 0 h 800100"/>
                <a:gd name="connsiteX2" fmla="*/ 4000500 w 4000500"/>
                <a:gd name="connsiteY2" fmla="*/ 800100 h 800100"/>
                <a:gd name="connsiteX3" fmla="*/ 792480 w 4000500"/>
                <a:gd name="connsiteY3" fmla="*/ 800100 h 800100"/>
                <a:gd name="connsiteX4" fmla="*/ 0 w 4000500"/>
                <a:gd name="connsiteY4" fmla="*/ 0 h 800100"/>
                <a:gd name="connsiteX0" fmla="*/ 0 w 4428566"/>
                <a:gd name="connsiteY0" fmla="*/ 0 h 806393"/>
                <a:gd name="connsiteX1" fmla="*/ 4000500 w 4428566"/>
                <a:gd name="connsiteY1" fmla="*/ 0 h 806393"/>
                <a:gd name="connsiteX2" fmla="*/ 4428566 w 4428566"/>
                <a:gd name="connsiteY2" fmla="*/ 806393 h 806393"/>
                <a:gd name="connsiteX3" fmla="*/ 792480 w 4428566"/>
                <a:gd name="connsiteY3" fmla="*/ 800100 h 806393"/>
                <a:gd name="connsiteX4" fmla="*/ 0 w 4428566"/>
                <a:gd name="connsiteY4" fmla="*/ 0 h 806393"/>
                <a:gd name="connsiteX0" fmla="*/ 0 w 4428566"/>
                <a:gd name="connsiteY0" fmla="*/ 0 h 806393"/>
                <a:gd name="connsiteX1" fmla="*/ 4428566 w 4428566"/>
                <a:gd name="connsiteY1" fmla="*/ 7035 h 806393"/>
                <a:gd name="connsiteX2" fmla="*/ 4428566 w 4428566"/>
                <a:gd name="connsiteY2" fmla="*/ 806393 h 806393"/>
                <a:gd name="connsiteX3" fmla="*/ 792480 w 4428566"/>
                <a:gd name="connsiteY3" fmla="*/ 800100 h 806393"/>
                <a:gd name="connsiteX4" fmla="*/ 0 w 4428566"/>
                <a:gd name="connsiteY4" fmla="*/ 0 h 8063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28566" h="806393">
                  <a:moveTo>
                    <a:pt x="0" y="0"/>
                  </a:moveTo>
                  <a:lnTo>
                    <a:pt x="4428566" y="7035"/>
                  </a:lnTo>
                  <a:lnTo>
                    <a:pt x="4428566" y="806393"/>
                  </a:lnTo>
                  <a:lnTo>
                    <a:pt x="792480" y="800100"/>
                  </a:lnTo>
                  <a:lnTo>
                    <a:pt x="0" y="0"/>
                  </a:lnTo>
                  <a:close/>
                </a:path>
              </a:pathLst>
            </a:custGeom>
            <a:solidFill>
              <a:srgbClr val="0B84FF"/>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nSpc>
                  <a:spcPct val="120000"/>
                </a:lnSpc>
                <a:spcBef>
                  <a:spcPts val="200"/>
                </a:spcBef>
              </a:pPr>
              <a:r>
                <a:rPr lang="fr-FR" sz="1000" kern="1000">
                  <a:solidFill>
                    <a:srgbClr val="00366C"/>
                  </a:solidFill>
                  <a:effectLst/>
                  <a:ea typeface="Calibri" panose="020F0502020204030204" pitchFamily="34" charset="0"/>
                  <a:cs typeface="Times New Roman" panose="02020603050405020304" pitchFamily="18" charset="0"/>
                </a:rPr>
                <a:t> </a:t>
              </a:r>
            </a:p>
          </p:txBody>
        </p:sp>
      </p:grpSp>
      <p:pic>
        <p:nvPicPr>
          <p:cNvPr id="16" name="Graphique 218">
            <a:extLst>
              <a:ext uri="{FF2B5EF4-FFF2-40B4-BE49-F238E27FC236}">
                <a16:creationId xmlns:a16="http://schemas.microsoft.com/office/drawing/2014/main" id="{797E772C-3E32-4DC4-9154-2641BFB9AA2D}"/>
              </a:ext>
            </a:extLst>
          </p:cNvPr>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40909" y="193345"/>
            <a:ext cx="1424861" cy="311868"/>
          </a:xfrm>
          <a:prstGeom prst="rect">
            <a:avLst/>
          </a:prstGeom>
        </p:spPr>
      </p:pic>
      <p:sp>
        <p:nvSpPr>
          <p:cNvPr id="17" name="Zone de texte 2">
            <a:extLst>
              <a:ext uri="{FF2B5EF4-FFF2-40B4-BE49-F238E27FC236}">
                <a16:creationId xmlns:a16="http://schemas.microsoft.com/office/drawing/2014/main" id="{BB37616C-272E-47F1-863A-B2C92FBE80F3}"/>
              </a:ext>
            </a:extLst>
          </p:cNvPr>
          <p:cNvSpPr txBox="1">
            <a:spLocks noChangeArrowheads="1"/>
          </p:cNvSpPr>
          <p:nvPr/>
        </p:nvSpPr>
        <p:spPr bwMode="auto">
          <a:xfrm>
            <a:off x="10440745" y="130371"/>
            <a:ext cx="18367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spcBef>
                <a:spcPct val="0"/>
              </a:spcBef>
              <a:spcAft>
                <a:spcPct val="0"/>
              </a:spcAft>
            </a:pPr>
            <a:r>
              <a:rPr lang="fr-FR">
                <a:solidFill>
                  <a:schemeClr val="bg1"/>
                </a:solidFill>
                <a:latin typeface="Arial"/>
                <a:cs typeface="Arial"/>
              </a:rPr>
              <a:t>Atelier 2 HTML</a:t>
            </a:r>
            <a:endParaRPr lang="en-US">
              <a:solidFill>
                <a:schemeClr val="bg1"/>
              </a:solidFill>
            </a:endParaRPr>
          </a:p>
        </p:txBody>
      </p:sp>
      <p:cxnSp>
        <p:nvCxnSpPr>
          <p:cNvPr id="21" name="Connecteur droit 12">
            <a:extLst>
              <a:ext uri="{FF2B5EF4-FFF2-40B4-BE49-F238E27FC236}">
                <a16:creationId xmlns:a16="http://schemas.microsoft.com/office/drawing/2014/main" id="{2FD4896E-C3EA-4312-B8B9-061395FD30B9}"/>
              </a:ext>
              <a:ext uri="{C183D7F6-B498-43B3-948B-1728B52AA6E4}">
                <adec:decorative xmlns:adec="http://schemas.microsoft.com/office/drawing/2017/decorative" val="1"/>
              </a:ext>
            </a:extLst>
          </p:cNvPr>
          <p:cNvCxnSpPr>
            <a:cxnSpLocks/>
          </p:cNvCxnSpPr>
          <p:nvPr/>
        </p:nvCxnSpPr>
        <p:spPr>
          <a:xfrm>
            <a:off x="10526228" y="71037"/>
            <a:ext cx="1416204" cy="0"/>
          </a:xfrm>
          <a:prstGeom prst="line">
            <a:avLst/>
          </a:prstGeom>
          <a:ln w="57150">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25" name="Espace réservé du numéro de diapositive 24">
            <a:extLst>
              <a:ext uri="{FF2B5EF4-FFF2-40B4-BE49-F238E27FC236}">
                <a16:creationId xmlns:a16="http://schemas.microsoft.com/office/drawing/2014/main" id="{6BFAE7BC-893E-4B9B-AB04-BFD3DE9B75A1}"/>
              </a:ext>
            </a:extLst>
          </p:cNvPr>
          <p:cNvSpPr>
            <a:spLocks noGrp="1"/>
          </p:cNvSpPr>
          <p:nvPr>
            <p:ph type="sldNum" sz="quarter" idx="12"/>
          </p:nvPr>
        </p:nvSpPr>
        <p:spPr/>
        <p:txBody>
          <a:bodyPr/>
          <a:lstStyle/>
          <a:p>
            <a:r>
              <a:rPr lang="fr-FR">
                <a:cs typeface="Calibri"/>
              </a:rPr>
              <a:t>35</a:t>
            </a:r>
          </a:p>
        </p:txBody>
      </p:sp>
      <p:sp>
        <p:nvSpPr>
          <p:cNvPr id="3" name="TextBox 2">
            <a:extLst>
              <a:ext uri="{FF2B5EF4-FFF2-40B4-BE49-F238E27FC236}">
                <a16:creationId xmlns:a16="http://schemas.microsoft.com/office/drawing/2014/main" id="{300F317F-220A-C48E-5C15-8F401C4C2259}"/>
              </a:ext>
            </a:extLst>
          </p:cNvPr>
          <p:cNvSpPr txBox="1"/>
          <p:nvPr/>
        </p:nvSpPr>
        <p:spPr>
          <a:xfrm>
            <a:off x="3094404" y="367690"/>
            <a:ext cx="5994400" cy="39370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lnSpc>
                <a:spcPct val="110000"/>
              </a:lnSpc>
              <a:spcBef>
                <a:spcPts val="1200"/>
              </a:spcBef>
              <a:spcAft>
                <a:spcPts val="200"/>
              </a:spcAft>
            </a:pPr>
            <a:r>
              <a:rPr lang="fr-FR" sz="2000" b="1">
                <a:ea typeface="+mn-lt"/>
                <a:cs typeface="+mn-lt"/>
              </a:rPr>
              <a:t>Présentation du HTML</a:t>
            </a:r>
            <a:endParaRPr lang="en-US" sz="2000" b="1">
              <a:cs typeface="Calibri"/>
            </a:endParaRPr>
          </a:p>
        </p:txBody>
      </p:sp>
      <p:sp>
        <p:nvSpPr>
          <p:cNvPr id="4" name="Espace réservé du contenu 2">
            <a:extLst>
              <a:ext uri="{FF2B5EF4-FFF2-40B4-BE49-F238E27FC236}">
                <a16:creationId xmlns:a16="http://schemas.microsoft.com/office/drawing/2014/main" id="{A89E0A5D-996B-19E8-94DB-84BF450C7363}"/>
              </a:ext>
            </a:extLst>
          </p:cNvPr>
          <p:cNvSpPr txBox="1">
            <a:spLocks/>
          </p:cNvSpPr>
          <p:nvPr/>
        </p:nvSpPr>
        <p:spPr>
          <a:xfrm>
            <a:off x="1487365" y="875690"/>
            <a:ext cx="9213850" cy="393700"/>
          </a:xfrm>
          <a:prstGeom prst="rect">
            <a:avLst/>
          </a:prstGeom>
        </p:spPr>
        <p:txBody>
          <a:bodyPr lIns="91440" tIns="45720" rIns="91440" bIns="45720" anchor="t">
            <a:normAutofit lnSpcReduction="10000"/>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fr-FR" b="1">
                <a:solidFill>
                  <a:schemeClr val="accent1"/>
                </a:solidFill>
              </a:rPr>
              <a:t>LES FORMULAIRES</a:t>
            </a:r>
            <a:endParaRPr lang="en-US"/>
          </a:p>
        </p:txBody>
      </p:sp>
      <p:sp>
        <p:nvSpPr>
          <p:cNvPr id="8" name="ZoneTexte 5">
            <a:extLst>
              <a:ext uri="{FF2B5EF4-FFF2-40B4-BE49-F238E27FC236}">
                <a16:creationId xmlns:a16="http://schemas.microsoft.com/office/drawing/2014/main" id="{2D1460B9-3436-AB43-D7F1-923A409ACBBB}"/>
              </a:ext>
            </a:extLst>
          </p:cNvPr>
          <p:cNvSpPr txBox="1"/>
          <p:nvPr/>
        </p:nvSpPr>
        <p:spPr>
          <a:xfrm>
            <a:off x="955756" y="3297360"/>
            <a:ext cx="3903663" cy="1815882"/>
          </a:xfrm>
          <a:prstGeom prst="rect">
            <a:avLst/>
          </a:prstGeom>
          <a:noFill/>
        </p:spPr>
        <p:txBody>
          <a:bodyPr wrap="square" lIns="91440" tIns="45720" rIns="91440" bIns="45720" anchor="t">
            <a:spAutoFit/>
          </a:bodyPr>
          <a:lstStyle/>
          <a:p>
            <a:r>
              <a:rPr lang="fr-FR" sz="1600" noProof="1">
                <a:solidFill>
                  <a:srgbClr val="383A42"/>
                </a:solidFill>
                <a:effectLst/>
                <a:latin typeface="Calibri"/>
                <a:ea typeface="Times New Roman" panose="02020603050405020304" pitchFamily="18" charset="0"/>
                <a:cs typeface="Times New Roman"/>
              </a:rPr>
              <a:t>&lt;</a:t>
            </a:r>
            <a:r>
              <a:rPr lang="fr-FR" sz="1600" noProof="1">
                <a:solidFill>
                  <a:srgbClr val="E45649"/>
                </a:solidFill>
                <a:effectLst/>
                <a:latin typeface="Calibri"/>
                <a:ea typeface="Times New Roman" panose="02020603050405020304" pitchFamily="18" charset="0"/>
                <a:cs typeface="Times New Roman"/>
              </a:rPr>
              <a:t>label</a:t>
            </a:r>
            <a:r>
              <a:rPr lang="fr-FR" sz="1600" noProof="1">
                <a:solidFill>
                  <a:srgbClr val="383A42"/>
                </a:solidFill>
                <a:effectLst/>
                <a:latin typeface="Calibri"/>
                <a:ea typeface="Times New Roman" panose="02020603050405020304" pitchFamily="18" charset="0"/>
                <a:cs typeface="Times New Roman"/>
              </a:rPr>
              <a:t> </a:t>
            </a:r>
            <a:r>
              <a:rPr lang="fr-FR" sz="1600" noProof="1">
                <a:solidFill>
                  <a:srgbClr val="986801"/>
                </a:solidFill>
                <a:effectLst/>
                <a:latin typeface="Calibri"/>
                <a:ea typeface="Times New Roman" panose="02020603050405020304" pitchFamily="18" charset="0"/>
                <a:cs typeface="Times New Roman"/>
              </a:rPr>
              <a:t>for</a:t>
            </a:r>
            <a:r>
              <a:rPr lang="fr-FR" sz="1600" noProof="1">
                <a:solidFill>
                  <a:srgbClr val="383A42"/>
                </a:solidFill>
                <a:effectLst/>
                <a:latin typeface="Calibri"/>
                <a:ea typeface="Times New Roman" panose="02020603050405020304" pitchFamily="18" charset="0"/>
                <a:cs typeface="Times New Roman"/>
              </a:rPr>
              <a:t>=</a:t>
            </a:r>
            <a:r>
              <a:rPr lang="fr-FR" sz="1600" noProof="1">
                <a:solidFill>
                  <a:srgbClr val="50A14F"/>
                </a:solidFill>
                <a:effectLst/>
                <a:latin typeface="Calibri"/>
                <a:ea typeface="Times New Roman" panose="02020603050405020304" pitchFamily="18" charset="0"/>
                <a:cs typeface="Times New Roman"/>
              </a:rPr>
              <a:t>"cars"</a:t>
            </a:r>
            <a:r>
              <a:rPr lang="fr-FR" sz="1600" noProof="1">
                <a:solidFill>
                  <a:srgbClr val="383A42"/>
                </a:solidFill>
                <a:effectLst/>
                <a:latin typeface="Calibri"/>
                <a:ea typeface="Times New Roman" panose="02020603050405020304" pitchFamily="18" charset="0"/>
                <a:cs typeface="Times New Roman"/>
              </a:rPr>
              <a:t>&gt;Choose a car</a:t>
            </a:r>
            <a:r>
              <a:rPr lang="fr-FR" sz="1600" noProof="1">
                <a:solidFill>
                  <a:srgbClr val="383A42"/>
                </a:solidFill>
                <a:latin typeface="Calibri"/>
                <a:ea typeface="Times New Roman" panose="02020603050405020304" pitchFamily="18" charset="0"/>
                <a:cs typeface="Times New Roman"/>
              </a:rPr>
              <a:t> : &lt;/</a:t>
            </a:r>
            <a:r>
              <a:rPr lang="fr-FR" sz="1600" noProof="1">
                <a:solidFill>
                  <a:srgbClr val="E45649"/>
                </a:solidFill>
                <a:effectLst/>
                <a:latin typeface="Calibri"/>
                <a:ea typeface="Times New Roman" panose="02020603050405020304" pitchFamily="18" charset="0"/>
                <a:cs typeface="Times New Roman"/>
              </a:rPr>
              <a:t>label</a:t>
            </a:r>
            <a:r>
              <a:rPr lang="fr-FR" sz="1600" noProof="1">
                <a:solidFill>
                  <a:srgbClr val="383A42"/>
                </a:solidFill>
                <a:effectLst/>
                <a:latin typeface="Calibri"/>
                <a:ea typeface="Times New Roman" panose="02020603050405020304" pitchFamily="18" charset="0"/>
                <a:cs typeface="Times New Roman"/>
              </a:rPr>
              <a:t>&gt;</a:t>
            </a:r>
            <a:endParaRPr lang="fr-FR" sz="1600" noProof="1">
              <a:effectLst/>
              <a:latin typeface="Calibri"/>
              <a:ea typeface="Times New Roman" panose="02020603050405020304" pitchFamily="18" charset="0"/>
              <a:cs typeface="Times New Roman"/>
            </a:endParaRPr>
          </a:p>
          <a:p>
            <a:r>
              <a:rPr lang="fr-FR" sz="1600" noProof="1">
                <a:solidFill>
                  <a:srgbClr val="383A42"/>
                </a:solidFill>
                <a:effectLst/>
                <a:latin typeface="Calibri"/>
                <a:ea typeface="Times New Roman" panose="02020603050405020304" pitchFamily="18" charset="0"/>
                <a:cs typeface="Times New Roman"/>
              </a:rPr>
              <a:t>&lt;</a:t>
            </a:r>
            <a:r>
              <a:rPr lang="fr-FR" sz="1600" noProof="1">
                <a:solidFill>
                  <a:srgbClr val="E45649"/>
                </a:solidFill>
                <a:effectLst/>
                <a:latin typeface="Calibri"/>
                <a:ea typeface="Times New Roman" panose="02020603050405020304" pitchFamily="18" charset="0"/>
                <a:cs typeface="Times New Roman"/>
              </a:rPr>
              <a:t>select</a:t>
            </a:r>
            <a:r>
              <a:rPr lang="fr-FR" sz="1600" noProof="1">
                <a:solidFill>
                  <a:srgbClr val="383A42"/>
                </a:solidFill>
                <a:effectLst/>
                <a:latin typeface="Calibri"/>
                <a:ea typeface="Times New Roman" panose="02020603050405020304" pitchFamily="18" charset="0"/>
                <a:cs typeface="Times New Roman"/>
              </a:rPr>
              <a:t> </a:t>
            </a:r>
            <a:r>
              <a:rPr lang="fr-FR" sz="1600" noProof="1">
                <a:solidFill>
                  <a:srgbClr val="4078F2"/>
                </a:solidFill>
                <a:effectLst/>
                <a:latin typeface="Calibri"/>
                <a:ea typeface="Times New Roman" panose="02020603050405020304" pitchFamily="18" charset="0"/>
                <a:cs typeface="Times New Roman"/>
              </a:rPr>
              <a:t>id</a:t>
            </a:r>
            <a:r>
              <a:rPr lang="fr-FR" sz="1600" noProof="1">
                <a:solidFill>
                  <a:srgbClr val="383A42"/>
                </a:solidFill>
                <a:effectLst/>
                <a:latin typeface="Calibri"/>
                <a:ea typeface="Times New Roman" panose="02020603050405020304" pitchFamily="18" charset="0"/>
                <a:cs typeface="Times New Roman"/>
              </a:rPr>
              <a:t>=</a:t>
            </a:r>
            <a:r>
              <a:rPr lang="fr-FR" sz="1600" noProof="1">
                <a:solidFill>
                  <a:srgbClr val="50A14F"/>
                </a:solidFill>
                <a:effectLst/>
                <a:latin typeface="Calibri"/>
                <a:ea typeface="Times New Roman" panose="02020603050405020304" pitchFamily="18" charset="0"/>
                <a:cs typeface="Times New Roman"/>
              </a:rPr>
              <a:t>"cars"</a:t>
            </a:r>
            <a:r>
              <a:rPr lang="fr-FR" sz="1600" noProof="1">
                <a:solidFill>
                  <a:srgbClr val="383A42"/>
                </a:solidFill>
                <a:effectLst/>
                <a:latin typeface="Calibri"/>
                <a:ea typeface="Times New Roman" panose="02020603050405020304" pitchFamily="18" charset="0"/>
                <a:cs typeface="Times New Roman"/>
              </a:rPr>
              <a:t> </a:t>
            </a:r>
            <a:r>
              <a:rPr lang="fr-FR" sz="1600" noProof="1">
                <a:solidFill>
                  <a:srgbClr val="986801"/>
                </a:solidFill>
                <a:effectLst/>
                <a:latin typeface="Calibri"/>
                <a:ea typeface="Times New Roman" panose="02020603050405020304" pitchFamily="18" charset="0"/>
                <a:cs typeface="Times New Roman"/>
              </a:rPr>
              <a:t>name</a:t>
            </a:r>
            <a:r>
              <a:rPr lang="fr-FR" sz="1600" noProof="1">
                <a:solidFill>
                  <a:srgbClr val="383A42"/>
                </a:solidFill>
                <a:effectLst/>
                <a:latin typeface="Calibri"/>
                <a:ea typeface="Times New Roman" panose="02020603050405020304" pitchFamily="18" charset="0"/>
                <a:cs typeface="Times New Roman"/>
              </a:rPr>
              <a:t>=</a:t>
            </a:r>
            <a:r>
              <a:rPr lang="fr-FR" sz="1600" noProof="1">
                <a:solidFill>
                  <a:srgbClr val="50A14F"/>
                </a:solidFill>
                <a:effectLst/>
                <a:latin typeface="Calibri"/>
                <a:ea typeface="Times New Roman" panose="02020603050405020304" pitchFamily="18" charset="0"/>
                <a:cs typeface="Times New Roman"/>
              </a:rPr>
              <a:t>"cars"</a:t>
            </a:r>
            <a:r>
              <a:rPr lang="fr-FR" sz="1600" noProof="1">
                <a:solidFill>
                  <a:srgbClr val="383A42"/>
                </a:solidFill>
                <a:effectLst/>
                <a:latin typeface="Calibri"/>
                <a:ea typeface="Times New Roman" panose="02020603050405020304" pitchFamily="18" charset="0"/>
                <a:cs typeface="Times New Roman"/>
              </a:rPr>
              <a:t>&gt;</a:t>
            </a:r>
            <a:endParaRPr lang="fr-FR" sz="1600" noProof="1">
              <a:effectLst/>
              <a:latin typeface="Calibri"/>
              <a:ea typeface="Times New Roman" panose="02020603050405020304" pitchFamily="18" charset="0"/>
              <a:cs typeface="Times New Roman"/>
            </a:endParaRPr>
          </a:p>
          <a:p>
            <a:r>
              <a:rPr lang="fr-FR" sz="1600" noProof="1">
                <a:solidFill>
                  <a:srgbClr val="383A42"/>
                </a:solidFill>
                <a:latin typeface="Calibri"/>
                <a:ea typeface="Times New Roman" panose="02020603050405020304" pitchFamily="18" charset="0"/>
                <a:cs typeface="Times New Roman"/>
              </a:rPr>
              <a:t>    </a:t>
            </a:r>
            <a:r>
              <a:rPr lang="fr-FR" sz="1600" noProof="1">
                <a:solidFill>
                  <a:srgbClr val="383A42"/>
                </a:solidFill>
                <a:effectLst/>
                <a:latin typeface="Calibri"/>
                <a:ea typeface="Times New Roman" panose="02020603050405020304" pitchFamily="18" charset="0"/>
                <a:cs typeface="Times New Roman"/>
              </a:rPr>
              <a:t>&lt;</a:t>
            </a:r>
            <a:r>
              <a:rPr lang="fr-FR" sz="1600" noProof="1">
                <a:solidFill>
                  <a:srgbClr val="E45649"/>
                </a:solidFill>
                <a:effectLst/>
                <a:latin typeface="Calibri"/>
                <a:ea typeface="Times New Roman" panose="02020603050405020304" pitchFamily="18" charset="0"/>
                <a:cs typeface="Times New Roman"/>
              </a:rPr>
              <a:t>option</a:t>
            </a:r>
            <a:r>
              <a:rPr lang="fr-FR" sz="1600" noProof="1">
                <a:solidFill>
                  <a:srgbClr val="383A42"/>
                </a:solidFill>
                <a:effectLst/>
                <a:latin typeface="Calibri"/>
                <a:ea typeface="Times New Roman" panose="02020603050405020304" pitchFamily="18" charset="0"/>
                <a:cs typeface="Times New Roman"/>
              </a:rPr>
              <a:t> </a:t>
            </a:r>
            <a:r>
              <a:rPr lang="fr-FR" sz="1600" noProof="1">
                <a:solidFill>
                  <a:srgbClr val="986801"/>
                </a:solidFill>
                <a:effectLst/>
                <a:latin typeface="Calibri"/>
                <a:ea typeface="Times New Roman" panose="02020603050405020304" pitchFamily="18" charset="0"/>
                <a:cs typeface="Times New Roman"/>
              </a:rPr>
              <a:t>value</a:t>
            </a:r>
            <a:r>
              <a:rPr lang="fr-FR" sz="1600" noProof="1">
                <a:solidFill>
                  <a:srgbClr val="383A42"/>
                </a:solidFill>
                <a:effectLst/>
                <a:latin typeface="Calibri"/>
                <a:ea typeface="Times New Roman" panose="02020603050405020304" pitchFamily="18" charset="0"/>
                <a:cs typeface="Times New Roman"/>
              </a:rPr>
              <a:t>=</a:t>
            </a:r>
            <a:r>
              <a:rPr lang="fr-FR" sz="1600" noProof="1">
                <a:solidFill>
                  <a:srgbClr val="50A14F"/>
                </a:solidFill>
                <a:effectLst/>
                <a:latin typeface="Calibri"/>
                <a:ea typeface="Times New Roman" panose="02020603050405020304" pitchFamily="18" charset="0"/>
                <a:cs typeface="Times New Roman"/>
              </a:rPr>
              <a:t>"volvo"</a:t>
            </a:r>
            <a:r>
              <a:rPr lang="fr-FR" sz="1600" noProof="1">
                <a:solidFill>
                  <a:srgbClr val="383A42"/>
                </a:solidFill>
                <a:effectLst/>
                <a:latin typeface="Calibri"/>
                <a:ea typeface="Times New Roman" panose="02020603050405020304" pitchFamily="18" charset="0"/>
                <a:cs typeface="Times New Roman"/>
              </a:rPr>
              <a:t>&gt;Volvo&lt;/</a:t>
            </a:r>
            <a:r>
              <a:rPr lang="fr-FR" sz="1600" noProof="1">
                <a:solidFill>
                  <a:srgbClr val="E45649"/>
                </a:solidFill>
                <a:effectLst/>
                <a:latin typeface="Calibri"/>
                <a:ea typeface="Times New Roman" panose="02020603050405020304" pitchFamily="18" charset="0"/>
                <a:cs typeface="Times New Roman"/>
              </a:rPr>
              <a:t>option</a:t>
            </a:r>
            <a:r>
              <a:rPr lang="fr-FR" sz="1600" noProof="1">
                <a:solidFill>
                  <a:srgbClr val="383A42"/>
                </a:solidFill>
                <a:effectLst/>
                <a:latin typeface="Calibri"/>
                <a:ea typeface="Times New Roman" panose="02020603050405020304" pitchFamily="18" charset="0"/>
                <a:cs typeface="Times New Roman"/>
              </a:rPr>
              <a:t>&gt;</a:t>
            </a:r>
            <a:endParaRPr lang="fr-FR" sz="1600" noProof="1">
              <a:effectLst/>
              <a:latin typeface="Calibri"/>
              <a:ea typeface="Times New Roman" panose="02020603050405020304" pitchFamily="18" charset="0"/>
              <a:cs typeface="Times New Roman"/>
            </a:endParaRPr>
          </a:p>
          <a:p>
            <a:r>
              <a:rPr lang="fr-FR" sz="1600" noProof="1">
                <a:solidFill>
                  <a:srgbClr val="383A42"/>
                </a:solidFill>
                <a:effectLst/>
                <a:latin typeface="Calibri"/>
                <a:ea typeface="Times New Roman" panose="02020603050405020304" pitchFamily="18" charset="0"/>
                <a:cs typeface="Times New Roman"/>
              </a:rPr>
              <a:t>    &lt;</a:t>
            </a:r>
            <a:r>
              <a:rPr lang="fr-FR" sz="1600" noProof="1">
                <a:solidFill>
                  <a:srgbClr val="E45649"/>
                </a:solidFill>
                <a:effectLst/>
                <a:latin typeface="Calibri"/>
                <a:ea typeface="Times New Roman" panose="02020603050405020304" pitchFamily="18" charset="0"/>
                <a:cs typeface="Times New Roman"/>
              </a:rPr>
              <a:t>option</a:t>
            </a:r>
            <a:r>
              <a:rPr lang="fr-FR" sz="1600" noProof="1">
                <a:solidFill>
                  <a:srgbClr val="383A42"/>
                </a:solidFill>
                <a:effectLst/>
                <a:latin typeface="Calibri"/>
                <a:ea typeface="Times New Roman" panose="02020603050405020304" pitchFamily="18" charset="0"/>
                <a:cs typeface="Times New Roman"/>
              </a:rPr>
              <a:t> </a:t>
            </a:r>
            <a:r>
              <a:rPr lang="fr-FR" sz="1600" noProof="1">
                <a:solidFill>
                  <a:srgbClr val="986801"/>
                </a:solidFill>
                <a:effectLst/>
                <a:latin typeface="Calibri"/>
                <a:ea typeface="Times New Roman" panose="02020603050405020304" pitchFamily="18" charset="0"/>
                <a:cs typeface="Times New Roman"/>
              </a:rPr>
              <a:t>value</a:t>
            </a:r>
            <a:r>
              <a:rPr lang="fr-FR" sz="1600" noProof="1">
                <a:solidFill>
                  <a:srgbClr val="383A42"/>
                </a:solidFill>
                <a:effectLst/>
                <a:latin typeface="Calibri"/>
                <a:ea typeface="Times New Roman" panose="02020603050405020304" pitchFamily="18" charset="0"/>
                <a:cs typeface="Times New Roman"/>
              </a:rPr>
              <a:t>=</a:t>
            </a:r>
            <a:r>
              <a:rPr lang="fr-FR" sz="1600" noProof="1">
                <a:solidFill>
                  <a:srgbClr val="50A14F"/>
                </a:solidFill>
                <a:effectLst/>
                <a:latin typeface="Calibri"/>
                <a:ea typeface="Times New Roman" panose="02020603050405020304" pitchFamily="18" charset="0"/>
                <a:cs typeface="Times New Roman"/>
              </a:rPr>
              <a:t>"saab"</a:t>
            </a:r>
            <a:r>
              <a:rPr lang="fr-FR" sz="1600" noProof="1">
                <a:solidFill>
                  <a:srgbClr val="383A42"/>
                </a:solidFill>
                <a:effectLst/>
                <a:latin typeface="Calibri"/>
                <a:ea typeface="Times New Roman" panose="02020603050405020304" pitchFamily="18" charset="0"/>
                <a:cs typeface="Times New Roman"/>
              </a:rPr>
              <a:t>&gt;Saab&lt;/</a:t>
            </a:r>
            <a:r>
              <a:rPr lang="fr-FR" sz="1600" noProof="1">
                <a:solidFill>
                  <a:srgbClr val="E45649"/>
                </a:solidFill>
                <a:effectLst/>
                <a:latin typeface="Calibri"/>
                <a:ea typeface="Times New Roman" panose="02020603050405020304" pitchFamily="18" charset="0"/>
                <a:cs typeface="Times New Roman"/>
              </a:rPr>
              <a:t>option</a:t>
            </a:r>
            <a:r>
              <a:rPr lang="fr-FR" sz="1600" noProof="1">
                <a:solidFill>
                  <a:srgbClr val="383A42"/>
                </a:solidFill>
                <a:effectLst/>
                <a:latin typeface="Calibri"/>
                <a:ea typeface="Times New Roman" panose="02020603050405020304" pitchFamily="18" charset="0"/>
                <a:cs typeface="Times New Roman"/>
              </a:rPr>
              <a:t>&gt;</a:t>
            </a:r>
            <a:endParaRPr lang="fr-FR" sz="1600" noProof="1">
              <a:effectLst/>
              <a:latin typeface="Calibri"/>
              <a:ea typeface="Times New Roman" panose="02020603050405020304" pitchFamily="18" charset="0"/>
              <a:cs typeface="Times New Roman"/>
            </a:endParaRPr>
          </a:p>
          <a:p>
            <a:r>
              <a:rPr lang="fr-FR" sz="1600" noProof="1">
                <a:solidFill>
                  <a:srgbClr val="383A42"/>
                </a:solidFill>
                <a:effectLst/>
                <a:latin typeface="Calibri"/>
                <a:ea typeface="Times New Roman" panose="02020603050405020304" pitchFamily="18" charset="0"/>
                <a:cs typeface="Times New Roman"/>
              </a:rPr>
              <a:t>    &lt;</a:t>
            </a:r>
            <a:r>
              <a:rPr lang="fr-FR" sz="1600" noProof="1">
                <a:solidFill>
                  <a:srgbClr val="E45649"/>
                </a:solidFill>
                <a:effectLst/>
                <a:latin typeface="Calibri"/>
                <a:ea typeface="Times New Roman" panose="02020603050405020304" pitchFamily="18" charset="0"/>
                <a:cs typeface="Times New Roman"/>
              </a:rPr>
              <a:t>option</a:t>
            </a:r>
            <a:r>
              <a:rPr lang="fr-FR" sz="1600" noProof="1">
                <a:solidFill>
                  <a:srgbClr val="383A42"/>
                </a:solidFill>
                <a:effectLst/>
                <a:latin typeface="Calibri"/>
                <a:ea typeface="Times New Roman" panose="02020603050405020304" pitchFamily="18" charset="0"/>
                <a:cs typeface="Times New Roman"/>
              </a:rPr>
              <a:t> </a:t>
            </a:r>
            <a:r>
              <a:rPr lang="fr-FR" sz="1600" noProof="1">
                <a:solidFill>
                  <a:srgbClr val="986801"/>
                </a:solidFill>
                <a:effectLst/>
                <a:latin typeface="Calibri"/>
                <a:ea typeface="Times New Roman" panose="02020603050405020304" pitchFamily="18" charset="0"/>
                <a:cs typeface="Times New Roman"/>
              </a:rPr>
              <a:t>value</a:t>
            </a:r>
            <a:r>
              <a:rPr lang="fr-FR" sz="1600" noProof="1">
                <a:solidFill>
                  <a:srgbClr val="383A42"/>
                </a:solidFill>
                <a:effectLst/>
                <a:latin typeface="Calibri"/>
                <a:ea typeface="Times New Roman" panose="02020603050405020304" pitchFamily="18" charset="0"/>
                <a:cs typeface="Times New Roman"/>
              </a:rPr>
              <a:t>=</a:t>
            </a:r>
            <a:r>
              <a:rPr lang="fr-FR" sz="1600" noProof="1">
                <a:solidFill>
                  <a:srgbClr val="50A14F"/>
                </a:solidFill>
                <a:effectLst/>
                <a:latin typeface="Calibri"/>
                <a:ea typeface="Times New Roman" panose="02020603050405020304" pitchFamily="18" charset="0"/>
                <a:cs typeface="Times New Roman"/>
              </a:rPr>
              <a:t>"fiat"</a:t>
            </a:r>
            <a:r>
              <a:rPr lang="fr-FR" sz="1600" noProof="1">
                <a:solidFill>
                  <a:srgbClr val="383A42"/>
                </a:solidFill>
                <a:effectLst/>
                <a:latin typeface="Calibri"/>
                <a:ea typeface="Times New Roman" panose="02020603050405020304" pitchFamily="18" charset="0"/>
                <a:cs typeface="Times New Roman"/>
              </a:rPr>
              <a:t>&gt;Fiat&lt;/</a:t>
            </a:r>
            <a:r>
              <a:rPr lang="fr-FR" sz="1600" noProof="1">
                <a:solidFill>
                  <a:srgbClr val="E45649"/>
                </a:solidFill>
                <a:effectLst/>
                <a:latin typeface="Calibri"/>
                <a:ea typeface="Times New Roman" panose="02020603050405020304" pitchFamily="18" charset="0"/>
                <a:cs typeface="Times New Roman"/>
              </a:rPr>
              <a:t>option</a:t>
            </a:r>
            <a:r>
              <a:rPr lang="fr-FR" sz="1600" noProof="1">
                <a:solidFill>
                  <a:srgbClr val="383A42"/>
                </a:solidFill>
                <a:effectLst/>
                <a:latin typeface="Calibri"/>
                <a:ea typeface="Times New Roman" panose="02020603050405020304" pitchFamily="18" charset="0"/>
                <a:cs typeface="Times New Roman"/>
              </a:rPr>
              <a:t>&gt;</a:t>
            </a:r>
            <a:endParaRPr lang="fr-FR" sz="1600" noProof="1">
              <a:effectLst/>
              <a:latin typeface="Calibri"/>
              <a:ea typeface="Times New Roman" panose="02020603050405020304" pitchFamily="18" charset="0"/>
              <a:cs typeface="Times New Roman"/>
            </a:endParaRPr>
          </a:p>
          <a:p>
            <a:r>
              <a:rPr lang="fr-FR" sz="1600" noProof="1">
                <a:solidFill>
                  <a:srgbClr val="383A42"/>
                </a:solidFill>
                <a:effectLst/>
                <a:latin typeface="Calibri"/>
                <a:ea typeface="Times New Roman" panose="02020603050405020304" pitchFamily="18" charset="0"/>
                <a:cs typeface="Times New Roman"/>
              </a:rPr>
              <a:t>    &lt;</a:t>
            </a:r>
            <a:r>
              <a:rPr lang="fr-FR" sz="1600" noProof="1">
                <a:solidFill>
                  <a:srgbClr val="E45649"/>
                </a:solidFill>
                <a:effectLst/>
                <a:latin typeface="Calibri"/>
                <a:ea typeface="Times New Roman" panose="02020603050405020304" pitchFamily="18" charset="0"/>
                <a:cs typeface="Times New Roman"/>
              </a:rPr>
              <a:t>option</a:t>
            </a:r>
            <a:r>
              <a:rPr lang="fr-FR" sz="1600" noProof="1">
                <a:solidFill>
                  <a:srgbClr val="383A42"/>
                </a:solidFill>
                <a:effectLst/>
                <a:latin typeface="Calibri"/>
                <a:ea typeface="Times New Roman" panose="02020603050405020304" pitchFamily="18" charset="0"/>
                <a:cs typeface="Times New Roman"/>
              </a:rPr>
              <a:t> </a:t>
            </a:r>
            <a:r>
              <a:rPr lang="fr-FR" sz="1600" noProof="1">
                <a:solidFill>
                  <a:srgbClr val="986801"/>
                </a:solidFill>
                <a:effectLst/>
                <a:latin typeface="Calibri"/>
                <a:ea typeface="Times New Roman" panose="02020603050405020304" pitchFamily="18" charset="0"/>
                <a:cs typeface="Times New Roman"/>
              </a:rPr>
              <a:t>value</a:t>
            </a:r>
            <a:r>
              <a:rPr lang="fr-FR" sz="1600" noProof="1">
                <a:solidFill>
                  <a:srgbClr val="383A42"/>
                </a:solidFill>
                <a:effectLst/>
                <a:latin typeface="Calibri"/>
                <a:ea typeface="Times New Roman" panose="02020603050405020304" pitchFamily="18" charset="0"/>
                <a:cs typeface="Times New Roman"/>
              </a:rPr>
              <a:t>=</a:t>
            </a:r>
            <a:r>
              <a:rPr lang="fr-FR" sz="1600" noProof="1">
                <a:solidFill>
                  <a:srgbClr val="50A14F"/>
                </a:solidFill>
                <a:effectLst/>
                <a:latin typeface="Calibri"/>
                <a:ea typeface="Times New Roman" panose="02020603050405020304" pitchFamily="18" charset="0"/>
                <a:cs typeface="Times New Roman"/>
              </a:rPr>
              <a:t>"audi"</a:t>
            </a:r>
            <a:r>
              <a:rPr lang="fr-FR" sz="1600" noProof="1">
                <a:solidFill>
                  <a:srgbClr val="383A42"/>
                </a:solidFill>
                <a:effectLst/>
                <a:latin typeface="Calibri"/>
                <a:ea typeface="Times New Roman" panose="02020603050405020304" pitchFamily="18" charset="0"/>
                <a:cs typeface="Times New Roman"/>
              </a:rPr>
              <a:t>&gt;Audi&lt;/</a:t>
            </a:r>
            <a:r>
              <a:rPr lang="fr-FR" sz="1600" noProof="1">
                <a:solidFill>
                  <a:srgbClr val="E45649"/>
                </a:solidFill>
                <a:effectLst/>
                <a:latin typeface="Calibri"/>
                <a:ea typeface="Times New Roman" panose="02020603050405020304" pitchFamily="18" charset="0"/>
                <a:cs typeface="Times New Roman"/>
              </a:rPr>
              <a:t>option</a:t>
            </a:r>
            <a:r>
              <a:rPr lang="fr-FR" sz="1600" noProof="1">
                <a:solidFill>
                  <a:srgbClr val="383A42"/>
                </a:solidFill>
                <a:effectLst/>
                <a:latin typeface="Calibri"/>
                <a:ea typeface="Times New Roman" panose="02020603050405020304" pitchFamily="18" charset="0"/>
                <a:cs typeface="Times New Roman"/>
              </a:rPr>
              <a:t>&gt;</a:t>
            </a:r>
            <a:endParaRPr lang="fr-FR" sz="1600" noProof="1">
              <a:effectLst/>
              <a:latin typeface="Calibri"/>
              <a:ea typeface="Times New Roman" panose="02020603050405020304" pitchFamily="18" charset="0"/>
              <a:cs typeface="Times New Roman"/>
            </a:endParaRPr>
          </a:p>
          <a:p>
            <a:r>
              <a:rPr lang="fr-FR" sz="1600" noProof="1">
                <a:solidFill>
                  <a:srgbClr val="383A42"/>
                </a:solidFill>
                <a:effectLst/>
                <a:latin typeface="Calibri"/>
                <a:ea typeface="Times New Roman" panose="02020603050405020304" pitchFamily="18" charset="0"/>
                <a:cs typeface="Times New Roman"/>
              </a:rPr>
              <a:t>&lt;/</a:t>
            </a:r>
            <a:r>
              <a:rPr lang="fr-FR" sz="1600" noProof="1">
                <a:solidFill>
                  <a:srgbClr val="E45649"/>
                </a:solidFill>
                <a:effectLst/>
                <a:latin typeface="Calibri"/>
                <a:ea typeface="Times New Roman" panose="02020603050405020304" pitchFamily="18" charset="0"/>
                <a:cs typeface="Times New Roman"/>
              </a:rPr>
              <a:t>select</a:t>
            </a:r>
            <a:r>
              <a:rPr lang="fr-FR" sz="1600" noProof="1">
                <a:solidFill>
                  <a:srgbClr val="383A42"/>
                </a:solidFill>
                <a:effectLst/>
                <a:latin typeface="Calibri"/>
                <a:ea typeface="Times New Roman" panose="02020603050405020304" pitchFamily="18" charset="0"/>
                <a:cs typeface="Times New Roman"/>
              </a:rPr>
              <a:t>&gt;</a:t>
            </a:r>
            <a:endParaRPr lang="fr-FR" sz="1600" noProof="1">
              <a:effectLst/>
              <a:latin typeface="Calibri"/>
              <a:ea typeface="Times New Roman" panose="02020603050405020304" pitchFamily="18" charset="0"/>
              <a:cs typeface="Times New Roman"/>
            </a:endParaRPr>
          </a:p>
        </p:txBody>
      </p:sp>
      <p:sp>
        <p:nvSpPr>
          <p:cNvPr id="10" name="ZoneTexte 5">
            <a:extLst>
              <a:ext uri="{FF2B5EF4-FFF2-40B4-BE49-F238E27FC236}">
                <a16:creationId xmlns:a16="http://schemas.microsoft.com/office/drawing/2014/main" id="{E163BE5C-07C6-DA45-0D21-FC5A66123F1B}"/>
              </a:ext>
            </a:extLst>
          </p:cNvPr>
          <p:cNvSpPr txBox="1"/>
          <p:nvPr/>
        </p:nvSpPr>
        <p:spPr>
          <a:xfrm>
            <a:off x="5828974" y="3043360"/>
            <a:ext cx="5535613" cy="2747291"/>
          </a:xfrm>
          <a:prstGeom prst="rect">
            <a:avLst/>
          </a:prstGeom>
          <a:noFill/>
        </p:spPr>
        <p:txBody>
          <a:bodyPr wrap="square" lIns="91440" tIns="45720" rIns="91440" bIns="45720" anchor="t">
            <a:spAutoFit/>
          </a:bodyPr>
          <a:lstStyle/>
          <a:p>
            <a:pPr>
              <a:lnSpc>
                <a:spcPct val="115000"/>
              </a:lnSpc>
              <a:spcBef>
                <a:spcPts val="1200"/>
              </a:spcBef>
              <a:spcAft>
                <a:spcPts val="1000"/>
              </a:spcAft>
            </a:pPr>
            <a:r>
              <a:rPr lang="fr-FR" sz="1600" noProof="1">
                <a:effectLst/>
                <a:latin typeface="Calibri"/>
                <a:ea typeface="Times New Roman" panose="02020603050405020304" pitchFamily="18" charset="0"/>
                <a:cs typeface="Calibri"/>
              </a:rPr>
              <a:t>Les éléments</a:t>
            </a:r>
            <a:r>
              <a:rPr lang="fr-FR" sz="1600" noProof="1">
                <a:latin typeface="Calibri"/>
                <a:ea typeface="Times New Roman" panose="02020603050405020304" pitchFamily="18" charset="0"/>
                <a:cs typeface="Calibri"/>
              </a:rPr>
              <a:t> </a:t>
            </a:r>
            <a:r>
              <a:rPr lang="fr-FR" sz="1600" noProof="1">
                <a:effectLst/>
                <a:latin typeface="Calibri"/>
                <a:ea typeface="Times New Roman" panose="02020603050405020304" pitchFamily="18" charset="0"/>
                <a:cs typeface="Calibri"/>
              </a:rPr>
              <a:t> </a:t>
            </a:r>
            <a:r>
              <a:rPr lang="fr-FR" sz="1600" b="1" noProof="1">
                <a:effectLst/>
                <a:latin typeface="Calibri"/>
                <a:ea typeface="Times New Roman" panose="02020603050405020304" pitchFamily="18" charset="0"/>
                <a:cs typeface="Calibri"/>
              </a:rPr>
              <a:t>&lt;</a:t>
            </a:r>
            <a:r>
              <a:rPr lang="fr-FR" sz="1600" b="1" noProof="1">
                <a:solidFill>
                  <a:srgbClr val="E45649"/>
                </a:solidFill>
                <a:effectLst/>
                <a:latin typeface="Calibri"/>
                <a:ea typeface="Times New Roman" panose="02020603050405020304" pitchFamily="18" charset="0"/>
                <a:cs typeface="Calibri"/>
              </a:rPr>
              <a:t>option</a:t>
            </a:r>
            <a:r>
              <a:rPr lang="fr-FR" sz="1600" b="1" noProof="1">
                <a:effectLst/>
                <a:latin typeface="Calibri"/>
                <a:ea typeface="Times New Roman" panose="02020603050405020304" pitchFamily="18" charset="0"/>
                <a:cs typeface="Calibri"/>
              </a:rPr>
              <a:t>&gt;</a:t>
            </a:r>
            <a:r>
              <a:rPr lang="fr-FR" sz="1600" noProof="1">
                <a:effectLst/>
                <a:latin typeface="Calibri"/>
                <a:ea typeface="Times New Roman" panose="02020603050405020304" pitchFamily="18" charset="0"/>
                <a:cs typeface="Calibri"/>
              </a:rPr>
              <a:t> définissent une option qui peut être sélectionnée.</a:t>
            </a:r>
          </a:p>
          <a:p>
            <a:pPr>
              <a:lnSpc>
                <a:spcPct val="115000"/>
              </a:lnSpc>
              <a:spcAft>
                <a:spcPts val="1000"/>
              </a:spcAft>
            </a:pPr>
            <a:r>
              <a:rPr lang="fr-FR" sz="1600" noProof="1">
                <a:effectLst/>
                <a:latin typeface="Calibri"/>
                <a:ea typeface="Times New Roman" panose="02020603050405020304" pitchFamily="18" charset="0"/>
                <a:cs typeface="Calibri"/>
              </a:rPr>
              <a:t>Par défaut, le premier élément de la liste déroulante est sélectionné.</a:t>
            </a:r>
          </a:p>
          <a:p>
            <a:pPr>
              <a:lnSpc>
                <a:spcPct val="115000"/>
              </a:lnSpc>
              <a:spcAft>
                <a:spcPts val="1000"/>
              </a:spcAft>
            </a:pPr>
            <a:r>
              <a:rPr lang="fr-FR" sz="1600" noProof="1">
                <a:effectLst/>
                <a:latin typeface="Calibri"/>
                <a:ea typeface="Times New Roman" panose="02020603050405020304" pitchFamily="18" charset="0"/>
                <a:cs typeface="Calibri"/>
              </a:rPr>
              <a:t>Pour définir une option présélectionnée, ajoutez l'attribut </a:t>
            </a:r>
            <a:r>
              <a:rPr lang="fr-FR" sz="1600" b="1" noProof="1">
                <a:solidFill>
                  <a:srgbClr val="986801"/>
                </a:solidFill>
                <a:effectLst/>
                <a:latin typeface="Calibri"/>
                <a:ea typeface="Times New Roman" panose="02020603050405020304" pitchFamily="18" charset="0"/>
                <a:cs typeface="Calibri"/>
              </a:rPr>
              <a:t>selected</a:t>
            </a:r>
            <a:r>
              <a:rPr lang="fr-FR" sz="1600" noProof="1">
                <a:solidFill>
                  <a:srgbClr val="986801"/>
                </a:solidFill>
                <a:effectLst/>
                <a:latin typeface="Calibri"/>
                <a:ea typeface="Times New Roman" panose="02020603050405020304" pitchFamily="18" charset="0"/>
                <a:cs typeface="Calibri"/>
              </a:rPr>
              <a:t> </a:t>
            </a:r>
            <a:r>
              <a:rPr lang="fr-FR" sz="1600" noProof="1">
                <a:effectLst/>
                <a:latin typeface="Calibri"/>
                <a:ea typeface="Times New Roman" panose="02020603050405020304" pitchFamily="18" charset="0"/>
                <a:cs typeface="Calibri"/>
              </a:rPr>
              <a:t>à l'option :</a:t>
            </a:r>
            <a:endParaRPr lang="fr-FR" noProof="1">
              <a:effectLst/>
              <a:latin typeface="Calibri"/>
              <a:ea typeface="Times New Roman" panose="02020603050405020304" pitchFamily="18" charset="0"/>
              <a:cs typeface="Calibri"/>
            </a:endParaRPr>
          </a:p>
          <a:p>
            <a:pPr>
              <a:lnSpc>
                <a:spcPct val="114999"/>
              </a:lnSpc>
              <a:spcAft>
                <a:spcPts val="1000"/>
              </a:spcAft>
            </a:pPr>
            <a:endParaRPr lang="fr-FR" sz="1600" noProof="1">
              <a:solidFill>
                <a:srgbClr val="000000"/>
              </a:solidFill>
              <a:latin typeface="Calibri"/>
              <a:ea typeface="Times New Roman" panose="02020603050405020304" pitchFamily="18" charset="0"/>
              <a:cs typeface="Calibri"/>
            </a:endParaRPr>
          </a:p>
          <a:p>
            <a:pPr>
              <a:lnSpc>
                <a:spcPts val="1100"/>
              </a:lnSpc>
              <a:spcAft>
                <a:spcPts val="1000"/>
              </a:spcAft>
            </a:pPr>
            <a:r>
              <a:rPr lang="fr-FR" sz="1600" noProof="1">
                <a:solidFill>
                  <a:srgbClr val="383A42"/>
                </a:solidFill>
                <a:effectLst/>
                <a:latin typeface="Calibri"/>
                <a:ea typeface="Times New Roman" panose="02020603050405020304" pitchFamily="18" charset="0"/>
                <a:cs typeface="Times New Roman"/>
              </a:rPr>
              <a:t>&lt;</a:t>
            </a:r>
            <a:r>
              <a:rPr lang="fr-FR" sz="1600" noProof="1">
                <a:solidFill>
                  <a:srgbClr val="E45649"/>
                </a:solidFill>
                <a:effectLst/>
                <a:latin typeface="Calibri"/>
                <a:ea typeface="Times New Roman" panose="02020603050405020304" pitchFamily="18" charset="0"/>
                <a:cs typeface="Times New Roman"/>
              </a:rPr>
              <a:t>option</a:t>
            </a:r>
            <a:r>
              <a:rPr lang="fr-FR" sz="1600" noProof="1">
                <a:solidFill>
                  <a:srgbClr val="383A42"/>
                </a:solidFill>
                <a:effectLst/>
                <a:latin typeface="Calibri"/>
                <a:ea typeface="Times New Roman" panose="02020603050405020304" pitchFamily="18" charset="0"/>
                <a:cs typeface="Times New Roman"/>
              </a:rPr>
              <a:t> </a:t>
            </a:r>
            <a:r>
              <a:rPr lang="fr-FR" sz="1600" noProof="1">
                <a:solidFill>
                  <a:srgbClr val="986801"/>
                </a:solidFill>
                <a:effectLst/>
                <a:latin typeface="Calibri"/>
                <a:ea typeface="Times New Roman" panose="02020603050405020304" pitchFamily="18" charset="0"/>
                <a:cs typeface="Times New Roman"/>
              </a:rPr>
              <a:t>value</a:t>
            </a:r>
            <a:r>
              <a:rPr lang="fr-FR" sz="1600" noProof="1">
                <a:solidFill>
                  <a:srgbClr val="383A42"/>
                </a:solidFill>
                <a:effectLst/>
                <a:latin typeface="Calibri"/>
                <a:ea typeface="Times New Roman" panose="02020603050405020304" pitchFamily="18" charset="0"/>
                <a:cs typeface="Times New Roman"/>
              </a:rPr>
              <a:t>=</a:t>
            </a:r>
            <a:r>
              <a:rPr lang="fr-FR" sz="1600" noProof="1">
                <a:solidFill>
                  <a:srgbClr val="50A14F"/>
                </a:solidFill>
                <a:effectLst/>
                <a:latin typeface="Calibri"/>
                <a:ea typeface="Times New Roman" panose="02020603050405020304" pitchFamily="18" charset="0"/>
                <a:cs typeface="Times New Roman"/>
              </a:rPr>
              <a:t>"fiat"</a:t>
            </a:r>
            <a:r>
              <a:rPr lang="fr-FR" sz="1600" noProof="1">
                <a:solidFill>
                  <a:srgbClr val="383A42"/>
                </a:solidFill>
                <a:effectLst/>
                <a:latin typeface="Calibri"/>
                <a:ea typeface="Times New Roman" panose="02020603050405020304" pitchFamily="18" charset="0"/>
                <a:cs typeface="Times New Roman"/>
              </a:rPr>
              <a:t> </a:t>
            </a:r>
            <a:r>
              <a:rPr lang="fr-FR" sz="1600" noProof="1">
                <a:solidFill>
                  <a:srgbClr val="986801"/>
                </a:solidFill>
                <a:effectLst/>
                <a:latin typeface="Calibri"/>
                <a:ea typeface="Times New Roman" panose="02020603050405020304" pitchFamily="18" charset="0"/>
                <a:cs typeface="Times New Roman"/>
              </a:rPr>
              <a:t>selected</a:t>
            </a:r>
            <a:r>
              <a:rPr lang="fr-FR" sz="1600" noProof="1">
                <a:solidFill>
                  <a:srgbClr val="383A42"/>
                </a:solidFill>
                <a:effectLst/>
                <a:latin typeface="Calibri"/>
                <a:ea typeface="Times New Roman" panose="02020603050405020304" pitchFamily="18" charset="0"/>
                <a:cs typeface="Times New Roman"/>
              </a:rPr>
              <a:t>&gt;Fiat&lt;/</a:t>
            </a:r>
            <a:r>
              <a:rPr lang="fr-FR" sz="1600" noProof="1">
                <a:solidFill>
                  <a:srgbClr val="E45649"/>
                </a:solidFill>
                <a:effectLst/>
                <a:latin typeface="Calibri"/>
                <a:ea typeface="Times New Roman" panose="02020603050405020304" pitchFamily="18" charset="0"/>
                <a:cs typeface="Times New Roman"/>
              </a:rPr>
              <a:t>option</a:t>
            </a:r>
            <a:r>
              <a:rPr lang="fr-FR" sz="1600" noProof="1">
                <a:solidFill>
                  <a:srgbClr val="383A42"/>
                </a:solidFill>
                <a:effectLst/>
                <a:latin typeface="Calibri"/>
                <a:ea typeface="Times New Roman" panose="02020603050405020304" pitchFamily="18" charset="0"/>
                <a:cs typeface="Times New Roman"/>
              </a:rPr>
              <a:t>&gt;</a:t>
            </a:r>
          </a:p>
        </p:txBody>
      </p:sp>
      <p:sp>
        <p:nvSpPr>
          <p:cNvPr id="11" name="ZoneTexte 5">
            <a:extLst>
              <a:ext uri="{FF2B5EF4-FFF2-40B4-BE49-F238E27FC236}">
                <a16:creationId xmlns:a16="http://schemas.microsoft.com/office/drawing/2014/main" id="{5700B56D-F574-2428-66BF-3E4EFCE93768}"/>
              </a:ext>
            </a:extLst>
          </p:cNvPr>
          <p:cNvSpPr txBox="1"/>
          <p:nvPr/>
        </p:nvSpPr>
        <p:spPr>
          <a:xfrm>
            <a:off x="1539143" y="2535848"/>
            <a:ext cx="3903663" cy="358816"/>
          </a:xfrm>
          <a:prstGeom prst="rect">
            <a:avLst/>
          </a:prstGeom>
          <a:noFill/>
        </p:spPr>
        <p:txBody>
          <a:bodyPr wrap="square" lIns="91440" tIns="45720" rIns="91440" bIns="45720" anchor="t">
            <a:spAutoFit/>
          </a:bodyPr>
          <a:lstStyle/>
          <a:p>
            <a:pPr>
              <a:lnSpc>
                <a:spcPct val="115000"/>
              </a:lnSpc>
              <a:spcAft>
                <a:spcPts val="1000"/>
              </a:spcAft>
            </a:pPr>
            <a:r>
              <a:rPr lang="fr-FR" sz="1600">
                <a:effectLst/>
                <a:latin typeface="Calibri"/>
                <a:ea typeface="Times New Roman" panose="02020603050405020304" pitchFamily="18" charset="0"/>
                <a:cs typeface="Calibri"/>
              </a:rPr>
              <a:t>L'élément </a:t>
            </a:r>
            <a:r>
              <a:rPr lang="fr-FR" sz="1600" b="1">
                <a:effectLst/>
                <a:latin typeface="Calibri"/>
                <a:ea typeface="Times New Roman" panose="02020603050405020304" pitchFamily="18" charset="0"/>
                <a:cs typeface="Calibri"/>
              </a:rPr>
              <a:t>&lt;select&gt;</a:t>
            </a:r>
            <a:r>
              <a:rPr lang="fr-FR" sz="1600">
                <a:latin typeface="Calibri"/>
                <a:ea typeface="Times New Roman" panose="02020603050405020304" pitchFamily="18" charset="0"/>
                <a:cs typeface="Calibri"/>
              </a:rPr>
              <a:t> :</a:t>
            </a:r>
            <a:endParaRPr lang="fr-FR" sz="1600">
              <a:effectLst/>
              <a:latin typeface="Calibri"/>
              <a:ea typeface="Times New Roman" panose="02020603050405020304" pitchFamily="18" charset="0"/>
              <a:cs typeface="Times New Roman"/>
            </a:endParaRPr>
          </a:p>
        </p:txBody>
      </p:sp>
    </p:spTree>
    <p:extLst>
      <p:ext uri="{BB962C8B-B14F-4D97-AF65-F5344CB8AC3E}">
        <p14:creationId xmlns:p14="http://schemas.microsoft.com/office/powerpoint/2010/main" val="380889244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Connecteur droit 12">
            <a:extLst>
              <a:ext uri="{FF2B5EF4-FFF2-40B4-BE49-F238E27FC236}">
                <a16:creationId xmlns:a16="http://schemas.microsoft.com/office/drawing/2014/main" id="{7F409621-235B-42B7-8C57-C671A5B850E8}"/>
              </a:ext>
              <a:ext uri="{C183D7F6-B498-43B3-948B-1728B52AA6E4}">
                <adec:decorative xmlns:adec="http://schemas.microsoft.com/office/drawing/2017/decorative" val="1"/>
              </a:ext>
            </a:extLst>
          </p:cNvPr>
          <p:cNvCxnSpPr>
            <a:cxnSpLocks/>
          </p:cNvCxnSpPr>
          <p:nvPr/>
        </p:nvCxnSpPr>
        <p:spPr>
          <a:xfrm>
            <a:off x="240908" y="6459681"/>
            <a:ext cx="0" cy="398319"/>
          </a:xfrm>
          <a:prstGeom prst="line">
            <a:avLst/>
          </a:prstGeom>
          <a:ln w="139700">
            <a:solidFill>
              <a:schemeClr val="accent2"/>
            </a:solidFill>
            <a:prstDash val="solid"/>
          </a:ln>
        </p:spPr>
        <p:style>
          <a:lnRef idx="1">
            <a:schemeClr val="accent1"/>
          </a:lnRef>
          <a:fillRef idx="0">
            <a:schemeClr val="accent1"/>
          </a:fillRef>
          <a:effectRef idx="0">
            <a:schemeClr val="accent1"/>
          </a:effectRef>
          <a:fontRef idx="minor">
            <a:schemeClr val="tx1"/>
          </a:fontRef>
        </p:style>
      </p:cxnSp>
      <p:grpSp>
        <p:nvGrpSpPr>
          <p:cNvPr id="13" name="Groupe 12">
            <a:extLst>
              <a:ext uri="{FF2B5EF4-FFF2-40B4-BE49-F238E27FC236}">
                <a16:creationId xmlns:a16="http://schemas.microsoft.com/office/drawing/2014/main" id="{85DCF745-39CA-459B-8ACF-F7DEC90EFF33}"/>
              </a:ext>
              <a:ext uri="{C183D7F6-B498-43B3-948B-1728B52AA6E4}">
                <adec:decorative xmlns:adec="http://schemas.microsoft.com/office/drawing/2017/decorative" val="1"/>
              </a:ext>
            </a:extLst>
          </p:cNvPr>
          <p:cNvGrpSpPr/>
          <p:nvPr/>
        </p:nvGrpSpPr>
        <p:grpSpPr>
          <a:xfrm>
            <a:off x="9233656" y="-30668"/>
            <a:ext cx="2958344" cy="565210"/>
            <a:chOff x="1216702" y="-785818"/>
            <a:chExt cx="6391124" cy="1384729"/>
          </a:xfrm>
        </p:grpSpPr>
        <p:sp>
          <p:nvSpPr>
            <p:cNvPr id="14" name="Rectangle 1">
              <a:extLst>
                <a:ext uri="{FF2B5EF4-FFF2-40B4-BE49-F238E27FC236}">
                  <a16:creationId xmlns:a16="http://schemas.microsoft.com/office/drawing/2014/main" id="{1DD38E9F-DD41-498F-8651-C39F97B54463}"/>
                </a:ext>
              </a:extLst>
            </p:cNvPr>
            <p:cNvSpPr/>
            <p:nvPr/>
          </p:nvSpPr>
          <p:spPr>
            <a:xfrm>
              <a:off x="1216702" y="-755745"/>
              <a:ext cx="2792437" cy="728927"/>
            </a:xfrm>
            <a:custGeom>
              <a:avLst/>
              <a:gdLst>
                <a:gd name="connsiteX0" fmla="*/ 0 w 2778276"/>
                <a:gd name="connsiteY0" fmla="*/ 0 h 471777"/>
                <a:gd name="connsiteX1" fmla="*/ 2778276 w 2778276"/>
                <a:gd name="connsiteY1" fmla="*/ 0 h 471777"/>
                <a:gd name="connsiteX2" fmla="*/ 2778276 w 2778276"/>
                <a:gd name="connsiteY2" fmla="*/ 471777 h 471777"/>
                <a:gd name="connsiteX3" fmla="*/ 0 w 2778276"/>
                <a:gd name="connsiteY3" fmla="*/ 471777 h 471777"/>
                <a:gd name="connsiteX4" fmla="*/ 0 w 2778276"/>
                <a:gd name="connsiteY4" fmla="*/ 0 h 471777"/>
                <a:gd name="connsiteX0" fmla="*/ 0 w 2778276"/>
                <a:gd name="connsiteY0" fmla="*/ 0 h 499912"/>
                <a:gd name="connsiteX1" fmla="*/ 2778276 w 2778276"/>
                <a:gd name="connsiteY1" fmla="*/ 0 h 499912"/>
                <a:gd name="connsiteX2" fmla="*/ 2778276 w 2778276"/>
                <a:gd name="connsiteY2" fmla="*/ 471777 h 499912"/>
                <a:gd name="connsiteX3" fmla="*/ 576775 w 2778276"/>
                <a:gd name="connsiteY3" fmla="*/ 499912 h 499912"/>
                <a:gd name="connsiteX4" fmla="*/ 0 w 2778276"/>
                <a:gd name="connsiteY4" fmla="*/ 0 h 499912"/>
                <a:gd name="connsiteX0" fmla="*/ 0 w 2792344"/>
                <a:gd name="connsiteY0" fmla="*/ 0 h 514001"/>
                <a:gd name="connsiteX1" fmla="*/ 2778276 w 2792344"/>
                <a:gd name="connsiteY1" fmla="*/ 0 h 514001"/>
                <a:gd name="connsiteX2" fmla="*/ 2792344 w 2792344"/>
                <a:gd name="connsiteY2" fmla="*/ 514001 h 514001"/>
                <a:gd name="connsiteX3" fmla="*/ 576775 w 2792344"/>
                <a:gd name="connsiteY3" fmla="*/ 499912 h 514001"/>
                <a:gd name="connsiteX4" fmla="*/ 0 w 2792344"/>
                <a:gd name="connsiteY4" fmla="*/ 0 h 514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2344" h="514001">
                  <a:moveTo>
                    <a:pt x="0" y="0"/>
                  </a:moveTo>
                  <a:lnTo>
                    <a:pt x="2778276" y="0"/>
                  </a:lnTo>
                  <a:lnTo>
                    <a:pt x="2792344" y="514001"/>
                  </a:lnTo>
                  <a:lnTo>
                    <a:pt x="576775" y="499912"/>
                  </a:lnTo>
                  <a:lnTo>
                    <a:pt x="0" y="0"/>
                  </a:lnTo>
                  <a:close/>
                </a:path>
              </a:pathLst>
            </a:custGeom>
            <a:solidFill>
              <a:srgbClr val="EE740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fr-FR">
                <a:solidFill>
                  <a:srgbClr val="00366C"/>
                </a:solidFill>
              </a:endParaRPr>
            </a:p>
          </p:txBody>
        </p:sp>
        <p:sp>
          <p:nvSpPr>
            <p:cNvPr id="15" name="Rectangle 2">
              <a:extLst>
                <a:ext uri="{FF2B5EF4-FFF2-40B4-BE49-F238E27FC236}">
                  <a16:creationId xmlns:a16="http://schemas.microsoft.com/office/drawing/2014/main" id="{ADAB0AEC-795E-4826-A0D6-2720A6B5F17E}"/>
                </a:ext>
              </a:extLst>
            </p:cNvPr>
            <p:cNvSpPr/>
            <p:nvPr/>
          </p:nvSpPr>
          <p:spPr>
            <a:xfrm>
              <a:off x="1968078" y="-785818"/>
              <a:ext cx="5639748" cy="1384729"/>
            </a:xfrm>
            <a:custGeom>
              <a:avLst/>
              <a:gdLst>
                <a:gd name="connsiteX0" fmla="*/ 0 w 4000500"/>
                <a:gd name="connsiteY0" fmla="*/ 0 h 800100"/>
                <a:gd name="connsiteX1" fmla="*/ 4000500 w 4000500"/>
                <a:gd name="connsiteY1" fmla="*/ 0 h 800100"/>
                <a:gd name="connsiteX2" fmla="*/ 4000500 w 4000500"/>
                <a:gd name="connsiteY2" fmla="*/ 800100 h 800100"/>
                <a:gd name="connsiteX3" fmla="*/ 0 w 4000500"/>
                <a:gd name="connsiteY3" fmla="*/ 800100 h 800100"/>
                <a:gd name="connsiteX4" fmla="*/ 0 w 4000500"/>
                <a:gd name="connsiteY4" fmla="*/ 0 h 800100"/>
                <a:gd name="connsiteX0" fmla="*/ 0 w 4000500"/>
                <a:gd name="connsiteY0" fmla="*/ 0 h 800100"/>
                <a:gd name="connsiteX1" fmla="*/ 4000500 w 4000500"/>
                <a:gd name="connsiteY1" fmla="*/ 0 h 800100"/>
                <a:gd name="connsiteX2" fmla="*/ 4000500 w 4000500"/>
                <a:gd name="connsiteY2" fmla="*/ 800100 h 800100"/>
                <a:gd name="connsiteX3" fmla="*/ 792480 w 4000500"/>
                <a:gd name="connsiteY3" fmla="*/ 800100 h 800100"/>
                <a:gd name="connsiteX4" fmla="*/ 0 w 4000500"/>
                <a:gd name="connsiteY4" fmla="*/ 0 h 800100"/>
                <a:gd name="connsiteX0" fmla="*/ 0 w 4428566"/>
                <a:gd name="connsiteY0" fmla="*/ 0 h 806393"/>
                <a:gd name="connsiteX1" fmla="*/ 4000500 w 4428566"/>
                <a:gd name="connsiteY1" fmla="*/ 0 h 806393"/>
                <a:gd name="connsiteX2" fmla="*/ 4428566 w 4428566"/>
                <a:gd name="connsiteY2" fmla="*/ 806393 h 806393"/>
                <a:gd name="connsiteX3" fmla="*/ 792480 w 4428566"/>
                <a:gd name="connsiteY3" fmla="*/ 800100 h 806393"/>
                <a:gd name="connsiteX4" fmla="*/ 0 w 4428566"/>
                <a:gd name="connsiteY4" fmla="*/ 0 h 806393"/>
                <a:gd name="connsiteX0" fmla="*/ 0 w 4428566"/>
                <a:gd name="connsiteY0" fmla="*/ 0 h 806393"/>
                <a:gd name="connsiteX1" fmla="*/ 4428566 w 4428566"/>
                <a:gd name="connsiteY1" fmla="*/ 7035 h 806393"/>
                <a:gd name="connsiteX2" fmla="*/ 4428566 w 4428566"/>
                <a:gd name="connsiteY2" fmla="*/ 806393 h 806393"/>
                <a:gd name="connsiteX3" fmla="*/ 792480 w 4428566"/>
                <a:gd name="connsiteY3" fmla="*/ 800100 h 806393"/>
                <a:gd name="connsiteX4" fmla="*/ 0 w 4428566"/>
                <a:gd name="connsiteY4" fmla="*/ 0 h 8063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28566" h="806393">
                  <a:moveTo>
                    <a:pt x="0" y="0"/>
                  </a:moveTo>
                  <a:lnTo>
                    <a:pt x="4428566" y="7035"/>
                  </a:lnTo>
                  <a:lnTo>
                    <a:pt x="4428566" y="806393"/>
                  </a:lnTo>
                  <a:lnTo>
                    <a:pt x="792480" y="800100"/>
                  </a:lnTo>
                  <a:lnTo>
                    <a:pt x="0" y="0"/>
                  </a:lnTo>
                  <a:close/>
                </a:path>
              </a:pathLst>
            </a:custGeom>
            <a:solidFill>
              <a:srgbClr val="0B84FF"/>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nSpc>
                  <a:spcPct val="120000"/>
                </a:lnSpc>
                <a:spcBef>
                  <a:spcPts val="200"/>
                </a:spcBef>
              </a:pPr>
              <a:r>
                <a:rPr lang="fr-FR" sz="1000" kern="1000">
                  <a:solidFill>
                    <a:srgbClr val="00366C"/>
                  </a:solidFill>
                  <a:effectLst/>
                  <a:ea typeface="Calibri" panose="020F0502020204030204" pitchFamily="34" charset="0"/>
                  <a:cs typeface="Times New Roman" panose="02020603050405020304" pitchFamily="18" charset="0"/>
                </a:rPr>
                <a:t> </a:t>
              </a:r>
            </a:p>
          </p:txBody>
        </p:sp>
      </p:grpSp>
      <p:pic>
        <p:nvPicPr>
          <p:cNvPr id="16" name="Graphique 218">
            <a:extLst>
              <a:ext uri="{FF2B5EF4-FFF2-40B4-BE49-F238E27FC236}">
                <a16:creationId xmlns:a16="http://schemas.microsoft.com/office/drawing/2014/main" id="{797E772C-3E32-4DC4-9154-2641BFB9AA2D}"/>
              </a:ext>
            </a:extLst>
          </p:cNvPr>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40909" y="193345"/>
            <a:ext cx="1424861" cy="311868"/>
          </a:xfrm>
          <a:prstGeom prst="rect">
            <a:avLst/>
          </a:prstGeom>
        </p:spPr>
      </p:pic>
      <p:sp>
        <p:nvSpPr>
          <p:cNvPr id="17" name="Zone de texte 2">
            <a:extLst>
              <a:ext uri="{FF2B5EF4-FFF2-40B4-BE49-F238E27FC236}">
                <a16:creationId xmlns:a16="http://schemas.microsoft.com/office/drawing/2014/main" id="{BB37616C-272E-47F1-863A-B2C92FBE80F3}"/>
              </a:ext>
            </a:extLst>
          </p:cNvPr>
          <p:cNvSpPr txBox="1">
            <a:spLocks noChangeArrowheads="1"/>
          </p:cNvSpPr>
          <p:nvPr/>
        </p:nvSpPr>
        <p:spPr bwMode="auto">
          <a:xfrm>
            <a:off x="10440745" y="130371"/>
            <a:ext cx="18367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spcBef>
                <a:spcPct val="0"/>
              </a:spcBef>
              <a:spcAft>
                <a:spcPct val="0"/>
              </a:spcAft>
            </a:pPr>
            <a:r>
              <a:rPr lang="fr-FR">
                <a:solidFill>
                  <a:schemeClr val="bg1"/>
                </a:solidFill>
                <a:latin typeface="Arial"/>
                <a:cs typeface="Arial"/>
              </a:rPr>
              <a:t>Atelier 2 HTML</a:t>
            </a:r>
            <a:endParaRPr lang="en-US">
              <a:solidFill>
                <a:schemeClr val="bg1"/>
              </a:solidFill>
            </a:endParaRPr>
          </a:p>
        </p:txBody>
      </p:sp>
      <p:cxnSp>
        <p:nvCxnSpPr>
          <p:cNvPr id="21" name="Connecteur droit 12">
            <a:extLst>
              <a:ext uri="{FF2B5EF4-FFF2-40B4-BE49-F238E27FC236}">
                <a16:creationId xmlns:a16="http://schemas.microsoft.com/office/drawing/2014/main" id="{2FD4896E-C3EA-4312-B8B9-061395FD30B9}"/>
              </a:ext>
              <a:ext uri="{C183D7F6-B498-43B3-948B-1728B52AA6E4}">
                <adec:decorative xmlns:adec="http://schemas.microsoft.com/office/drawing/2017/decorative" val="1"/>
              </a:ext>
            </a:extLst>
          </p:cNvPr>
          <p:cNvCxnSpPr>
            <a:cxnSpLocks/>
          </p:cNvCxnSpPr>
          <p:nvPr/>
        </p:nvCxnSpPr>
        <p:spPr>
          <a:xfrm>
            <a:off x="10526228" y="71037"/>
            <a:ext cx="1416204" cy="0"/>
          </a:xfrm>
          <a:prstGeom prst="line">
            <a:avLst/>
          </a:prstGeom>
          <a:ln w="57150">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25" name="Espace réservé du numéro de diapositive 24">
            <a:extLst>
              <a:ext uri="{FF2B5EF4-FFF2-40B4-BE49-F238E27FC236}">
                <a16:creationId xmlns:a16="http://schemas.microsoft.com/office/drawing/2014/main" id="{6BFAE7BC-893E-4B9B-AB04-BFD3DE9B75A1}"/>
              </a:ext>
            </a:extLst>
          </p:cNvPr>
          <p:cNvSpPr>
            <a:spLocks noGrp="1"/>
          </p:cNvSpPr>
          <p:nvPr>
            <p:ph type="sldNum" sz="quarter" idx="12"/>
          </p:nvPr>
        </p:nvSpPr>
        <p:spPr/>
        <p:txBody>
          <a:bodyPr/>
          <a:lstStyle/>
          <a:p>
            <a:r>
              <a:rPr lang="fr-FR">
                <a:cs typeface="Calibri"/>
              </a:rPr>
              <a:t>36</a:t>
            </a:r>
          </a:p>
        </p:txBody>
      </p:sp>
      <p:sp>
        <p:nvSpPr>
          <p:cNvPr id="3" name="TextBox 2">
            <a:extLst>
              <a:ext uri="{FF2B5EF4-FFF2-40B4-BE49-F238E27FC236}">
                <a16:creationId xmlns:a16="http://schemas.microsoft.com/office/drawing/2014/main" id="{300F317F-220A-C48E-5C15-8F401C4C2259}"/>
              </a:ext>
            </a:extLst>
          </p:cNvPr>
          <p:cNvSpPr txBox="1"/>
          <p:nvPr/>
        </p:nvSpPr>
        <p:spPr>
          <a:xfrm>
            <a:off x="3094404" y="367690"/>
            <a:ext cx="5994400" cy="39370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lnSpc>
                <a:spcPct val="110000"/>
              </a:lnSpc>
              <a:spcBef>
                <a:spcPts val="1200"/>
              </a:spcBef>
              <a:spcAft>
                <a:spcPts val="200"/>
              </a:spcAft>
            </a:pPr>
            <a:r>
              <a:rPr lang="fr-FR" sz="2000" b="1">
                <a:ea typeface="+mn-lt"/>
                <a:cs typeface="+mn-lt"/>
              </a:rPr>
              <a:t>Présentation du HTML</a:t>
            </a:r>
            <a:endParaRPr lang="en-US" sz="2000" b="1">
              <a:cs typeface="Calibri"/>
            </a:endParaRPr>
          </a:p>
        </p:txBody>
      </p:sp>
      <p:sp>
        <p:nvSpPr>
          <p:cNvPr id="4" name="Espace réservé du contenu 2">
            <a:extLst>
              <a:ext uri="{FF2B5EF4-FFF2-40B4-BE49-F238E27FC236}">
                <a16:creationId xmlns:a16="http://schemas.microsoft.com/office/drawing/2014/main" id="{A89E0A5D-996B-19E8-94DB-84BF450C7363}"/>
              </a:ext>
            </a:extLst>
          </p:cNvPr>
          <p:cNvSpPr txBox="1">
            <a:spLocks/>
          </p:cNvSpPr>
          <p:nvPr/>
        </p:nvSpPr>
        <p:spPr>
          <a:xfrm>
            <a:off x="1487365" y="875690"/>
            <a:ext cx="9213850" cy="393700"/>
          </a:xfrm>
          <a:prstGeom prst="rect">
            <a:avLst/>
          </a:prstGeom>
        </p:spPr>
        <p:txBody>
          <a:bodyPr lIns="91440" tIns="45720" rIns="91440" bIns="45720" anchor="t">
            <a:normAutofit lnSpcReduction="10000"/>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fr-FR" b="1">
                <a:solidFill>
                  <a:schemeClr val="accent1"/>
                </a:solidFill>
              </a:rPr>
              <a:t>LES FORMULAIRES</a:t>
            </a:r>
            <a:endParaRPr lang="en-US"/>
          </a:p>
        </p:txBody>
      </p:sp>
      <p:sp>
        <p:nvSpPr>
          <p:cNvPr id="5" name="ZoneTexte 5">
            <a:extLst>
              <a:ext uri="{FF2B5EF4-FFF2-40B4-BE49-F238E27FC236}">
                <a16:creationId xmlns:a16="http://schemas.microsoft.com/office/drawing/2014/main" id="{7472467B-46F1-DA02-24B9-0F3F76B49E47}"/>
              </a:ext>
            </a:extLst>
          </p:cNvPr>
          <p:cNvSpPr txBox="1"/>
          <p:nvPr/>
        </p:nvSpPr>
        <p:spPr>
          <a:xfrm>
            <a:off x="1125700" y="2036998"/>
            <a:ext cx="9940599" cy="3722942"/>
          </a:xfrm>
          <a:prstGeom prst="rect">
            <a:avLst/>
          </a:prstGeom>
          <a:noFill/>
        </p:spPr>
        <p:txBody>
          <a:bodyPr wrap="square" lIns="91440" tIns="45720" rIns="91440" bIns="45720" anchor="t">
            <a:spAutoFit/>
          </a:bodyPr>
          <a:lstStyle/>
          <a:p>
            <a:pPr>
              <a:lnSpc>
                <a:spcPct val="115000"/>
              </a:lnSpc>
              <a:spcAft>
                <a:spcPts val="1000"/>
              </a:spcAft>
            </a:pPr>
            <a:r>
              <a:rPr lang="fr-FR" sz="1600">
                <a:effectLst/>
                <a:latin typeface="Calibri"/>
                <a:ea typeface="Times New Roman" panose="02020603050405020304" pitchFamily="18" charset="0"/>
                <a:cs typeface="Calibri"/>
              </a:rPr>
              <a:t>Utilisez l'attribut </a:t>
            </a:r>
            <a:r>
              <a:rPr lang="fr-FR" sz="1600" b="1">
                <a:solidFill>
                  <a:srgbClr val="986801"/>
                </a:solidFill>
                <a:effectLst/>
                <a:latin typeface="Calibri"/>
                <a:ea typeface="Times New Roman" panose="02020603050405020304" pitchFamily="18" charset="0"/>
                <a:cs typeface="Calibri"/>
              </a:rPr>
              <a:t>size</a:t>
            </a:r>
            <a:r>
              <a:rPr lang="fr-FR" sz="1600">
                <a:solidFill>
                  <a:srgbClr val="986801"/>
                </a:solidFill>
                <a:effectLst/>
                <a:latin typeface="Calibri"/>
                <a:ea typeface="Times New Roman" panose="02020603050405020304" pitchFamily="18" charset="0"/>
                <a:cs typeface="Calibri"/>
              </a:rPr>
              <a:t> </a:t>
            </a:r>
            <a:r>
              <a:rPr lang="fr-FR" sz="1600">
                <a:effectLst/>
                <a:latin typeface="Calibri"/>
                <a:ea typeface="Times New Roman" panose="02020603050405020304" pitchFamily="18" charset="0"/>
                <a:cs typeface="Calibri"/>
              </a:rPr>
              <a:t>pour spécifier le nombre de valeurs visibles</a:t>
            </a:r>
            <a:r>
              <a:rPr lang="fr-FR" sz="1600">
                <a:latin typeface="Calibri"/>
                <a:ea typeface="Times New Roman" panose="02020603050405020304" pitchFamily="18" charset="0"/>
                <a:cs typeface="Calibri"/>
              </a:rPr>
              <a:t>.</a:t>
            </a:r>
            <a:endParaRPr lang="fr-FR" sz="1600">
              <a:effectLst/>
              <a:latin typeface="Calibri"/>
              <a:ea typeface="Times New Roman" panose="02020603050405020304" pitchFamily="18" charset="0"/>
              <a:cs typeface="Calibri"/>
            </a:endParaRPr>
          </a:p>
          <a:p>
            <a:pPr>
              <a:lnSpc>
                <a:spcPct val="115000"/>
              </a:lnSpc>
              <a:spcAft>
                <a:spcPts val="1000"/>
              </a:spcAft>
            </a:pPr>
            <a:r>
              <a:rPr lang="fr-FR" sz="1600">
                <a:effectLst/>
                <a:latin typeface="Calibri"/>
                <a:ea typeface="Times New Roman" panose="02020603050405020304" pitchFamily="18" charset="0"/>
                <a:cs typeface="Calibri"/>
              </a:rPr>
              <a:t>Utilisez l'attribut </a:t>
            </a:r>
            <a:r>
              <a:rPr lang="fr-FR" sz="1600" b="1">
                <a:solidFill>
                  <a:srgbClr val="986801"/>
                </a:solidFill>
                <a:effectLst/>
                <a:latin typeface="Calibri"/>
                <a:ea typeface="Times New Roman" panose="02020603050405020304" pitchFamily="18" charset="0"/>
                <a:cs typeface="Calibri"/>
              </a:rPr>
              <a:t>multiple</a:t>
            </a:r>
            <a:r>
              <a:rPr lang="fr-FR" sz="1600">
                <a:solidFill>
                  <a:srgbClr val="986801"/>
                </a:solidFill>
                <a:effectLst/>
                <a:latin typeface="Calibri"/>
                <a:ea typeface="Times New Roman" panose="02020603050405020304" pitchFamily="18" charset="0"/>
                <a:cs typeface="Calibri"/>
              </a:rPr>
              <a:t> </a:t>
            </a:r>
            <a:r>
              <a:rPr lang="fr-FR" sz="1600">
                <a:effectLst/>
                <a:latin typeface="Calibri"/>
                <a:ea typeface="Times New Roman" panose="02020603050405020304" pitchFamily="18" charset="0"/>
                <a:cs typeface="Calibri"/>
              </a:rPr>
              <a:t>pour permettre à l'utilisateur de sélectionner plusieurs valeurs</a:t>
            </a:r>
            <a:r>
              <a:rPr lang="fr-FR" sz="1600">
                <a:latin typeface="Calibri"/>
                <a:ea typeface="Times New Roman" panose="02020603050405020304" pitchFamily="18" charset="0"/>
                <a:cs typeface="Calibri"/>
              </a:rPr>
              <a:t>.</a:t>
            </a:r>
            <a:endParaRPr lang="fr-FR" sz="1600">
              <a:effectLst/>
              <a:latin typeface="Calibri"/>
              <a:ea typeface="Times New Roman" panose="02020603050405020304" pitchFamily="18" charset="0"/>
              <a:cs typeface="Calibri"/>
            </a:endParaRPr>
          </a:p>
          <a:p>
            <a:pPr>
              <a:spcAft>
                <a:spcPts val="1000"/>
              </a:spcAft>
            </a:pPr>
            <a:r>
              <a:rPr lang="fr-FR" sz="1400">
                <a:latin typeface="Calibri"/>
                <a:ea typeface="Times New Roman" panose="02020603050405020304" pitchFamily="18" charset="0"/>
                <a:cs typeface="Calibri"/>
              </a:rPr>
              <a:t>(Il conviendra de prévenir l'utilisateur que la sélection </a:t>
            </a:r>
            <a:r>
              <a:rPr lang="fr-FR" sz="1400" b="1">
                <a:latin typeface="Calibri"/>
                <a:ea typeface="Times New Roman" panose="02020603050405020304" pitchFamily="18" charset="0"/>
                <a:cs typeface="Calibri"/>
              </a:rPr>
              <a:t>multiple</a:t>
            </a:r>
            <a:r>
              <a:rPr lang="fr-FR" sz="1400">
                <a:latin typeface="Calibri"/>
                <a:ea typeface="Times New Roman" panose="02020603050405020304" pitchFamily="18" charset="0"/>
                <a:cs typeface="Calibri"/>
              </a:rPr>
              <a:t> est activée, et qu'il lui suffit d'appuyer sur la touche </a:t>
            </a:r>
            <a:r>
              <a:rPr lang="fr-FR" sz="1400" b="1">
                <a:latin typeface="Calibri"/>
                <a:ea typeface="Times New Roman" panose="02020603050405020304" pitchFamily="18" charset="0"/>
                <a:cs typeface="Calibri"/>
              </a:rPr>
              <a:t>Ctrl</a:t>
            </a:r>
            <a:r>
              <a:rPr lang="fr-FR" sz="1400">
                <a:latin typeface="Calibri"/>
                <a:ea typeface="Times New Roman" panose="02020603050405020304" pitchFamily="18" charset="0"/>
                <a:cs typeface="Calibri"/>
              </a:rPr>
              <a:t> en plus du click)</a:t>
            </a:r>
            <a:endParaRPr lang="fr-FR" sz="1400">
              <a:effectLst/>
              <a:latin typeface="Calibri" panose="020F0502020204030204" pitchFamily="34" charset="0"/>
              <a:ea typeface="Times New Roman" panose="02020603050405020304" pitchFamily="18" charset="0"/>
              <a:cs typeface="Calibri"/>
            </a:endParaRPr>
          </a:p>
          <a:p>
            <a:pPr>
              <a:lnSpc>
                <a:spcPct val="115000"/>
              </a:lnSpc>
              <a:spcAft>
                <a:spcPts val="1000"/>
              </a:spcAft>
            </a:pPr>
            <a:endParaRPr lang="fr-FR" sz="1600">
              <a:solidFill>
                <a:srgbClr val="000000"/>
              </a:solidFill>
              <a:latin typeface="Calibri" panose="020F0502020204030204" pitchFamily="34" charset="0"/>
              <a:ea typeface="Times New Roman" panose="02020603050405020304" pitchFamily="18" charset="0"/>
              <a:cs typeface="Times New Roman" panose="02020603050405020304" pitchFamily="18" charset="0"/>
            </a:endParaRPr>
          </a:p>
          <a:p>
            <a:pPr>
              <a:lnSpc>
                <a:spcPts val="1100"/>
              </a:lnSpc>
              <a:spcAft>
                <a:spcPts val="1000"/>
              </a:spcAft>
            </a:pPr>
            <a:r>
              <a:rPr lang="fr-FR" sz="1600" noProof="1">
                <a:solidFill>
                  <a:srgbClr val="383A42"/>
                </a:solidFill>
                <a:effectLst/>
                <a:latin typeface="Calibri"/>
                <a:ea typeface="Times New Roman" panose="02020603050405020304" pitchFamily="18" charset="0"/>
                <a:cs typeface="Times New Roman"/>
              </a:rPr>
              <a:t>&lt;</a:t>
            </a:r>
            <a:r>
              <a:rPr lang="fr-FR" sz="1600" noProof="1">
                <a:solidFill>
                  <a:srgbClr val="E45649"/>
                </a:solidFill>
                <a:effectLst/>
                <a:latin typeface="Calibri"/>
                <a:ea typeface="Times New Roman" panose="02020603050405020304" pitchFamily="18" charset="0"/>
                <a:cs typeface="Times New Roman"/>
              </a:rPr>
              <a:t>label</a:t>
            </a:r>
            <a:r>
              <a:rPr lang="fr-FR" sz="1600" noProof="1">
                <a:solidFill>
                  <a:srgbClr val="383A42"/>
                </a:solidFill>
                <a:effectLst/>
                <a:latin typeface="Calibri"/>
                <a:ea typeface="Times New Roman" panose="02020603050405020304" pitchFamily="18" charset="0"/>
                <a:cs typeface="Times New Roman"/>
              </a:rPr>
              <a:t> </a:t>
            </a:r>
            <a:r>
              <a:rPr lang="fr-FR" sz="1600" noProof="1">
                <a:solidFill>
                  <a:srgbClr val="986801"/>
                </a:solidFill>
                <a:effectLst/>
                <a:latin typeface="Calibri"/>
                <a:ea typeface="Times New Roman" panose="02020603050405020304" pitchFamily="18" charset="0"/>
                <a:cs typeface="Times New Roman"/>
              </a:rPr>
              <a:t>for</a:t>
            </a:r>
            <a:r>
              <a:rPr lang="fr-FR" sz="1600" noProof="1">
                <a:solidFill>
                  <a:srgbClr val="383A42"/>
                </a:solidFill>
                <a:effectLst/>
                <a:latin typeface="Calibri"/>
                <a:ea typeface="Times New Roman" panose="02020603050405020304" pitchFamily="18" charset="0"/>
                <a:cs typeface="Times New Roman"/>
              </a:rPr>
              <a:t>=</a:t>
            </a:r>
            <a:r>
              <a:rPr lang="fr-FR" sz="1600" noProof="1">
                <a:solidFill>
                  <a:srgbClr val="50A14F"/>
                </a:solidFill>
                <a:effectLst/>
                <a:latin typeface="Calibri"/>
                <a:ea typeface="Times New Roman" panose="02020603050405020304" pitchFamily="18" charset="0"/>
                <a:cs typeface="Times New Roman"/>
              </a:rPr>
              <a:t>"cars"</a:t>
            </a:r>
            <a:r>
              <a:rPr lang="fr-FR" sz="1600" noProof="1">
                <a:solidFill>
                  <a:srgbClr val="383A42"/>
                </a:solidFill>
                <a:effectLst/>
                <a:latin typeface="Calibri"/>
                <a:ea typeface="Times New Roman" panose="02020603050405020304" pitchFamily="18" charset="0"/>
                <a:cs typeface="Times New Roman"/>
              </a:rPr>
              <a:t>&gt;Choose a car:&lt;/</a:t>
            </a:r>
            <a:r>
              <a:rPr lang="fr-FR" sz="1600" noProof="1">
                <a:solidFill>
                  <a:srgbClr val="E45649"/>
                </a:solidFill>
                <a:effectLst/>
                <a:latin typeface="Calibri"/>
                <a:ea typeface="Times New Roman" panose="02020603050405020304" pitchFamily="18" charset="0"/>
                <a:cs typeface="Times New Roman"/>
              </a:rPr>
              <a:t>label</a:t>
            </a:r>
            <a:r>
              <a:rPr lang="fr-FR" sz="1600" noProof="1">
                <a:solidFill>
                  <a:srgbClr val="383A42"/>
                </a:solidFill>
                <a:effectLst/>
                <a:latin typeface="Calibri"/>
                <a:ea typeface="Times New Roman" panose="02020603050405020304" pitchFamily="18" charset="0"/>
                <a:cs typeface="Times New Roman"/>
              </a:rPr>
              <a:t>&gt;</a:t>
            </a:r>
            <a:endParaRPr lang="fr-FR" sz="1600" noProof="1">
              <a:effectLst/>
              <a:latin typeface="Calibri"/>
              <a:ea typeface="Times New Roman" panose="02020603050405020304" pitchFamily="18" charset="0"/>
              <a:cs typeface="Times New Roman"/>
            </a:endParaRPr>
          </a:p>
          <a:p>
            <a:pPr>
              <a:lnSpc>
                <a:spcPts val="1100"/>
              </a:lnSpc>
              <a:spcAft>
                <a:spcPts val="1000"/>
              </a:spcAft>
            </a:pPr>
            <a:r>
              <a:rPr lang="fr-FR" sz="1600" noProof="1">
                <a:solidFill>
                  <a:srgbClr val="383A42"/>
                </a:solidFill>
                <a:effectLst/>
                <a:latin typeface="Calibri"/>
                <a:ea typeface="Times New Roman" panose="02020603050405020304" pitchFamily="18" charset="0"/>
                <a:cs typeface="Times New Roman"/>
              </a:rPr>
              <a:t>&lt;</a:t>
            </a:r>
            <a:r>
              <a:rPr lang="fr-FR" sz="1600" noProof="1">
                <a:solidFill>
                  <a:srgbClr val="E45649"/>
                </a:solidFill>
                <a:effectLst/>
                <a:latin typeface="Calibri"/>
                <a:ea typeface="Times New Roman" panose="02020603050405020304" pitchFamily="18" charset="0"/>
                <a:cs typeface="Times New Roman"/>
              </a:rPr>
              <a:t>select</a:t>
            </a:r>
            <a:r>
              <a:rPr lang="fr-FR" sz="1600" noProof="1">
                <a:solidFill>
                  <a:srgbClr val="383A42"/>
                </a:solidFill>
                <a:effectLst/>
                <a:latin typeface="Calibri"/>
                <a:ea typeface="Times New Roman" panose="02020603050405020304" pitchFamily="18" charset="0"/>
                <a:cs typeface="Times New Roman"/>
              </a:rPr>
              <a:t> </a:t>
            </a:r>
            <a:r>
              <a:rPr lang="fr-FR" sz="1600" noProof="1">
                <a:solidFill>
                  <a:srgbClr val="986801"/>
                </a:solidFill>
                <a:effectLst/>
                <a:latin typeface="Calibri"/>
                <a:ea typeface="Times New Roman" panose="02020603050405020304" pitchFamily="18" charset="0"/>
                <a:cs typeface="Times New Roman"/>
              </a:rPr>
              <a:t>id</a:t>
            </a:r>
            <a:r>
              <a:rPr lang="fr-FR" sz="1600" noProof="1">
                <a:solidFill>
                  <a:srgbClr val="383A42"/>
                </a:solidFill>
                <a:effectLst/>
                <a:latin typeface="Calibri"/>
                <a:ea typeface="Times New Roman" panose="02020603050405020304" pitchFamily="18" charset="0"/>
                <a:cs typeface="Times New Roman"/>
              </a:rPr>
              <a:t>=</a:t>
            </a:r>
            <a:r>
              <a:rPr lang="fr-FR" sz="1600" noProof="1">
                <a:solidFill>
                  <a:srgbClr val="50A14F"/>
                </a:solidFill>
                <a:effectLst/>
                <a:latin typeface="Calibri"/>
                <a:ea typeface="Times New Roman" panose="02020603050405020304" pitchFamily="18" charset="0"/>
                <a:cs typeface="Times New Roman"/>
              </a:rPr>
              <a:t>"cars"</a:t>
            </a:r>
            <a:r>
              <a:rPr lang="fr-FR" sz="1600" noProof="1">
                <a:solidFill>
                  <a:srgbClr val="383A42"/>
                </a:solidFill>
                <a:effectLst/>
                <a:latin typeface="Calibri"/>
                <a:ea typeface="Times New Roman" panose="02020603050405020304" pitchFamily="18" charset="0"/>
                <a:cs typeface="Times New Roman"/>
              </a:rPr>
              <a:t> </a:t>
            </a:r>
            <a:r>
              <a:rPr lang="fr-FR" sz="1600" noProof="1">
                <a:solidFill>
                  <a:srgbClr val="986801"/>
                </a:solidFill>
                <a:effectLst/>
                <a:latin typeface="Calibri"/>
                <a:ea typeface="Times New Roman" panose="02020603050405020304" pitchFamily="18" charset="0"/>
                <a:cs typeface="Times New Roman"/>
              </a:rPr>
              <a:t>name</a:t>
            </a:r>
            <a:r>
              <a:rPr lang="fr-FR" sz="1600" noProof="1">
                <a:solidFill>
                  <a:srgbClr val="383A42"/>
                </a:solidFill>
                <a:effectLst/>
                <a:latin typeface="Calibri"/>
                <a:ea typeface="Times New Roman" panose="02020603050405020304" pitchFamily="18" charset="0"/>
                <a:cs typeface="Times New Roman"/>
              </a:rPr>
              <a:t>=</a:t>
            </a:r>
            <a:r>
              <a:rPr lang="fr-FR" sz="1600" noProof="1">
                <a:solidFill>
                  <a:srgbClr val="50A14F"/>
                </a:solidFill>
                <a:effectLst/>
                <a:latin typeface="Calibri"/>
                <a:ea typeface="Times New Roman" panose="02020603050405020304" pitchFamily="18" charset="0"/>
                <a:cs typeface="Times New Roman"/>
              </a:rPr>
              <a:t>"cars"</a:t>
            </a:r>
            <a:r>
              <a:rPr lang="fr-FR" sz="1600" noProof="1">
                <a:solidFill>
                  <a:srgbClr val="383A42"/>
                </a:solidFill>
                <a:effectLst/>
                <a:latin typeface="Calibri"/>
                <a:ea typeface="Times New Roman" panose="02020603050405020304" pitchFamily="18" charset="0"/>
                <a:cs typeface="Times New Roman"/>
              </a:rPr>
              <a:t> </a:t>
            </a:r>
            <a:r>
              <a:rPr lang="fr-FR" sz="1600" noProof="1">
                <a:solidFill>
                  <a:srgbClr val="986801"/>
                </a:solidFill>
                <a:effectLst/>
                <a:latin typeface="Calibri"/>
                <a:ea typeface="Times New Roman" panose="02020603050405020304" pitchFamily="18" charset="0"/>
                <a:cs typeface="Times New Roman"/>
              </a:rPr>
              <a:t>size</a:t>
            </a:r>
            <a:r>
              <a:rPr lang="fr-FR" sz="1600" noProof="1">
                <a:solidFill>
                  <a:srgbClr val="383A42"/>
                </a:solidFill>
                <a:effectLst/>
                <a:latin typeface="Calibri"/>
                <a:ea typeface="Times New Roman" panose="02020603050405020304" pitchFamily="18" charset="0"/>
                <a:cs typeface="Times New Roman"/>
              </a:rPr>
              <a:t>=</a:t>
            </a:r>
            <a:r>
              <a:rPr lang="fr-FR" sz="1600" noProof="1">
                <a:solidFill>
                  <a:srgbClr val="50A14F"/>
                </a:solidFill>
                <a:effectLst/>
                <a:latin typeface="Calibri"/>
                <a:ea typeface="Times New Roman" panose="02020603050405020304" pitchFamily="18" charset="0"/>
                <a:cs typeface="Times New Roman"/>
              </a:rPr>
              <a:t>"4"</a:t>
            </a:r>
            <a:r>
              <a:rPr lang="fr-FR" sz="1600" noProof="1">
                <a:solidFill>
                  <a:srgbClr val="383A42"/>
                </a:solidFill>
                <a:effectLst/>
                <a:latin typeface="Calibri"/>
                <a:ea typeface="Times New Roman" panose="02020603050405020304" pitchFamily="18" charset="0"/>
                <a:cs typeface="Times New Roman"/>
              </a:rPr>
              <a:t> </a:t>
            </a:r>
            <a:r>
              <a:rPr lang="fr-FR" sz="1600" noProof="1">
                <a:solidFill>
                  <a:srgbClr val="986801"/>
                </a:solidFill>
                <a:effectLst/>
                <a:latin typeface="Calibri"/>
                <a:ea typeface="Times New Roman" panose="02020603050405020304" pitchFamily="18" charset="0"/>
                <a:cs typeface="Times New Roman"/>
              </a:rPr>
              <a:t>multiple</a:t>
            </a:r>
            <a:r>
              <a:rPr lang="fr-FR" sz="1600" noProof="1">
                <a:solidFill>
                  <a:srgbClr val="383A42"/>
                </a:solidFill>
                <a:effectLst/>
                <a:latin typeface="Calibri"/>
                <a:ea typeface="Times New Roman" panose="02020603050405020304" pitchFamily="18" charset="0"/>
                <a:cs typeface="Times New Roman"/>
              </a:rPr>
              <a:t>&gt;</a:t>
            </a:r>
            <a:endParaRPr lang="fr-FR" sz="1600" noProof="1">
              <a:effectLst/>
              <a:latin typeface="Calibri"/>
              <a:ea typeface="Times New Roman" panose="02020603050405020304" pitchFamily="18" charset="0"/>
              <a:cs typeface="Times New Roman"/>
            </a:endParaRPr>
          </a:p>
          <a:p>
            <a:pPr>
              <a:lnSpc>
                <a:spcPts val="1100"/>
              </a:lnSpc>
              <a:spcAft>
                <a:spcPts val="1000"/>
              </a:spcAft>
            </a:pPr>
            <a:r>
              <a:rPr lang="fr-FR" sz="1600" noProof="1">
                <a:solidFill>
                  <a:srgbClr val="383A42"/>
                </a:solidFill>
                <a:effectLst/>
                <a:latin typeface="Calibri"/>
                <a:ea typeface="Times New Roman" panose="02020603050405020304" pitchFamily="18" charset="0"/>
                <a:cs typeface="Times New Roman"/>
              </a:rPr>
              <a:t>    &lt;</a:t>
            </a:r>
            <a:r>
              <a:rPr lang="fr-FR" sz="1600" noProof="1">
                <a:solidFill>
                  <a:srgbClr val="E45649"/>
                </a:solidFill>
                <a:effectLst/>
                <a:latin typeface="Calibri"/>
                <a:ea typeface="Times New Roman" panose="02020603050405020304" pitchFamily="18" charset="0"/>
                <a:cs typeface="Times New Roman"/>
              </a:rPr>
              <a:t>option</a:t>
            </a:r>
            <a:r>
              <a:rPr lang="fr-FR" sz="1600" noProof="1">
                <a:solidFill>
                  <a:srgbClr val="383A42"/>
                </a:solidFill>
                <a:effectLst/>
                <a:latin typeface="Calibri"/>
                <a:ea typeface="Times New Roman" panose="02020603050405020304" pitchFamily="18" charset="0"/>
                <a:cs typeface="Times New Roman"/>
              </a:rPr>
              <a:t> </a:t>
            </a:r>
            <a:r>
              <a:rPr lang="fr-FR" sz="1600" noProof="1">
                <a:solidFill>
                  <a:srgbClr val="986801"/>
                </a:solidFill>
                <a:effectLst/>
                <a:latin typeface="Calibri"/>
                <a:ea typeface="Times New Roman" panose="02020603050405020304" pitchFamily="18" charset="0"/>
                <a:cs typeface="Times New Roman"/>
              </a:rPr>
              <a:t>value</a:t>
            </a:r>
            <a:r>
              <a:rPr lang="fr-FR" sz="1600" noProof="1">
                <a:solidFill>
                  <a:srgbClr val="383A42"/>
                </a:solidFill>
                <a:effectLst/>
                <a:latin typeface="Calibri"/>
                <a:ea typeface="Times New Roman" panose="02020603050405020304" pitchFamily="18" charset="0"/>
                <a:cs typeface="Times New Roman"/>
              </a:rPr>
              <a:t>=</a:t>
            </a:r>
            <a:r>
              <a:rPr lang="fr-FR" sz="1600" noProof="1">
                <a:solidFill>
                  <a:srgbClr val="50A14F"/>
                </a:solidFill>
                <a:effectLst/>
                <a:latin typeface="Calibri"/>
                <a:ea typeface="Times New Roman" panose="02020603050405020304" pitchFamily="18" charset="0"/>
                <a:cs typeface="Times New Roman"/>
              </a:rPr>
              <a:t>"volvo"</a:t>
            </a:r>
            <a:r>
              <a:rPr lang="fr-FR" sz="1600" noProof="1">
                <a:solidFill>
                  <a:srgbClr val="383A42"/>
                </a:solidFill>
                <a:effectLst/>
                <a:latin typeface="Calibri"/>
                <a:ea typeface="Times New Roman" panose="02020603050405020304" pitchFamily="18" charset="0"/>
                <a:cs typeface="Times New Roman"/>
              </a:rPr>
              <a:t>&gt;Volvo&lt;/</a:t>
            </a:r>
            <a:r>
              <a:rPr lang="fr-FR" sz="1600" noProof="1">
                <a:solidFill>
                  <a:srgbClr val="E45649"/>
                </a:solidFill>
                <a:effectLst/>
                <a:latin typeface="Calibri"/>
                <a:ea typeface="Times New Roman" panose="02020603050405020304" pitchFamily="18" charset="0"/>
                <a:cs typeface="Times New Roman"/>
              </a:rPr>
              <a:t>option</a:t>
            </a:r>
            <a:r>
              <a:rPr lang="fr-FR" sz="1600" noProof="1">
                <a:solidFill>
                  <a:srgbClr val="383A42"/>
                </a:solidFill>
                <a:effectLst/>
                <a:latin typeface="Calibri"/>
                <a:ea typeface="Times New Roman" panose="02020603050405020304" pitchFamily="18" charset="0"/>
                <a:cs typeface="Times New Roman"/>
              </a:rPr>
              <a:t>&gt;</a:t>
            </a:r>
            <a:endParaRPr lang="fr-FR" sz="1600" noProof="1">
              <a:effectLst/>
              <a:latin typeface="Calibri"/>
              <a:ea typeface="Times New Roman" panose="02020603050405020304" pitchFamily="18" charset="0"/>
              <a:cs typeface="Times New Roman"/>
            </a:endParaRPr>
          </a:p>
          <a:p>
            <a:pPr>
              <a:lnSpc>
                <a:spcPts val="1100"/>
              </a:lnSpc>
              <a:spcAft>
                <a:spcPts val="1000"/>
              </a:spcAft>
            </a:pPr>
            <a:r>
              <a:rPr lang="fr-FR" sz="1600" noProof="1">
                <a:solidFill>
                  <a:srgbClr val="383A42"/>
                </a:solidFill>
                <a:effectLst/>
                <a:latin typeface="Calibri"/>
                <a:ea typeface="Times New Roman" panose="02020603050405020304" pitchFamily="18" charset="0"/>
                <a:cs typeface="Times New Roman"/>
              </a:rPr>
              <a:t>    &lt;</a:t>
            </a:r>
            <a:r>
              <a:rPr lang="fr-FR" sz="1600" noProof="1">
                <a:solidFill>
                  <a:srgbClr val="E45649"/>
                </a:solidFill>
                <a:effectLst/>
                <a:latin typeface="Calibri"/>
                <a:ea typeface="Times New Roman" panose="02020603050405020304" pitchFamily="18" charset="0"/>
                <a:cs typeface="Times New Roman"/>
              </a:rPr>
              <a:t>option</a:t>
            </a:r>
            <a:r>
              <a:rPr lang="fr-FR" sz="1600" noProof="1">
                <a:solidFill>
                  <a:srgbClr val="383A42"/>
                </a:solidFill>
                <a:effectLst/>
                <a:latin typeface="Calibri"/>
                <a:ea typeface="Times New Roman" panose="02020603050405020304" pitchFamily="18" charset="0"/>
                <a:cs typeface="Times New Roman"/>
              </a:rPr>
              <a:t> </a:t>
            </a:r>
            <a:r>
              <a:rPr lang="fr-FR" sz="1600" noProof="1">
                <a:solidFill>
                  <a:srgbClr val="986801"/>
                </a:solidFill>
                <a:effectLst/>
                <a:latin typeface="Calibri"/>
                <a:ea typeface="Times New Roman" panose="02020603050405020304" pitchFamily="18" charset="0"/>
                <a:cs typeface="Times New Roman"/>
              </a:rPr>
              <a:t>value</a:t>
            </a:r>
            <a:r>
              <a:rPr lang="fr-FR" sz="1600" noProof="1">
                <a:solidFill>
                  <a:srgbClr val="383A42"/>
                </a:solidFill>
                <a:effectLst/>
                <a:latin typeface="Calibri"/>
                <a:ea typeface="Times New Roman" panose="02020603050405020304" pitchFamily="18" charset="0"/>
                <a:cs typeface="Times New Roman"/>
              </a:rPr>
              <a:t>=</a:t>
            </a:r>
            <a:r>
              <a:rPr lang="fr-FR" sz="1600" noProof="1">
                <a:solidFill>
                  <a:srgbClr val="50A14F"/>
                </a:solidFill>
                <a:effectLst/>
                <a:latin typeface="Calibri"/>
                <a:ea typeface="Times New Roman" panose="02020603050405020304" pitchFamily="18" charset="0"/>
                <a:cs typeface="Times New Roman"/>
              </a:rPr>
              <a:t>"saab"</a:t>
            </a:r>
            <a:r>
              <a:rPr lang="fr-FR" sz="1600" noProof="1">
                <a:solidFill>
                  <a:srgbClr val="383A42"/>
                </a:solidFill>
                <a:effectLst/>
                <a:latin typeface="Calibri"/>
                <a:ea typeface="Times New Roman" panose="02020603050405020304" pitchFamily="18" charset="0"/>
                <a:cs typeface="Times New Roman"/>
              </a:rPr>
              <a:t>&gt;Saab&lt;/</a:t>
            </a:r>
            <a:r>
              <a:rPr lang="fr-FR" sz="1600" noProof="1">
                <a:solidFill>
                  <a:srgbClr val="E45649"/>
                </a:solidFill>
                <a:effectLst/>
                <a:latin typeface="Calibri"/>
                <a:ea typeface="Times New Roman" panose="02020603050405020304" pitchFamily="18" charset="0"/>
                <a:cs typeface="Times New Roman"/>
              </a:rPr>
              <a:t>option</a:t>
            </a:r>
            <a:r>
              <a:rPr lang="fr-FR" sz="1600" noProof="1">
                <a:solidFill>
                  <a:srgbClr val="383A42"/>
                </a:solidFill>
                <a:effectLst/>
                <a:latin typeface="Calibri"/>
                <a:ea typeface="Times New Roman" panose="02020603050405020304" pitchFamily="18" charset="0"/>
                <a:cs typeface="Times New Roman"/>
              </a:rPr>
              <a:t>&gt;</a:t>
            </a:r>
            <a:endParaRPr lang="fr-FR" sz="1600" noProof="1">
              <a:effectLst/>
              <a:latin typeface="Calibri"/>
              <a:ea typeface="Times New Roman" panose="02020603050405020304" pitchFamily="18" charset="0"/>
              <a:cs typeface="Times New Roman"/>
            </a:endParaRPr>
          </a:p>
          <a:p>
            <a:pPr>
              <a:lnSpc>
                <a:spcPts val="1100"/>
              </a:lnSpc>
              <a:spcAft>
                <a:spcPts val="1000"/>
              </a:spcAft>
            </a:pPr>
            <a:r>
              <a:rPr lang="fr-FR" sz="1600" noProof="1">
                <a:solidFill>
                  <a:srgbClr val="383A42"/>
                </a:solidFill>
                <a:effectLst/>
                <a:latin typeface="Calibri"/>
                <a:ea typeface="Times New Roman" panose="02020603050405020304" pitchFamily="18" charset="0"/>
                <a:cs typeface="Times New Roman"/>
              </a:rPr>
              <a:t>    &lt;</a:t>
            </a:r>
            <a:r>
              <a:rPr lang="fr-FR" sz="1600" noProof="1">
                <a:solidFill>
                  <a:srgbClr val="E45649"/>
                </a:solidFill>
                <a:effectLst/>
                <a:latin typeface="Calibri"/>
                <a:ea typeface="Times New Roman" panose="02020603050405020304" pitchFamily="18" charset="0"/>
                <a:cs typeface="Times New Roman"/>
              </a:rPr>
              <a:t>option</a:t>
            </a:r>
            <a:r>
              <a:rPr lang="fr-FR" sz="1600" noProof="1">
                <a:solidFill>
                  <a:srgbClr val="383A42"/>
                </a:solidFill>
                <a:effectLst/>
                <a:latin typeface="Calibri"/>
                <a:ea typeface="Times New Roman" panose="02020603050405020304" pitchFamily="18" charset="0"/>
                <a:cs typeface="Times New Roman"/>
              </a:rPr>
              <a:t> </a:t>
            </a:r>
            <a:r>
              <a:rPr lang="fr-FR" sz="1600" noProof="1">
                <a:solidFill>
                  <a:srgbClr val="986801"/>
                </a:solidFill>
                <a:effectLst/>
                <a:latin typeface="Calibri"/>
                <a:ea typeface="Times New Roman" panose="02020603050405020304" pitchFamily="18" charset="0"/>
                <a:cs typeface="Times New Roman"/>
              </a:rPr>
              <a:t>value</a:t>
            </a:r>
            <a:r>
              <a:rPr lang="fr-FR" sz="1600" noProof="1">
                <a:solidFill>
                  <a:srgbClr val="383A42"/>
                </a:solidFill>
                <a:effectLst/>
                <a:latin typeface="Calibri"/>
                <a:ea typeface="Times New Roman" panose="02020603050405020304" pitchFamily="18" charset="0"/>
                <a:cs typeface="Times New Roman"/>
              </a:rPr>
              <a:t>=</a:t>
            </a:r>
            <a:r>
              <a:rPr lang="fr-FR" sz="1600" noProof="1">
                <a:solidFill>
                  <a:srgbClr val="50A14F"/>
                </a:solidFill>
                <a:effectLst/>
                <a:latin typeface="Calibri"/>
                <a:ea typeface="Times New Roman" panose="02020603050405020304" pitchFamily="18" charset="0"/>
                <a:cs typeface="Times New Roman"/>
              </a:rPr>
              <a:t>"fiat"</a:t>
            </a:r>
            <a:r>
              <a:rPr lang="fr-FR" sz="1600" noProof="1">
                <a:solidFill>
                  <a:srgbClr val="383A42"/>
                </a:solidFill>
                <a:effectLst/>
                <a:latin typeface="Calibri"/>
                <a:ea typeface="Times New Roman" panose="02020603050405020304" pitchFamily="18" charset="0"/>
                <a:cs typeface="Times New Roman"/>
              </a:rPr>
              <a:t>&gt;Fiat&lt;/</a:t>
            </a:r>
            <a:r>
              <a:rPr lang="fr-FR" sz="1600" noProof="1">
                <a:solidFill>
                  <a:srgbClr val="E45649"/>
                </a:solidFill>
                <a:effectLst/>
                <a:latin typeface="Calibri"/>
                <a:ea typeface="Times New Roman" panose="02020603050405020304" pitchFamily="18" charset="0"/>
                <a:cs typeface="Times New Roman"/>
              </a:rPr>
              <a:t>option</a:t>
            </a:r>
            <a:r>
              <a:rPr lang="fr-FR" sz="1600" noProof="1">
                <a:solidFill>
                  <a:srgbClr val="383A42"/>
                </a:solidFill>
                <a:effectLst/>
                <a:latin typeface="Calibri"/>
                <a:ea typeface="Times New Roman" panose="02020603050405020304" pitchFamily="18" charset="0"/>
                <a:cs typeface="Times New Roman"/>
              </a:rPr>
              <a:t>&gt;</a:t>
            </a:r>
            <a:endParaRPr lang="fr-FR" sz="1600" noProof="1">
              <a:effectLst/>
              <a:latin typeface="Calibri"/>
              <a:ea typeface="Times New Roman" panose="02020603050405020304" pitchFamily="18" charset="0"/>
              <a:cs typeface="Times New Roman"/>
            </a:endParaRPr>
          </a:p>
          <a:p>
            <a:pPr>
              <a:lnSpc>
                <a:spcPts val="1100"/>
              </a:lnSpc>
              <a:spcAft>
                <a:spcPts val="1000"/>
              </a:spcAft>
            </a:pPr>
            <a:r>
              <a:rPr lang="fr-FR" sz="1600" noProof="1">
                <a:solidFill>
                  <a:srgbClr val="383A42"/>
                </a:solidFill>
                <a:effectLst/>
                <a:latin typeface="Calibri"/>
                <a:ea typeface="Times New Roman" panose="02020603050405020304" pitchFamily="18" charset="0"/>
                <a:cs typeface="Times New Roman"/>
              </a:rPr>
              <a:t>    &lt;</a:t>
            </a:r>
            <a:r>
              <a:rPr lang="fr-FR" sz="1600" noProof="1">
                <a:solidFill>
                  <a:srgbClr val="E45649"/>
                </a:solidFill>
                <a:effectLst/>
                <a:latin typeface="Calibri"/>
                <a:ea typeface="Times New Roman" panose="02020603050405020304" pitchFamily="18" charset="0"/>
                <a:cs typeface="Times New Roman"/>
              </a:rPr>
              <a:t>option</a:t>
            </a:r>
            <a:r>
              <a:rPr lang="fr-FR" sz="1600" noProof="1">
                <a:solidFill>
                  <a:srgbClr val="383A42"/>
                </a:solidFill>
                <a:effectLst/>
                <a:latin typeface="Calibri"/>
                <a:ea typeface="Times New Roman" panose="02020603050405020304" pitchFamily="18" charset="0"/>
                <a:cs typeface="Times New Roman"/>
              </a:rPr>
              <a:t> </a:t>
            </a:r>
            <a:r>
              <a:rPr lang="fr-FR" sz="1600" noProof="1">
                <a:solidFill>
                  <a:srgbClr val="986801"/>
                </a:solidFill>
                <a:effectLst/>
                <a:latin typeface="Calibri"/>
                <a:ea typeface="Times New Roman" panose="02020603050405020304" pitchFamily="18" charset="0"/>
                <a:cs typeface="Times New Roman"/>
              </a:rPr>
              <a:t>value</a:t>
            </a:r>
            <a:r>
              <a:rPr lang="fr-FR" sz="1600" noProof="1">
                <a:solidFill>
                  <a:srgbClr val="383A42"/>
                </a:solidFill>
                <a:effectLst/>
                <a:latin typeface="Calibri"/>
                <a:ea typeface="Times New Roman" panose="02020603050405020304" pitchFamily="18" charset="0"/>
                <a:cs typeface="Times New Roman"/>
              </a:rPr>
              <a:t>=</a:t>
            </a:r>
            <a:r>
              <a:rPr lang="fr-FR" sz="1600" noProof="1">
                <a:solidFill>
                  <a:srgbClr val="50A14F"/>
                </a:solidFill>
                <a:latin typeface="Calibri"/>
                <a:ea typeface="Times New Roman" panose="02020603050405020304" pitchFamily="18" charset="0"/>
                <a:cs typeface="Times New Roman"/>
              </a:rPr>
              <a:t>"</a:t>
            </a:r>
            <a:r>
              <a:rPr lang="fr-FR" sz="1600" noProof="1">
                <a:solidFill>
                  <a:srgbClr val="50A14F"/>
                </a:solidFill>
                <a:effectLst/>
                <a:latin typeface="Calibri"/>
                <a:ea typeface="Times New Roman" panose="02020603050405020304" pitchFamily="18" charset="0"/>
                <a:cs typeface="Times New Roman"/>
              </a:rPr>
              <a:t>audi"</a:t>
            </a:r>
            <a:r>
              <a:rPr lang="fr-FR" sz="1600" noProof="1">
                <a:solidFill>
                  <a:srgbClr val="383A42"/>
                </a:solidFill>
                <a:effectLst/>
                <a:latin typeface="Calibri"/>
                <a:ea typeface="Times New Roman" panose="02020603050405020304" pitchFamily="18" charset="0"/>
                <a:cs typeface="Times New Roman"/>
              </a:rPr>
              <a:t>&gt;Audi&lt;/</a:t>
            </a:r>
            <a:r>
              <a:rPr lang="fr-FR" sz="1600" noProof="1">
                <a:solidFill>
                  <a:srgbClr val="E45649"/>
                </a:solidFill>
                <a:effectLst/>
                <a:latin typeface="Calibri"/>
                <a:ea typeface="Times New Roman" panose="02020603050405020304" pitchFamily="18" charset="0"/>
                <a:cs typeface="Times New Roman"/>
              </a:rPr>
              <a:t>option</a:t>
            </a:r>
            <a:r>
              <a:rPr lang="fr-FR" sz="1600" noProof="1">
                <a:solidFill>
                  <a:srgbClr val="383A42"/>
                </a:solidFill>
                <a:effectLst/>
                <a:latin typeface="Calibri"/>
                <a:ea typeface="Times New Roman" panose="02020603050405020304" pitchFamily="18" charset="0"/>
                <a:cs typeface="Times New Roman"/>
              </a:rPr>
              <a:t>&gt;</a:t>
            </a:r>
            <a:endParaRPr lang="fr-FR" sz="1600" noProof="1">
              <a:effectLst/>
              <a:latin typeface="Calibri"/>
              <a:ea typeface="Times New Roman" panose="02020603050405020304" pitchFamily="18" charset="0"/>
              <a:cs typeface="Times New Roman"/>
            </a:endParaRPr>
          </a:p>
          <a:p>
            <a:pPr>
              <a:lnSpc>
                <a:spcPts val="1100"/>
              </a:lnSpc>
              <a:spcAft>
                <a:spcPts val="1000"/>
              </a:spcAft>
            </a:pPr>
            <a:r>
              <a:rPr lang="fr-FR" sz="1600" noProof="1">
                <a:solidFill>
                  <a:srgbClr val="383A42"/>
                </a:solidFill>
                <a:effectLst/>
                <a:latin typeface="Calibri"/>
                <a:ea typeface="Times New Roman" panose="02020603050405020304" pitchFamily="18" charset="0"/>
                <a:cs typeface="Times New Roman"/>
              </a:rPr>
              <a:t>&lt;/</a:t>
            </a:r>
            <a:r>
              <a:rPr lang="fr-FR" sz="1600" noProof="1">
                <a:solidFill>
                  <a:srgbClr val="E45649"/>
                </a:solidFill>
                <a:effectLst/>
                <a:latin typeface="Calibri"/>
                <a:ea typeface="Times New Roman" panose="02020603050405020304" pitchFamily="18" charset="0"/>
                <a:cs typeface="Times New Roman"/>
              </a:rPr>
              <a:t>select</a:t>
            </a:r>
            <a:r>
              <a:rPr lang="fr-FR" sz="1600" noProof="1">
                <a:solidFill>
                  <a:srgbClr val="383A42"/>
                </a:solidFill>
                <a:effectLst/>
                <a:latin typeface="Calibri"/>
                <a:ea typeface="Times New Roman" panose="02020603050405020304" pitchFamily="18" charset="0"/>
                <a:cs typeface="Times New Roman"/>
              </a:rPr>
              <a:t>&gt;</a:t>
            </a:r>
            <a:endParaRPr lang="fr-FR" sz="1600" noProof="1">
              <a:effectLst/>
              <a:latin typeface="Calibri"/>
              <a:ea typeface="Times New Roman" panose="02020603050405020304" pitchFamily="18" charset="0"/>
              <a:cs typeface="Times New Roman"/>
            </a:endParaRPr>
          </a:p>
        </p:txBody>
      </p:sp>
    </p:spTree>
    <p:extLst>
      <p:ext uri="{BB962C8B-B14F-4D97-AF65-F5344CB8AC3E}">
        <p14:creationId xmlns:p14="http://schemas.microsoft.com/office/powerpoint/2010/main" val="359308863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Connecteur droit 12">
            <a:extLst>
              <a:ext uri="{FF2B5EF4-FFF2-40B4-BE49-F238E27FC236}">
                <a16:creationId xmlns:a16="http://schemas.microsoft.com/office/drawing/2014/main" id="{7F409621-235B-42B7-8C57-C671A5B850E8}"/>
              </a:ext>
              <a:ext uri="{C183D7F6-B498-43B3-948B-1728B52AA6E4}">
                <adec:decorative xmlns:adec="http://schemas.microsoft.com/office/drawing/2017/decorative" val="1"/>
              </a:ext>
            </a:extLst>
          </p:cNvPr>
          <p:cNvCxnSpPr>
            <a:cxnSpLocks/>
          </p:cNvCxnSpPr>
          <p:nvPr/>
        </p:nvCxnSpPr>
        <p:spPr>
          <a:xfrm>
            <a:off x="240908" y="6459681"/>
            <a:ext cx="0" cy="398319"/>
          </a:xfrm>
          <a:prstGeom prst="line">
            <a:avLst/>
          </a:prstGeom>
          <a:ln w="139700">
            <a:solidFill>
              <a:schemeClr val="accent2"/>
            </a:solidFill>
            <a:prstDash val="solid"/>
          </a:ln>
        </p:spPr>
        <p:style>
          <a:lnRef idx="1">
            <a:schemeClr val="accent1"/>
          </a:lnRef>
          <a:fillRef idx="0">
            <a:schemeClr val="accent1"/>
          </a:fillRef>
          <a:effectRef idx="0">
            <a:schemeClr val="accent1"/>
          </a:effectRef>
          <a:fontRef idx="minor">
            <a:schemeClr val="tx1"/>
          </a:fontRef>
        </p:style>
      </p:cxnSp>
      <p:grpSp>
        <p:nvGrpSpPr>
          <p:cNvPr id="13" name="Groupe 12">
            <a:extLst>
              <a:ext uri="{FF2B5EF4-FFF2-40B4-BE49-F238E27FC236}">
                <a16:creationId xmlns:a16="http://schemas.microsoft.com/office/drawing/2014/main" id="{85DCF745-39CA-459B-8ACF-F7DEC90EFF33}"/>
              </a:ext>
              <a:ext uri="{C183D7F6-B498-43B3-948B-1728B52AA6E4}">
                <adec:decorative xmlns:adec="http://schemas.microsoft.com/office/drawing/2017/decorative" val="1"/>
              </a:ext>
            </a:extLst>
          </p:cNvPr>
          <p:cNvGrpSpPr/>
          <p:nvPr/>
        </p:nvGrpSpPr>
        <p:grpSpPr>
          <a:xfrm>
            <a:off x="9233656" y="-30668"/>
            <a:ext cx="2958344" cy="565210"/>
            <a:chOff x="1216702" y="-785818"/>
            <a:chExt cx="6391124" cy="1384729"/>
          </a:xfrm>
        </p:grpSpPr>
        <p:sp>
          <p:nvSpPr>
            <p:cNvPr id="14" name="Rectangle 1">
              <a:extLst>
                <a:ext uri="{FF2B5EF4-FFF2-40B4-BE49-F238E27FC236}">
                  <a16:creationId xmlns:a16="http://schemas.microsoft.com/office/drawing/2014/main" id="{1DD38E9F-DD41-498F-8651-C39F97B54463}"/>
                </a:ext>
              </a:extLst>
            </p:cNvPr>
            <p:cNvSpPr/>
            <p:nvPr/>
          </p:nvSpPr>
          <p:spPr>
            <a:xfrm>
              <a:off x="1216702" y="-755745"/>
              <a:ext cx="2792437" cy="728927"/>
            </a:xfrm>
            <a:custGeom>
              <a:avLst/>
              <a:gdLst>
                <a:gd name="connsiteX0" fmla="*/ 0 w 2778276"/>
                <a:gd name="connsiteY0" fmla="*/ 0 h 471777"/>
                <a:gd name="connsiteX1" fmla="*/ 2778276 w 2778276"/>
                <a:gd name="connsiteY1" fmla="*/ 0 h 471777"/>
                <a:gd name="connsiteX2" fmla="*/ 2778276 w 2778276"/>
                <a:gd name="connsiteY2" fmla="*/ 471777 h 471777"/>
                <a:gd name="connsiteX3" fmla="*/ 0 w 2778276"/>
                <a:gd name="connsiteY3" fmla="*/ 471777 h 471777"/>
                <a:gd name="connsiteX4" fmla="*/ 0 w 2778276"/>
                <a:gd name="connsiteY4" fmla="*/ 0 h 471777"/>
                <a:gd name="connsiteX0" fmla="*/ 0 w 2778276"/>
                <a:gd name="connsiteY0" fmla="*/ 0 h 499912"/>
                <a:gd name="connsiteX1" fmla="*/ 2778276 w 2778276"/>
                <a:gd name="connsiteY1" fmla="*/ 0 h 499912"/>
                <a:gd name="connsiteX2" fmla="*/ 2778276 w 2778276"/>
                <a:gd name="connsiteY2" fmla="*/ 471777 h 499912"/>
                <a:gd name="connsiteX3" fmla="*/ 576775 w 2778276"/>
                <a:gd name="connsiteY3" fmla="*/ 499912 h 499912"/>
                <a:gd name="connsiteX4" fmla="*/ 0 w 2778276"/>
                <a:gd name="connsiteY4" fmla="*/ 0 h 499912"/>
                <a:gd name="connsiteX0" fmla="*/ 0 w 2792344"/>
                <a:gd name="connsiteY0" fmla="*/ 0 h 514001"/>
                <a:gd name="connsiteX1" fmla="*/ 2778276 w 2792344"/>
                <a:gd name="connsiteY1" fmla="*/ 0 h 514001"/>
                <a:gd name="connsiteX2" fmla="*/ 2792344 w 2792344"/>
                <a:gd name="connsiteY2" fmla="*/ 514001 h 514001"/>
                <a:gd name="connsiteX3" fmla="*/ 576775 w 2792344"/>
                <a:gd name="connsiteY3" fmla="*/ 499912 h 514001"/>
                <a:gd name="connsiteX4" fmla="*/ 0 w 2792344"/>
                <a:gd name="connsiteY4" fmla="*/ 0 h 514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2344" h="514001">
                  <a:moveTo>
                    <a:pt x="0" y="0"/>
                  </a:moveTo>
                  <a:lnTo>
                    <a:pt x="2778276" y="0"/>
                  </a:lnTo>
                  <a:lnTo>
                    <a:pt x="2792344" y="514001"/>
                  </a:lnTo>
                  <a:lnTo>
                    <a:pt x="576775" y="499912"/>
                  </a:lnTo>
                  <a:lnTo>
                    <a:pt x="0" y="0"/>
                  </a:lnTo>
                  <a:close/>
                </a:path>
              </a:pathLst>
            </a:custGeom>
            <a:solidFill>
              <a:srgbClr val="EE740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fr-FR">
                <a:solidFill>
                  <a:srgbClr val="00366C"/>
                </a:solidFill>
              </a:endParaRPr>
            </a:p>
          </p:txBody>
        </p:sp>
        <p:sp>
          <p:nvSpPr>
            <p:cNvPr id="15" name="Rectangle 2">
              <a:extLst>
                <a:ext uri="{FF2B5EF4-FFF2-40B4-BE49-F238E27FC236}">
                  <a16:creationId xmlns:a16="http://schemas.microsoft.com/office/drawing/2014/main" id="{ADAB0AEC-795E-4826-A0D6-2720A6B5F17E}"/>
                </a:ext>
              </a:extLst>
            </p:cNvPr>
            <p:cNvSpPr/>
            <p:nvPr/>
          </p:nvSpPr>
          <p:spPr>
            <a:xfrm>
              <a:off x="1968078" y="-785818"/>
              <a:ext cx="5639748" cy="1384729"/>
            </a:xfrm>
            <a:custGeom>
              <a:avLst/>
              <a:gdLst>
                <a:gd name="connsiteX0" fmla="*/ 0 w 4000500"/>
                <a:gd name="connsiteY0" fmla="*/ 0 h 800100"/>
                <a:gd name="connsiteX1" fmla="*/ 4000500 w 4000500"/>
                <a:gd name="connsiteY1" fmla="*/ 0 h 800100"/>
                <a:gd name="connsiteX2" fmla="*/ 4000500 w 4000500"/>
                <a:gd name="connsiteY2" fmla="*/ 800100 h 800100"/>
                <a:gd name="connsiteX3" fmla="*/ 0 w 4000500"/>
                <a:gd name="connsiteY3" fmla="*/ 800100 h 800100"/>
                <a:gd name="connsiteX4" fmla="*/ 0 w 4000500"/>
                <a:gd name="connsiteY4" fmla="*/ 0 h 800100"/>
                <a:gd name="connsiteX0" fmla="*/ 0 w 4000500"/>
                <a:gd name="connsiteY0" fmla="*/ 0 h 800100"/>
                <a:gd name="connsiteX1" fmla="*/ 4000500 w 4000500"/>
                <a:gd name="connsiteY1" fmla="*/ 0 h 800100"/>
                <a:gd name="connsiteX2" fmla="*/ 4000500 w 4000500"/>
                <a:gd name="connsiteY2" fmla="*/ 800100 h 800100"/>
                <a:gd name="connsiteX3" fmla="*/ 792480 w 4000500"/>
                <a:gd name="connsiteY3" fmla="*/ 800100 h 800100"/>
                <a:gd name="connsiteX4" fmla="*/ 0 w 4000500"/>
                <a:gd name="connsiteY4" fmla="*/ 0 h 800100"/>
                <a:gd name="connsiteX0" fmla="*/ 0 w 4428566"/>
                <a:gd name="connsiteY0" fmla="*/ 0 h 806393"/>
                <a:gd name="connsiteX1" fmla="*/ 4000500 w 4428566"/>
                <a:gd name="connsiteY1" fmla="*/ 0 h 806393"/>
                <a:gd name="connsiteX2" fmla="*/ 4428566 w 4428566"/>
                <a:gd name="connsiteY2" fmla="*/ 806393 h 806393"/>
                <a:gd name="connsiteX3" fmla="*/ 792480 w 4428566"/>
                <a:gd name="connsiteY3" fmla="*/ 800100 h 806393"/>
                <a:gd name="connsiteX4" fmla="*/ 0 w 4428566"/>
                <a:gd name="connsiteY4" fmla="*/ 0 h 806393"/>
                <a:gd name="connsiteX0" fmla="*/ 0 w 4428566"/>
                <a:gd name="connsiteY0" fmla="*/ 0 h 806393"/>
                <a:gd name="connsiteX1" fmla="*/ 4428566 w 4428566"/>
                <a:gd name="connsiteY1" fmla="*/ 7035 h 806393"/>
                <a:gd name="connsiteX2" fmla="*/ 4428566 w 4428566"/>
                <a:gd name="connsiteY2" fmla="*/ 806393 h 806393"/>
                <a:gd name="connsiteX3" fmla="*/ 792480 w 4428566"/>
                <a:gd name="connsiteY3" fmla="*/ 800100 h 806393"/>
                <a:gd name="connsiteX4" fmla="*/ 0 w 4428566"/>
                <a:gd name="connsiteY4" fmla="*/ 0 h 8063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28566" h="806393">
                  <a:moveTo>
                    <a:pt x="0" y="0"/>
                  </a:moveTo>
                  <a:lnTo>
                    <a:pt x="4428566" y="7035"/>
                  </a:lnTo>
                  <a:lnTo>
                    <a:pt x="4428566" y="806393"/>
                  </a:lnTo>
                  <a:lnTo>
                    <a:pt x="792480" y="800100"/>
                  </a:lnTo>
                  <a:lnTo>
                    <a:pt x="0" y="0"/>
                  </a:lnTo>
                  <a:close/>
                </a:path>
              </a:pathLst>
            </a:custGeom>
            <a:solidFill>
              <a:srgbClr val="0B84FF"/>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nSpc>
                  <a:spcPct val="120000"/>
                </a:lnSpc>
                <a:spcBef>
                  <a:spcPts val="200"/>
                </a:spcBef>
              </a:pPr>
              <a:r>
                <a:rPr lang="fr-FR" sz="1000" kern="1000">
                  <a:solidFill>
                    <a:srgbClr val="00366C"/>
                  </a:solidFill>
                  <a:effectLst/>
                  <a:ea typeface="Calibri" panose="020F0502020204030204" pitchFamily="34" charset="0"/>
                  <a:cs typeface="Times New Roman" panose="02020603050405020304" pitchFamily="18" charset="0"/>
                </a:rPr>
                <a:t> </a:t>
              </a:r>
            </a:p>
          </p:txBody>
        </p:sp>
      </p:grpSp>
      <p:pic>
        <p:nvPicPr>
          <p:cNvPr id="16" name="Graphique 218">
            <a:extLst>
              <a:ext uri="{FF2B5EF4-FFF2-40B4-BE49-F238E27FC236}">
                <a16:creationId xmlns:a16="http://schemas.microsoft.com/office/drawing/2014/main" id="{797E772C-3E32-4DC4-9154-2641BFB9AA2D}"/>
              </a:ext>
            </a:extLst>
          </p:cNvPr>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40909" y="193345"/>
            <a:ext cx="1424861" cy="311868"/>
          </a:xfrm>
          <a:prstGeom prst="rect">
            <a:avLst/>
          </a:prstGeom>
        </p:spPr>
      </p:pic>
      <p:sp>
        <p:nvSpPr>
          <p:cNvPr id="17" name="Zone de texte 2">
            <a:extLst>
              <a:ext uri="{FF2B5EF4-FFF2-40B4-BE49-F238E27FC236}">
                <a16:creationId xmlns:a16="http://schemas.microsoft.com/office/drawing/2014/main" id="{BB37616C-272E-47F1-863A-B2C92FBE80F3}"/>
              </a:ext>
            </a:extLst>
          </p:cNvPr>
          <p:cNvSpPr txBox="1">
            <a:spLocks noChangeArrowheads="1"/>
          </p:cNvSpPr>
          <p:nvPr/>
        </p:nvSpPr>
        <p:spPr bwMode="auto">
          <a:xfrm>
            <a:off x="10440745" y="130371"/>
            <a:ext cx="18367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spcBef>
                <a:spcPct val="0"/>
              </a:spcBef>
              <a:spcAft>
                <a:spcPct val="0"/>
              </a:spcAft>
            </a:pPr>
            <a:r>
              <a:rPr lang="fr-FR">
                <a:solidFill>
                  <a:schemeClr val="bg1"/>
                </a:solidFill>
                <a:latin typeface="Arial"/>
                <a:cs typeface="Arial"/>
              </a:rPr>
              <a:t>Atelier 2 HTML</a:t>
            </a:r>
            <a:endParaRPr lang="en-US">
              <a:solidFill>
                <a:schemeClr val="bg1"/>
              </a:solidFill>
            </a:endParaRPr>
          </a:p>
        </p:txBody>
      </p:sp>
      <p:cxnSp>
        <p:nvCxnSpPr>
          <p:cNvPr id="21" name="Connecteur droit 12">
            <a:extLst>
              <a:ext uri="{FF2B5EF4-FFF2-40B4-BE49-F238E27FC236}">
                <a16:creationId xmlns:a16="http://schemas.microsoft.com/office/drawing/2014/main" id="{2FD4896E-C3EA-4312-B8B9-061395FD30B9}"/>
              </a:ext>
              <a:ext uri="{C183D7F6-B498-43B3-948B-1728B52AA6E4}">
                <adec:decorative xmlns:adec="http://schemas.microsoft.com/office/drawing/2017/decorative" val="1"/>
              </a:ext>
            </a:extLst>
          </p:cNvPr>
          <p:cNvCxnSpPr>
            <a:cxnSpLocks/>
          </p:cNvCxnSpPr>
          <p:nvPr/>
        </p:nvCxnSpPr>
        <p:spPr>
          <a:xfrm>
            <a:off x="10526228" y="71037"/>
            <a:ext cx="1416204" cy="0"/>
          </a:xfrm>
          <a:prstGeom prst="line">
            <a:avLst/>
          </a:prstGeom>
          <a:ln w="57150">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25" name="Espace réservé du numéro de diapositive 24">
            <a:extLst>
              <a:ext uri="{FF2B5EF4-FFF2-40B4-BE49-F238E27FC236}">
                <a16:creationId xmlns:a16="http://schemas.microsoft.com/office/drawing/2014/main" id="{6BFAE7BC-893E-4B9B-AB04-BFD3DE9B75A1}"/>
              </a:ext>
            </a:extLst>
          </p:cNvPr>
          <p:cNvSpPr>
            <a:spLocks noGrp="1"/>
          </p:cNvSpPr>
          <p:nvPr>
            <p:ph type="sldNum" sz="quarter" idx="12"/>
          </p:nvPr>
        </p:nvSpPr>
        <p:spPr/>
        <p:txBody>
          <a:bodyPr/>
          <a:lstStyle/>
          <a:p>
            <a:r>
              <a:rPr lang="fr-FR">
                <a:cs typeface="Calibri"/>
              </a:rPr>
              <a:t>37</a:t>
            </a:r>
          </a:p>
        </p:txBody>
      </p:sp>
      <p:sp>
        <p:nvSpPr>
          <p:cNvPr id="3" name="TextBox 2">
            <a:extLst>
              <a:ext uri="{FF2B5EF4-FFF2-40B4-BE49-F238E27FC236}">
                <a16:creationId xmlns:a16="http://schemas.microsoft.com/office/drawing/2014/main" id="{300F317F-220A-C48E-5C15-8F401C4C2259}"/>
              </a:ext>
            </a:extLst>
          </p:cNvPr>
          <p:cNvSpPr txBox="1"/>
          <p:nvPr/>
        </p:nvSpPr>
        <p:spPr>
          <a:xfrm>
            <a:off x="3094404" y="367690"/>
            <a:ext cx="5994400" cy="39370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lnSpc>
                <a:spcPct val="110000"/>
              </a:lnSpc>
              <a:spcBef>
                <a:spcPts val="1200"/>
              </a:spcBef>
              <a:spcAft>
                <a:spcPts val="200"/>
              </a:spcAft>
            </a:pPr>
            <a:r>
              <a:rPr lang="fr-FR" sz="2000" b="1">
                <a:ea typeface="+mn-lt"/>
                <a:cs typeface="+mn-lt"/>
              </a:rPr>
              <a:t>Présentation du HTML</a:t>
            </a:r>
            <a:endParaRPr lang="en-US" sz="2000" b="1">
              <a:cs typeface="Calibri"/>
            </a:endParaRPr>
          </a:p>
        </p:txBody>
      </p:sp>
      <p:sp>
        <p:nvSpPr>
          <p:cNvPr id="4" name="Espace réservé du contenu 2">
            <a:extLst>
              <a:ext uri="{FF2B5EF4-FFF2-40B4-BE49-F238E27FC236}">
                <a16:creationId xmlns:a16="http://schemas.microsoft.com/office/drawing/2014/main" id="{A89E0A5D-996B-19E8-94DB-84BF450C7363}"/>
              </a:ext>
            </a:extLst>
          </p:cNvPr>
          <p:cNvSpPr txBox="1">
            <a:spLocks/>
          </p:cNvSpPr>
          <p:nvPr/>
        </p:nvSpPr>
        <p:spPr>
          <a:xfrm>
            <a:off x="1487365" y="875690"/>
            <a:ext cx="9213850" cy="393700"/>
          </a:xfrm>
          <a:prstGeom prst="rect">
            <a:avLst/>
          </a:prstGeom>
        </p:spPr>
        <p:txBody>
          <a:bodyPr lIns="91440" tIns="45720" rIns="91440" bIns="45720" anchor="t">
            <a:normAutofit lnSpcReduction="10000"/>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fr-FR" b="1">
                <a:solidFill>
                  <a:schemeClr val="accent1"/>
                </a:solidFill>
              </a:rPr>
              <a:t>LES FORMULAIRES</a:t>
            </a:r>
            <a:endParaRPr lang="en-US"/>
          </a:p>
        </p:txBody>
      </p:sp>
      <p:sp>
        <p:nvSpPr>
          <p:cNvPr id="6" name="ZoneTexte 5">
            <a:extLst>
              <a:ext uri="{FF2B5EF4-FFF2-40B4-BE49-F238E27FC236}">
                <a16:creationId xmlns:a16="http://schemas.microsoft.com/office/drawing/2014/main" id="{617AD7F3-A286-A868-E2E9-901856021D50}"/>
              </a:ext>
            </a:extLst>
          </p:cNvPr>
          <p:cNvSpPr txBox="1"/>
          <p:nvPr/>
        </p:nvSpPr>
        <p:spPr>
          <a:xfrm>
            <a:off x="2679212" y="2395904"/>
            <a:ext cx="6824215" cy="2821285"/>
          </a:xfrm>
          <a:prstGeom prst="rect">
            <a:avLst/>
          </a:prstGeom>
          <a:noFill/>
        </p:spPr>
        <p:txBody>
          <a:bodyPr wrap="square" lIns="91440" tIns="45720" rIns="91440" bIns="45720" anchor="t">
            <a:spAutoFit/>
          </a:bodyPr>
          <a:lstStyle/>
          <a:p>
            <a:pPr>
              <a:spcAft>
                <a:spcPts val="500"/>
              </a:spcAft>
            </a:pPr>
            <a:r>
              <a:rPr lang="fr-FR" sz="1600" noProof="1">
                <a:effectLst/>
                <a:latin typeface="Calibri"/>
                <a:ea typeface="Times New Roman" panose="02020603050405020304" pitchFamily="18" charset="0"/>
                <a:cs typeface="Calibri"/>
              </a:rPr>
              <a:t>L'élément </a:t>
            </a:r>
            <a:r>
              <a:rPr lang="fr-FR" sz="1600" b="1" noProof="1">
                <a:effectLst/>
                <a:latin typeface="Calibri"/>
                <a:ea typeface="Times New Roman" panose="02020603050405020304" pitchFamily="18" charset="0"/>
                <a:cs typeface="Calibri"/>
              </a:rPr>
              <a:t>&lt;textarea&gt;</a:t>
            </a:r>
            <a:r>
              <a:rPr lang="fr-FR" sz="1600" noProof="1">
                <a:latin typeface="Calibri"/>
                <a:ea typeface="Times New Roman" panose="02020603050405020304" pitchFamily="18" charset="0"/>
                <a:cs typeface="Calibri"/>
              </a:rPr>
              <a:t> :</a:t>
            </a:r>
            <a:endParaRPr lang="fr-FR" noProof="1">
              <a:ea typeface="Calibri"/>
              <a:cs typeface="Calibri" panose="020F0502020204030204"/>
            </a:endParaRPr>
          </a:p>
          <a:p>
            <a:pPr>
              <a:spcAft>
                <a:spcPts val="500"/>
              </a:spcAft>
            </a:pPr>
            <a:r>
              <a:rPr lang="fr-FR" sz="1600" noProof="1">
                <a:effectLst/>
                <a:latin typeface="Calibri"/>
                <a:ea typeface="Times New Roman" panose="02020603050405020304" pitchFamily="18" charset="0"/>
                <a:cs typeface="Calibri"/>
              </a:rPr>
              <a:t>L' élément </a:t>
            </a:r>
            <a:r>
              <a:rPr lang="fr-FR" sz="1600" b="1" noProof="1">
                <a:effectLst/>
                <a:latin typeface="Calibri"/>
                <a:ea typeface="Times New Roman" panose="02020603050405020304" pitchFamily="18" charset="0"/>
                <a:cs typeface="Calibri"/>
              </a:rPr>
              <a:t>&lt;</a:t>
            </a:r>
            <a:r>
              <a:rPr lang="fr-FR" sz="1600" b="1" noProof="1">
                <a:solidFill>
                  <a:srgbClr val="E45649"/>
                </a:solidFill>
                <a:effectLst/>
                <a:latin typeface="Calibri"/>
                <a:ea typeface="Times New Roman" panose="02020603050405020304" pitchFamily="18" charset="0"/>
                <a:cs typeface="Calibri"/>
              </a:rPr>
              <a:t>textarea</a:t>
            </a:r>
            <a:r>
              <a:rPr lang="fr-FR" sz="1600" b="1" noProof="1">
                <a:effectLst/>
                <a:latin typeface="Calibri"/>
                <a:ea typeface="Times New Roman" panose="02020603050405020304" pitchFamily="18" charset="0"/>
                <a:cs typeface="Calibri"/>
              </a:rPr>
              <a:t>&gt;</a:t>
            </a:r>
            <a:r>
              <a:rPr lang="fr-FR" sz="1600" noProof="1">
                <a:effectLst/>
                <a:latin typeface="Calibri"/>
                <a:ea typeface="Times New Roman" panose="02020603050405020304" pitchFamily="18" charset="0"/>
                <a:cs typeface="Calibri"/>
              </a:rPr>
              <a:t> définit un champ de saisie multiligne (une zone de texte) :</a:t>
            </a:r>
          </a:p>
          <a:p>
            <a:pPr>
              <a:spcAft>
                <a:spcPts val="500"/>
              </a:spcAft>
            </a:pPr>
            <a:endParaRPr lang="fr-FR" sz="1600" noProof="1">
              <a:solidFill>
                <a:srgbClr val="000000"/>
              </a:solidFill>
              <a:latin typeface="Calibri"/>
              <a:ea typeface="Times New Roman" panose="02020603050405020304" pitchFamily="18" charset="0"/>
              <a:cs typeface="Calibri"/>
            </a:endParaRPr>
          </a:p>
          <a:p>
            <a:pPr>
              <a:spcAft>
                <a:spcPts val="500"/>
              </a:spcAft>
            </a:pPr>
            <a:r>
              <a:rPr lang="fr-FR" sz="1600" noProof="1">
                <a:solidFill>
                  <a:srgbClr val="383A42"/>
                </a:solidFill>
                <a:effectLst/>
                <a:latin typeface="Calibri"/>
                <a:ea typeface="Times New Roman" panose="02020603050405020304" pitchFamily="18" charset="0"/>
                <a:cs typeface="Times New Roman"/>
              </a:rPr>
              <a:t>&lt;</a:t>
            </a:r>
            <a:r>
              <a:rPr lang="fr-FR" sz="1600" noProof="1">
                <a:solidFill>
                  <a:srgbClr val="E45649"/>
                </a:solidFill>
                <a:effectLst/>
                <a:latin typeface="Calibri"/>
                <a:ea typeface="Times New Roman" panose="02020603050405020304" pitchFamily="18" charset="0"/>
                <a:cs typeface="Times New Roman"/>
              </a:rPr>
              <a:t>textarea</a:t>
            </a:r>
            <a:r>
              <a:rPr lang="fr-FR" sz="1600" noProof="1">
                <a:solidFill>
                  <a:srgbClr val="383A42"/>
                </a:solidFill>
                <a:effectLst/>
                <a:latin typeface="Calibri"/>
                <a:ea typeface="Times New Roman" panose="02020603050405020304" pitchFamily="18" charset="0"/>
                <a:cs typeface="Times New Roman"/>
              </a:rPr>
              <a:t> </a:t>
            </a:r>
            <a:r>
              <a:rPr lang="fr-FR" sz="1600" noProof="1">
                <a:solidFill>
                  <a:srgbClr val="986801"/>
                </a:solidFill>
                <a:effectLst/>
                <a:latin typeface="Calibri"/>
                <a:ea typeface="Times New Roman" panose="02020603050405020304" pitchFamily="18" charset="0"/>
                <a:cs typeface="Times New Roman"/>
              </a:rPr>
              <a:t>name</a:t>
            </a:r>
            <a:r>
              <a:rPr lang="fr-FR" sz="1600" noProof="1">
                <a:solidFill>
                  <a:srgbClr val="383A42"/>
                </a:solidFill>
                <a:effectLst/>
                <a:latin typeface="Calibri"/>
                <a:ea typeface="Times New Roman" panose="02020603050405020304" pitchFamily="18" charset="0"/>
                <a:cs typeface="Times New Roman"/>
              </a:rPr>
              <a:t>=</a:t>
            </a:r>
            <a:r>
              <a:rPr lang="fr-FR" sz="1600" noProof="1">
                <a:solidFill>
                  <a:srgbClr val="50A14F"/>
                </a:solidFill>
                <a:effectLst/>
                <a:latin typeface="Calibri"/>
                <a:ea typeface="Times New Roman" panose="02020603050405020304" pitchFamily="18" charset="0"/>
                <a:cs typeface="Times New Roman"/>
              </a:rPr>
              <a:t>"message"</a:t>
            </a:r>
            <a:r>
              <a:rPr lang="fr-FR" sz="1600" noProof="1">
                <a:solidFill>
                  <a:srgbClr val="383A42"/>
                </a:solidFill>
                <a:effectLst/>
                <a:latin typeface="Calibri"/>
                <a:ea typeface="Times New Roman" panose="02020603050405020304" pitchFamily="18" charset="0"/>
                <a:cs typeface="Times New Roman"/>
              </a:rPr>
              <a:t> </a:t>
            </a:r>
            <a:r>
              <a:rPr lang="fr-FR" sz="1600" noProof="1">
                <a:solidFill>
                  <a:srgbClr val="986801"/>
                </a:solidFill>
                <a:effectLst/>
                <a:latin typeface="Calibri"/>
                <a:ea typeface="Times New Roman" panose="02020603050405020304" pitchFamily="18" charset="0"/>
                <a:cs typeface="Times New Roman"/>
              </a:rPr>
              <a:t>rows</a:t>
            </a:r>
            <a:r>
              <a:rPr lang="fr-FR" sz="1600" noProof="1">
                <a:solidFill>
                  <a:srgbClr val="383A42"/>
                </a:solidFill>
                <a:effectLst/>
                <a:latin typeface="Calibri"/>
                <a:ea typeface="Times New Roman" panose="02020603050405020304" pitchFamily="18" charset="0"/>
                <a:cs typeface="Times New Roman"/>
              </a:rPr>
              <a:t>=</a:t>
            </a:r>
            <a:r>
              <a:rPr lang="fr-FR" sz="1600" noProof="1">
                <a:solidFill>
                  <a:srgbClr val="50A14F"/>
                </a:solidFill>
                <a:effectLst/>
                <a:latin typeface="Calibri"/>
                <a:ea typeface="Times New Roman" panose="02020603050405020304" pitchFamily="18" charset="0"/>
                <a:cs typeface="Times New Roman"/>
              </a:rPr>
              <a:t>"10"</a:t>
            </a:r>
            <a:r>
              <a:rPr lang="fr-FR" sz="1600" noProof="1">
                <a:solidFill>
                  <a:srgbClr val="383A42"/>
                </a:solidFill>
                <a:effectLst/>
                <a:latin typeface="Calibri"/>
                <a:ea typeface="Times New Roman" panose="02020603050405020304" pitchFamily="18" charset="0"/>
                <a:cs typeface="Times New Roman"/>
              </a:rPr>
              <a:t> </a:t>
            </a:r>
            <a:r>
              <a:rPr lang="fr-FR" sz="1600" noProof="1">
                <a:solidFill>
                  <a:srgbClr val="986801"/>
                </a:solidFill>
                <a:effectLst/>
                <a:latin typeface="Calibri"/>
                <a:ea typeface="Times New Roman" panose="02020603050405020304" pitchFamily="18" charset="0"/>
                <a:cs typeface="Times New Roman"/>
              </a:rPr>
              <a:t>cols</a:t>
            </a:r>
            <a:r>
              <a:rPr lang="fr-FR" sz="1600" noProof="1">
                <a:solidFill>
                  <a:srgbClr val="383A42"/>
                </a:solidFill>
                <a:effectLst/>
                <a:latin typeface="Calibri"/>
                <a:ea typeface="Times New Roman" panose="02020603050405020304" pitchFamily="18" charset="0"/>
                <a:cs typeface="Times New Roman"/>
              </a:rPr>
              <a:t>=</a:t>
            </a:r>
            <a:r>
              <a:rPr lang="fr-FR" sz="1600" noProof="1">
                <a:solidFill>
                  <a:srgbClr val="50A14F"/>
                </a:solidFill>
                <a:effectLst/>
                <a:latin typeface="Calibri"/>
                <a:ea typeface="Times New Roman" panose="02020603050405020304" pitchFamily="18" charset="0"/>
                <a:cs typeface="Times New Roman"/>
              </a:rPr>
              <a:t>"30"</a:t>
            </a:r>
            <a:r>
              <a:rPr lang="fr-FR" sz="1600" noProof="1">
                <a:solidFill>
                  <a:srgbClr val="383A42"/>
                </a:solidFill>
                <a:effectLst/>
                <a:latin typeface="Calibri"/>
                <a:ea typeface="Times New Roman" panose="02020603050405020304" pitchFamily="18" charset="0"/>
                <a:cs typeface="Times New Roman"/>
              </a:rPr>
              <a:t>&gt;</a:t>
            </a:r>
            <a:endParaRPr lang="fr-FR" sz="1600" noProof="1">
              <a:effectLst/>
              <a:latin typeface="Calibri"/>
              <a:ea typeface="Times New Roman" panose="02020603050405020304" pitchFamily="18" charset="0"/>
              <a:cs typeface="Times New Roman"/>
            </a:endParaRPr>
          </a:p>
          <a:p>
            <a:pPr>
              <a:spcAft>
                <a:spcPts val="500"/>
              </a:spcAft>
            </a:pPr>
            <a:r>
              <a:rPr lang="fr-FR" sz="1600" noProof="1">
                <a:solidFill>
                  <a:srgbClr val="383A42"/>
                </a:solidFill>
                <a:effectLst/>
                <a:latin typeface="Calibri"/>
                <a:ea typeface="Times New Roman" panose="02020603050405020304" pitchFamily="18" charset="0"/>
                <a:cs typeface="Times New Roman"/>
              </a:rPr>
              <a:t>The cat was playing in the garden. </a:t>
            </a:r>
            <a:endParaRPr lang="fr-FR" sz="1600" noProof="1">
              <a:effectLst/>
              <a:latin typeface="Calibri"/>
              <a:ea typeface="Times New Roman" panose="02020603050405020304" pitchFamily="18" charset="0"/>
              <a:cs typeface="Times New Roman"/>
            </a:endParaRPr>
          </a:p>
          <a:p>
            <a:pPr>
              <a:spcAft>
                <a:spcPts val="500"/>
              </a:spcAft>
            </a:pPr>
            <a:r>
              <a:rPr lang="fr-FR" sz="1600" noProof="1">
                <a:solidFill>
                  <a:srgbClr val="383A42"/>
                </a:solidFill>
                <a:effectLst/>
                <a:latin typeface="Calibri"/>
                <a:ea typeface="Times New Roman" panose="02020603050405020304" pitchFamily="18" charset="0"/>
                <a:cs typeface="Times New Roman"/>
              </a:rPr>
              <a:t>&lt;/</a:t>
            </a:r>
            <a:r>
              <a:rPr lang="fr-FR" sz="1600" noProof="1">
                <a:solidFill>
                  <a:srgbClr val="E45649"/>
                </a:solidFill>
                <a:effectLst/>
                <a:latin typeface="Calibri"/>
                <a:ea typeface="Times New Roman" panose="02020603050405020304" pitchFamily="18" charset="0"/>
                <a:cs typeface="Times New Roman"/>
              </a:rPr>
              <a:t>textarea</a:t>
            </a:r>
            <a:r>
              <a:rPr lang="fr-FR" sz="1600" noProof="1">
                <a:solidFill>
                  <a:srgbClr val="383A42"/>
                </a:solidFill>
                <a:effectLst/>
                <a:latin typeface="Calibri"/>
                <a:ea typeface="Times New Roman" panose="02020603050405020304" pitchFamily="18" charset="0"/>
                <a:cs typeface="Times New Roman"/>
              </a:rPr>
              <a:t>&gt;</a:t>
            </a:r>
            <a:endParaRPr lang="fr-FR" sz="1600" noProof="1">
              <a:effectLst/>
              <a:latin typeface="Calibri"/>
              <a:ea typeface="Times New Roman" panose="02020603050405020304" pitchFamily="18" charset="0"/>
              <a:cs typeface="Times New Roman"/>
            </a:endParaRPr>
          </a:p>
          <a:p>
            <a:pPr>
              <a:spcAft>
                <a:spcPts val="500"/>
              </a:spcAft>
            </a:pPr>
            <a:endParaRPr lang="fr-FR" sz="1600" noProof="1">
              <a:solidFill>
                <a:srgbClr val="383A42"/>
              </a:solidFill>
              <a:latin typeface="Calibri"/>
              <a:ea typeface="Times New Roman" panose="02020603050405020304" pitchFamily="18" charset="0"/>
              <a:cs typeface="Times New Roman"/>
            </a:endParaRPr>
          </a:p>
          <a:p>
            <a:pPr>
              <a:spcAft>
                <a:spcPts val="500"/>
              </a:spcAft>
            </a:pPr>
            <a:r>
              <a:rPr lang="fr-FR" sz="1600" noProof="1">
                <a:effectLst/>
                <a:latin typeface="Calibri"/>
                <a:ea typeface="Times New Roman" panose="02020603050405020304" pitchFamily="18" charset="0"/>
                <a:cs typeface="Calibri"/>
              </a:rPr>
              <a:t>L'attribut </a:t>
            </a:r>
            <a:r>
              <a:rPr lang="fr-FR" sz="1600" b="1" noProof="1">
                <a:solidFill>
                  <a:srgbClr val="986801"/>
                </a:solidFill>
                <a:effectLst/>
                <a:latin typeface="Calibri"/>
                <a:ea typeface="Times New Roman" panose="02020603050405020304" pitchFamily="18" charset="0"/>
                <a:cs typeface="Calibri"/>
              </a:rPr>
              <a:t>rows</a:t>
            </a:r>
            <a:r>
              <a:rPr lang="fr-FR" sz="1600" noProof="1">
                <a:solidFill>
                  <a:srgbClr val="986801"/>
                </a:solidFill>
                <a:effectLst/>
                <a:latin typeface="Calibri"/>
                <a:ea typeface="Times New Roman" panose="02020603050405020304" pitchFamily="18" charset="0"/>
                <a:cs typeface="Calibri"/>
              </a:rPr>
              <a:t> </a:t>
            </a:r>
            <a:r>
              <a:rPr lang="fr-FR" sz="1600" noProof="1">
                <a:effectLst/>
                <a:latin typeface="Calibri"/>
                <a:ea typeface="Times New Roman" panose="02020603050405020304" pitchFamily="18" charset="0"/>
                <a:cs typeface="Calibri"/>
              </a:rPr>
              <a:t>spécifie le nombre de lignes visibles dans une zone de texte.</a:t>
            </a:r>
          </a:p>
          <a:p>
            <a:pPr>
              <a:spcAft>
                <a:spcPts val="500"/>
              </a:spcAft>
            </a:pPr>
            <a:r>
              <a:rPr lang="fr-FR" sz="1600" noProof="1">
                <a:effectLst/>
                <a:latin typeface="Calibri"/>
                <a:ea typeface="Times New Roman" panose="02020603050405020304" pitchFamily="18" charset="0"/>
                <a:cs typeface="Calibri"/>
              </a:rPr>
              <a:t>L'attribut </a:t>
            </a:r>
            <a:r>
              <a:rPr lang="fr-FR" sz="1600" b="1" noProof="1">
                <a:solidFill>
                  <a:srgbClr val="986801"/>
                </a:solidFill>
                <a:effectLst/>
                <a:latin typeface="Calibri"/>
                <a:ea typeface="Times New Roman" panose="02020603050405020304" pitchFamily="18" charset="0"/>
                <a:cs typeface="Calibri"/>
              </a:rPr>
              <a:t>cols</a:t>
            </a:r>
            <a:r>
              <a:rPr lang="fr-FR" sz="1600" noProof="1">
                <a:solidFill>
                  <a:srgbClr val="986801"/>
                </a:solidFill>
                <a:effectLst/>
                <a:latin typeface="Calibri"/>
                <a:ea typeface="Times New Roman" panose="02020603050405020304" pitchFamily="18" charset="0"/>
                <a:cs typeface="Calibri"/>
              </a:rPr>
              <a:t> </a:t>
            </a:r>
            <a:r>
              <a:rPr lang="fr-FR" sz="1600" noProof="1">
                <a:effectLst/>
                <a:latin typeface="Calibri"/>
                <a:ea typeface="Times New Roman" panose="02020603050405020304" pitchFamily="18" charset="0"/>
                <a:cs typeface="Calibri"/>
              </a:rPr>
              <a:t>spécifie la largeur visible d'une zone de texte.</a:t>
            </a:r>
          </a:p>
        </p:txBody>
      </p:sp>
    </p:spTree>
    <p:extLst>
      <p:ext uri="{BB962C8B-B14F-4D97-AF65-F5344CB8AC3E}">
        <p14:creationId xmlns:p14="http://schemas.microsoft.com/office/powerpoint/2010/main" val="232227029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Connecteur droit 12">
            <a:extLst>
              <a:ext uri="{FF2B5EF4-FFF2-40B4-BE49-F238E27FC236}">
                <a16:creationId xmlns:a16="http://schemas.microsoft.com/office/drawing/2014/main" id="{7F409621-235B-42B7-8C57-C671A5B850E8}"/>
              </a:ext>
              <a:ext uri="{C183D7F6-B498-43B3-948B-1728B52AA6E4}">
                <adec:decorative xmlns:adec="http://schemas.microsoft.com/office/drawing/2017/decorative" val="1"/>
              </a:ext>
            </a:extLst>
          </p:cNvPr>
          <p:cNvCxnSpPr>
            <a:cxnSpLocks/>
          </p:cNvCxnSpPr>
          <p:nvPr/>
        </p:nvCxnSpPr>
        <p:spPr>
          <a:xfrm>
            <a:off x="240908" y="6459681"/>
            <a:ext cx="0" cy="398319"/>
          </a:xfrm>
          <a:prstGeom prst="line">
            <a:avLst/>
          </a:prstGeom>
          <a:ln w="139700">
            <a:solidFill>
              <a:schemeClr val="accent2"/>
            </a:solidFill>
            <a:prstDash val="solid"/>
          </a:ln>
        </p:spPr>
        <p:style>
          <a:lnRef idx="1">
            <a:schemeClr val="accent1"/>
          </a:lnRef>
          <a:fillRef idx="0">
            <a:schemeClr val="accent1"/>
          </a:fillRef>
          <a:effectRef idx="0">
            <a:schemeClr val="accent1"/>
          </a:effectRef>
          <a:fontRef idx="minor">
            <a:schemeClr val="tx1"/>
          </a:fontRef>
        </p:style>
      </p:cxnSp>
      <p:grpSp>
        <p:nvGrpSpPr>
          <p:cNvPr id="13" name="Groupe 12">
            <a:extLst>
              <a:ext uri="{FF2B5EF4-FFF2-40B4-BE49-F238E27FC236}">
                <a16:creationId xmlns:a16="http://schemas.microsoft.com/office/drawing/2014/main" id="{85DCF745-39CA-459B-8ACF-F7DEC90EFF33}"/>
              </a:ext>
              <a:ext uri="{C183D7F6-B498-43B3-948B-1728B52AA6E4}">
                <adec:decorative xmlns:adec="http://schemas.microsoft.com/office/drawing/2017/decorative" val="1"/>
              </a:ext>
            </a:extLst>
          </p:cNvPr>
          <p:cNvGrpSpPr/>
          <p:nvPr/>
        </p:nvGrpSpPr>
        <p:grpSpPr>
          <a:xfrm>
            <a:off x="9233656" y="-30668"/>
            <a:ext cx="2958344" cy="565210"/>
            <a:chOff x="1216702" y="-785818"/>
            <a:chExt cx="6391124" cy="1384729"/>
          </a:xfrm>
        </p:grpSpPr>
        <p:sp>
          <p:nvSpPr>
            <p:cNvPr id="14" name="Rectangle 1">
              <a:extLst>
                <a:ext uri="{FF2B5EF4-FFF2-40B4-BE49-F238E27FC236}">
                  <a16:creationId xmlns:a16="http://schemas.microsoft.com/office/drawing/2014/main" id="{1DD38E9F-DD41-498F-8651-C39F97B54463}"/>
                </a:ext>
              </a:extLst>
            </p:cNvPr>
            <p:cNvSpPr/>
            <p:nvPr/>
          </p:nvSpPr>
          <p:spPr>
            <a:xfrm>
              <a:off x="1216702" y="-755745"/>
              <a:ext cx="2792437" cy="728927"/>
            </a:xfrm>
            <a:custGeom>
              <a:avLst/>
              <a:gdLst>
                <a:gd name="connsiteX0" fmla="*/ 0 w 2778276"/>
                <a:gd name="connsiteY0" fmla="*/ 0 h 471777"/>
                <a:gd name="connsiteX1" fmla="*/ 2778276 w 2778276"/>
                <a:gd name="connsiteY1" fmla="*/ 0 h 471777"/>
                <a:gd name="connsiteX2" fmla="*/ 2778276 w 2778276"/>
                <a:gd name="connsiteY2" fmla="*/ 471777 h 471777"/>
                <a:gd name="connsiteX3" fmla="*/ 0 w 2778276"/>
                <a:gd name="connsiteY3" fmla="*/ 471777 h 471777"/>
                <a:gd name="connsiteX4" fmla="*/ 0 w 2778276"/>
                <a:gd name="connsiteY4" fmla="*/ 0 h 471777"/>
                <a:gd name="connsiteX0" fmla="*/ 0 w 2778276"/>
                <a:gd name="connsiteY0" fmla="*/ 0 h 499912"/>
                <a:gd name="connsiteX1" fmla="*/ 2778276 w 2778276"/>
                <a:gd name="connsiteY1" fmla="*/ 0 h 499912"/>
                <a:gd name="connsiteX2" fmla="*/ 2778276 w 2778276"/>
                <a:gd name="connsiteY2" fmla="*/ 471777 h 499912"/>
                <a:gd name="connsiteX3" fmla="*/ 576775 w 2778276"/>
                <a:gd name="connsiteY3" fmla="*/ 499912 h 499912"/>
                <a:gd name="connsiteX4" fmla="*/ 0 w 2778276"/>
                <a:gd name="connsiteY4" fmla="*/ 0 h 499912"/>
                <a:gd name="connsiteX0" fmla="*/ 0 w 2792344"/>
                <a:gd name="connsiteY0" fmla="*/ 0 h 514001"/>
                <a:gd name="connsiteX1" fmla="*/ 2778276 w 2792344"/>
                <a:gd name="connsiteY1" fmla="*/ 0 h 514001"/>
                <a:gd name="connsiteX2" fmla="*/ 2792344 w 2792344"/>
                <a:gd name="connsiteY2" fmla="*/ 514001 h 514001"/>
                <a:gd name="connsiteX3" fmla="*/ 576775 w 2792344"/>
                <a:gd name="connsiteY3" fmla="*/ 499912 h 514001"/>
                <a:gd name="connsiteX4" fmla="*/ 0 w 2792344"/>
                <a:gd name="connsiteY4" fmla="*/ 0 h 514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2344" h="514001">
                  <a:moveTo>
                    <a:pt x="0" y="0"/>
                  </a:moveTo>
                  <a:lnTo>
                    <a:pt x="2778276" y="0"/>
                  </a:lnTo>
                  <a:lnTo>
                    <a:pt x="2792344" y="514001"/>
                  </a:lnTo>
                  <a:lnTo>
                    <a:pt x="576775" y="499912"/>
                  </a:lnTo>
                  <a:lnTo>
                    <a:pt x="0" y="0"/>
                  </a:lnTo>
                  <a:close/>
                </a:path>
              </a:pathLst>
            </a:custGeom>
            <a:solidFill>
              <a:srgbClr val="EE740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fr-FR">
                <a:solidFill>
                  <a:srgbClr val="00366C"/>
                </a:solidFill>
              </a:endParaRPr>
            </a:p>
          </p:txBody>
        </p:sp>
        <p:sp>
          <p:nvSpPr>
            <p:cNvPr id="15" name="Rectangle 2">
              <a:extLst>
                <a:ext uri="{FF2B5EF4-FFF2-40B4-BE49-F238E27FC236}">
                  <a16:creationId xmlns:a16="http://schemas.microsoft.com/office/drawing/2014/main" id="{ADAB0AEC-795E-4826-A0D6-2720A6B5F17E}"/>
                </a:ext>
              </a:extLst>
            </p:cNvPr>
            <p:cNvSpPr/>
            <p:nvPr/>
          </p:nvSpPr>
          <p:spPr>
            <a:xfrm>
              <a:off x="1968078" y="-785818"/>
              <a:ext cx="5639748" cy="1384729"/>
            </a:xfrm>
            <a:custGeom>
              <a:avLst/>
              <a:gdLst>
                <a:gd name="connsiteX0" fmla="*/ 0 w 4000500"/>
                <a:gd name="connsiteY0" fmla="*/ 0 h 800100"/>
                <a:gd name="connsiteX1" fmla="*/ 4000500 w 4000500"/>
                <a:gd name="connsiteY1" fmla="*/ 0 h 800100"/>
                <a:gd name="connsiteX2" fmla="*/ 4000500 w 4000500"/>
                <a:gd name="connsiteY2" fmla="*/ 800100 h 800100"/>
                <a:gd name="connsiteX3" fmla="*/ 0 w 4000500"/>
                <a:gd name="connsiteY3" fmla="*/ 800100 h 800100"/>
                <a:gd name="connsiteX4" fmla="*/ 0 w 4000500"/>
                <a:gd name="connsiteY4" fmla="*/ 0 h 800100"/>
                <a:gd name="connsiteX0" fmla="*/ 0 w 4000500"/>
                <a:gd name="connsiteY0" fmla="*/ 0 h 800100"/>
                <a:gd name="connsiteX1" fmla="*/ 4000500 w 4000500"/>
                <a:gd name="connsiteY1" fmla="*/ 0 h 800100"/>
                <a:gd name="connsiteX2" fmla="*/ 4000500 w 4000500"/>
                <a:gd name="connsiteY2" fmla="*/ 800100 h 800100"/>
                <a:gd name="connsiteX3" fmla="*/ 792480 w 4000500"/>
                <a:gd name="connsiteY3" fmla="*/ 800100 h 800100"/>
                <a:gd name="connsiteX4" fmla="*/ 0 w 4000500"/>
                <a:gd name="connsiteY4" fmla="*/ 0 h 800100"/>
                <a:gd name="connsiteX0" fmla="*/ 0 w 4428566"/>
                <a:gd name="connsiteY0" fmla="*/ 0 h 806393"/>
                <a:gd name="connsiteX1" fmla="*/ 4000500 w 4428566"/>
                <a:gd name="connsiteY1" fmla="*/ 0 h 806393"/>
                <a:gd name="connsiteX2" fmla="*/ 4428566 w 4428566"/>
                <a:gd name="connsiteY2" fmla="*/ 806393 h 806393"/>
                <a:gd name="connsiteX3" fmla="*/ 792480 w 4428566"/>
                <a:gd name="connsiteY3" fmla="*/ 800100 h 806393"/>
                <a:gd name="connsiteX4" fmla="*/ 0 w 4428566"/>
                <a:gd name="connsiteY4" fmla="*/ 0 h 806393"/>
                <a:gd name="connsiteX0" fmla="*/ 0 w 4428566"/>
                <a:gd name="connsiteY0" fmla="*/ 0 h 806393"/>
                <a:gd name="connsiteX1" fmla="*/ 4428566 w 4428566"/>
                <a:gd name="connsiteY1" fmla="*/ 7035 h 806393"/>
                <a:gd name="connsiteX2" fmla="*/ 4428566 w 4428566"/>
                <a:gd name="connsiteY2" fmla="*/ 806393 h 806393"/>
                <a:gd name="connsiteX3" fmla="*/ 792480 w 4428566"/>
                <a:gd name="connsiteY3" fmla="*/ 800100 h 806393"/>
                <a:gd name="connsiteX4" fmla="*/ 0 w 4428566"/>
                <a:gd name="connsiteY4" fmla="*/ 0 h 8063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28566" h="806393">
                  <a:moveTo>
                    <a:pt x="0" y="0"/>
                  </a:moveTo>
                  <a:lnTo>
                    <a:pt x="4428566" y="7035"/>
                  </a:lnTo>
                  <a:lnTo>
                    <a:pt x="4428566" y="806393"/>
                  </a:lnTo>
                  <a:lnTo>
                    <a:pt x="792480" y="800100"/>
                  </a:lnTo>
                  <a:lnTo>
                    <a:pt x="0" y="0"/>
                  </a:lnTo>
                  <a:close/>
                </a:path>
              </a:pathLst>
            </a:custGeom>
            <a:solidFill>
              <a:srgbClr val="0B84FF"/>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nSpc>
                  <a:spcPct val="120000"/>
                </a:lnSpc>
                <a:spcBef>
                  <a:spcPts val="200"/>
                </a:spcBef>
              </a:pPr>
              <a:r>
                <a:rPr lang="fr-FR" sz="1000" kern="1000">
                  <a:solidFill>
                    <a:srgbClr val="00366C"/>
                  </a:solidFill>
                  <a:effectLst/>
                  <a:ea typeface="Calibri" panose="020F0502020204030204" pitchFamily="34" charset="0"/>
                  <a:cs typeface="Times New Roman" panose="02020603050405020304" pitchFamily="18" charset="0"/>
                </a:rPr>
                <a:t> </a:t>
              </a:r>
            </a:p>
          </p:txBody>
        </p:sp>
      </p:grpSp>
      <p:pic>
        <p:nvPicPr>
          <p:cNvPr id="16" name="Graphique 218">
            <a:extLst>
              <a:ext uri="{FF2B5EF4-FFF2-40B4-BE49-F238E27FC236}">
                <a16:creationId xmlns:a16="http://schemas.microsoft.com/office/drawing/2014/main" id="{797E772C-3E32-4DC4-9154-2641BFB9AA2D}"/>
              </a:ext>
            </a:extLst>
          </p:cNvPr>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40909" y="193345"/>
            <a:ext cx="1424861" cy="311868"/>
          </a:xfrm>
          <a:prstGeom prst="rect">
            <a:avLst/>
          </a:prstGeom>
        </p:spPr>
      </p:pic>
      <p:sp>
        <p:nvSpPr>
          <p:cNvPr id="17" name="Zone de texte 2">
            <a:extLst>
              <a:ext uri="{FF2B5EF4-FFF2-40B4-BE49-F238E27FC236}">
                <a16:creationId xmlns:a16="http://schemas.microsoft.com/office/drawing/2014/main" id="{BB37616C-272E-47F1-863A-B2C92FBE80F3}"/>
              </a:ext>
            </a:extLst>
          </p:cNvPr>
          <p:cNvSpPr txBox="1">
            <a:spLocks noChangeArrowheads="1"/>
          </p:cNvSpPr>
          <p:nvPr/>
        </p:nvSpPr>
        <p:spPr bwMode="auto">
          <a:xfrm>
            <a:off x="10440745" y="130371"/>
            <a:ext cx="18367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spcBef>
                <a:spcPct val="0"/>
              </a:spcBef>
              <a:spcAft>
                <a:spcPct val="0"/>
              </a:spcAft>
            </a:pPr>
            <a:r>
              <a:rPr lang="fr-FR">
                <a:solidFill>
                  <a:schemeClr val="bg1"/>
                </a:solidFill>
                <a:latin typeface="Arial"/>
                <a:cs typeface="Arial"/>
              </a:rPr>
              <a:t>Atelier 2 HTML</a:t>
            </a:r>
            <a:endParaRPr lang="en-US">
              <a:solidFill>
                <a:schemeClr val="bg1"/>
              </a:solidFill>
            </a:endParaRPr>
          </a:p>
        </p:txBody>
      </p:sp>
      <p:cxnSp>
        <p:nvCxnSpPr>
          <p:cNvPr id="21" name="Connecteur droit 12">
            <a:extLst>
              <a:ext uri="{FF2B5EF4-FFF2-40B4-BE49-F238E27FC236}">
                <a16:creationId xmlns:a16="http://schemas.microsoft.com/office/drawing/2014/main" id="{2FD4896E-C3EA-4312-B8B9-061395FD30B9}"/>
              </a:ext>
              <a:ext uri="{C183D7F6-B498-43B3-948B-1728B52AA6E4}">
                <adec:decorative xmlns:adec="http://schemas.microsoft.com/office/drawing/2017/decorative" val="1"/>
              </a:ext>
            </a:extLst>
          </p:cNvPr>
          <p:cNvCxnSpPr>
            <a:cxnSpLocks/>
          </p:cNvCxnSpPr>
          <p:nvPr/>
        </p:nvCxnSpPr>
        <p:spPr>
          <a:xfrm>
            <a:off x="10526228" y="71037"/>
            <a:ext cx="1416204" cy="0"/>
          </a:xfrm>
          <a:prstGeom prst="line">
            <a:avLst/>
          </a:prstGeom>
          <a:ln w="57150">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25" name="Espace réservé du numéro de diapositive 24">
            <a:extLst>
              <a:ext uri="{FF2B5EF4-FFF2-40B4-BE49-F238E27FC236}">
                <a16:creationId xmlns:a16="http://schemas.microsoft.com/office/drawing/2014/main" id="{6BFAE7BC-893E-4B9B-AB04-BFD3DE9B75A1}"/>
              </a:ext>
            </a:extLst>
          </p:cNvPr>
          <p:cNvSpPr>
            <a:spLocks noGrp="1"/>
          </p:cNvSpPr>
          <p:nvPr>
            <p:ph type="sldNum" sz="quarter" idx="12"/>
          </p:nvPr>
        </p:nvSpPr>
        <p:spPr/>
        <p:txBody>
          <a:bodyPr/>
          <a:lstStyle/>
          <a:p>
            <a:r>
              <a:rPr lang="fr-FR">
                <a:cs typeface="Calibri"/>
              </a:rPr>
              <a:t>38</a:t>
            </a:r>
          </a:p>
        </p:txBody>
      </p:sp>
      <p:sp>
        <p:nvSpPr>
          <p:cNvPr id="3" name="TextBox 2">
            <a:extLst>
              <a:ext uri="{FF2B5EF4-FFF2-40B4-BE49-F238E27FC236}">
                <a16:creationId xmlns:a16="http://schemas.microsoft.com/office/drawing/2014/main" id="{300F317F-220A-C48E-5C15-8F401C4C2259}"/>
              </a:ext>
            </a:extLst>
          </p:cNvPr>
          <p:cNvSpPr txBox="1"/>
          <p:nvPr/>
        </p:nvSpPr>
        <p:spPr>
          <a:xfrm>
            <a:off x="3094404" y="367690"/>
            <a:ext cx="5994400" cy="39370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lnSpc>
                <a:spcPct val="110000"/>
              </a:lnSpc>
              <a:spcBef>
                <a:spcPts val="1200"/>
              </a:spcBef>
              <a:spcAft>
                <a:spcPts val="200"/>
              </a:spcAft>
            </a:pPr>
            <a:r>
              <a:rPr lang="fr-FR" sz="2000" b="1">
                <a:ea typeface="+mn-lt"/>
                <a:cs typeface="+mn-lt"/>
              </a:rPr>
              <a:t>Présentation du HTML</a:t>
            </a:r>
            <a:endParaRPr lang="en-US" sz="2000" b="1">
              <a:cs typeface="Calibri"/>
            </a:endParaRPr>
          </a:p>
        </p:txBody>
      </p:sp>
      <p:sp>
        <p:nvSpPr>
          <p:cNvPr id="4" name="Espace réservé du contenu 2">
            <a:extLst>
              <a:ext uri="{FF2B5EF4-FFF2-40B4-BE49-F238E27FC236}">
                <a16:creationId xmlns:a16="http://schemas.microsoft.com/office/drawing/2014/main" id="{A89E0A5D-996B-19E8-94DB-84BF450C7363}"/>
              </a:ext>
            </a:extLst>
          </p:cNvPr>
          <p:cNvSpPr txBox="1">
            <a:spLocks/>
          </p:cNvSpPr>
          <p:nvPr/>
        </p:nvSpPr>
        <p:spPr>
          <a:xfrm>
            <a:off x="1487365" y="875690"/>
            <a:ext cx="9213850" cy="393700"/>
          </a:xfrm>
          <a:prstGeom prst="rect">
            <a:avLst/>
          </a:prstGeom>
        </p:spPr>
        <p:txBody>
          <a:bodyPr lIns="91440" tIns="45720" rIns="91440" bIns="45720" anchor="t">
            <a:normAutofit lnSpcReduction="10000"/>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fr-FR" b="1">
                <a:solidFill>
                  <a:schemeClr val="accent1"/>
                </a:solidFill>
              </a:rPr>
              <a:t>LES FORMULAIRES</a:t>
            </a:r>
            <a:endParaRPr lang="en-US"/>
          </a:p>
        </p:txBody>
      </p:sp>
      <p:sp>
        <p:nvSpPr>
          <p:cNvPr id="5" name="ZoneTexte 4">
            <a:extLst>
              <a:ext uri="{FF2B5EF4-FFF2-40B4-BE49-F238E27FC236}">
                <a16:creationId xmlns:a16="http://schemas.microsoft.com/office/drawing/2014/main" id="{4068C425-B755-A407-06E7-425CF7470E19}"/>
              </a:ext>
            </a:extLst>
          </p:cNvPr>
          <p:cNvSpPr txBox="1"/>
          <p:nvPr/>
        </p:nvSpPr>
        <p:spPr>
          <a:xfrm>
            <a:off x="950741" y="1176245"/>
            <a:ext cx="6872828" cy="5478423"/>
          </a:xfrm>
          <a:prstGeom prst="rect">
            <a:avLst/>
          </a:prstGeom>
          <a:noFill/>
        </p:spPr>
        <p:txBody>
          <a:bodyPr wrap="square" lIns="91440" tIns="45720" rIns="91440" bIns="45720" anchor="t">
            <a:spAutoFit/>
          </a:bodyPr>
          <a:lstStyle/>
          <a:p>
            <a:r>
              <a:rPr lang="fr-FR" sz="1400" noProof="1">
                <a:effectLst/>
                <a:latin typeface="Calibri"/>
                <a:ea typeface="+mn-lt"/>
                <a:cs typeface="+mn-lt"/>
              </a:rPr>
              <a:t>&lt;</a:t>
            </a:r>
            <a:r>
              <a:rPr lang="fr-FR" sz="1400" noProof="1">
                <a:solidFill>
                  <a:srgbClr val="E45649"/>
                </a:solidFill>
                <a:effectLst/>
                <a:latin typeface="Calibri"/>
                <a:ea typeface="+mn-lt"/>
                <a:cs typeface="+mn-lt"/>
              </a:rPr>
              <a:t>form</a:t>
            </a:r>
            <a:r>
              <a:rPr lang="fr-FR" sz="1400" noProof="1">
                <a:solidFill>
                  <a:srgbClr val="E45649"/>
                </a:solidFill>
                <a:latin typeface="Calibri"/>
                <a:ea typeface="+mn-lt"/>
                <a:cs typeface="+mn-lt"/>
              </a:rPr>
              <a:t> </a:t>
            </a:r>
            <a:r>
              <a:rPr lang="fr-FR" sz="1400" noProof="1">
                <a:solidFill>
                  <a:srgbClr val="986801"/>
                </a:solidFill>
                <a:effectLst/>
                <a:latin typeface="Calibri"/>
                <a:ea typeface="+mn-lt"/>
                <a:cs typeface="+mn-lt"/>
              </a:rPr>
              <a:t>method</a:t>
            </a:r>
            <a:r>
              <a:rPr lang="fr-FR" sz="1400" noProof="1">
                <a:effectLst/>
                <a:latin typeface="Calibri"/>
                <a:ea typeface="+mn-lt"/>
                <a:cs typeface="+mn-lt"/>
              </a:rPr>
              <a:t>=</a:t>
            </a:r>
            <a:r>
              <a:rPr lang="fr-FR" sz="1400" noProof="1">
                <a:solidFill>
                  <a:srgbClr val="50A14F"/>
                </a:solidFill>
                <a:effectLst/>
                <a:latin typeface="Calibri"/>
                <a:ea typeface="+mn-lt"/>
                <a:cs typeface="+mn-lt"/>
              </a:rPr>
              <a:t>"get"</a:t>
            </a:r>
            <a:r>
              <a:rPr lang="fr-FR" sz="1400" noProof="1">
                <a:effectLst/>
                <a:latin typeface="Calibri"/>
                <a:ea typeface="+mn-lt"/>
                <a:cs typeface="+mn-lt"/>
              </a:rPr>
              <a:t>&gt;</a:t>
            </a:r>
            <a:endParaRPr lang="fr-FR" sz="1400" noProof="1">
              <a:latin typeface="Calibri"/>
              <a:ea typeface="+mn-lt"/>
              <a:cs typeface="+mn-lt"/>
            </a:endParaRPr>
          </a:p>
          <a:p>
            <a:pPr lvl="1"/>
            <a:r>
              <a:rPr lang="fr-FR" sz="1400" noProof="1">
                <a:effectLst/>
                <a:latin typeface="Calibri"/>
                <a:ea typeface="+mn-lt"/>
                <a:cs typeface="+mn-lt"/>
              </a:rPr>
              <a:t>&lt;</a:t>
            </a:r>
            <a:r>
              <a:rPr lang="fr-FR" sz="1400" noProof="1">
                <a:solidFill>
                  <a:srgbClr val="E45649"/>
                </a:solidFill>
                <a:effectLst/>
                <a:latin typeface="Calibri"/>
                <a:ea typeface="+mn-lt"/>
                <a:cs typeface="+mn-lt"/>
              </a:rPr>
              <a:t>label</a:t>
            </a:r>
            <a:r>
              <a:rPr lang="fr-FR" sz="1400" noProof="1">
                <a:solidFill>
                  <a:srgbClr val="E45649"/>
                </a:solidFill>
                <a:latin typeface="Calibri"/>
                <a:ea typeface="+mn-lt"/>
                <a:cs typeface="+mn-lt"/>
              </a:rPr>
              <a:t> </a:t>
            </a:r>
            <a:r>
              <a:rPr lang="fr-FR" sz="1400" noProof="1">
                <a:solidFill>
                  <a:srgbClr val="986801"/>
                </a:solidFill>
                <a:effectLst/>
                <a:latin typeface="Calibri"/>
                <a:ea typeface="+mn-lt"/>
                <a:cs typeface="+mn-lt"/>
              </a:rPr>
              <a:t>for</a:t>
            </a:r>
            <a:r>
              <a:rPr lang="fr-FR" sz="1400" noProof="1">
                <a:effectLst/>
                <a:latin typeface="Calibri"/>
                <a:ea typeface="+mn-lt"/>
                <a:cs typeface="+mn-lt"/>
              </a:rPr>
              <a:t>=</a:t>
            </a:r>
            <a:r>
              <a:rPr lang="fr-FR" sz="1400" noProof="1">
                <a:solidFill>
                  <a:srgbClr val="50A14F"/>
                </a:solidFill>
                <a:effectLst/>
                <a:latin typeface="Calibri"/>
                <a:ea typeface="+mn-lt"/>
                <a:cs typeface="+mn-lt"/>
              </a:rPr>
              <a:t>"fname"</a:t>
            </a:r>
            <a:r>
              <a:rPr lang="fr-FR" sz="1400" noProof="1">
                <a:effectLst/>
                <a:latin typeface="Calibri"/>
                <a:ea typeface="+mn-lt"/>
                <a:cs typeface="+mn-lt"/>
              </a:rPr>
              <a:t>&gt;First</a:t>
            </a:r>
            <a:r>
              <a:rPr lang="fr-FR" sz="1400" noProof="1">
                <a:latin typeface="Calibri"/>
                <a:ea typeface="+mn-lt"/>
                <a:cs typeface="+mn-lt"/>
              </a:rPr>
              <a:t> </a:t>
            </a:r>
            <a:r>
              <a:rPr lang="fr-FR" sz="1400" noProof="1">
                <a:effectLst/>
                <a:latin typeface="Calibri"/>
                <a:ea typeface="+mn-lt"/>
                <a:cs typeface="+mn-lt"/>
              </a:rPr>
              <a:t>name</a:t>
            </a:r>
            <a:r>
              <a:rPr lang="fr-FR" sz="1400" noProof="1">
                <a:latin typeface="Calibri"/>
                <a:ea typeface="+mn-lt"/>
                <a:cs typeface="+mn-lt"/>
              </a:rPr>
              <a:t> :&lt;</a:t>
            </a:r>
            <a:r>
              <a:rPr lang="fr-FR" sz="1400" noProof="1">
                <a:solidFill>
                  <a:srgbClr val="E45649"/>
                </a:solidFill>
                <a:latin typeface="Calibri"/>
                <a:ea typeface="+mn-lt"/>
                <a:cs typeface="+mn-lt"/>
              </a:rPr>
              <a:t>br</a:t>
            </a:r>
            <a:r>
              <a:rPr lang="fr-FR" sz="1400" noProof="1">
                <a:latin typeface="Calibri"/>
                <a:ea typeface="+mn-lt"/>
                <a:cs typeface="+mn-lt"/>
              </a:rPr>
              <a:t>&gt;</a:t>
            </a:r>
            <a:endParaRPr lang="fr-FR" sz="1400" noProof="1">
              <a:latin typeface="Calibri"/>
              <a:ea typeface="Calibri"/>
              <a:cs typeface="Calibri"/>
            </a:endParaRPr>
          </a:p>
          <a:p>
            <a:pPr lvl="2"/>
            <a:r>
              <a:rPr lang="fr-FR" sz="1400" noProof="1">
                <a:latin typeface="Calibri"/>
                <a:ea typeface="+mn-lt"/>
                <a:cs typeface="+mn-lt"/>
              </a:rPr>
              <a:t>&lt;</a:t>
            </a:r>
            <a:r>
              <a:rPr lang="fr-FR" sz="1400" noProof="1">
                <a:solidFill>
                  <a:srgbClr val="E45649"/>
                </a:solidFill>
                <a:latin typeface="Calibri"/>
                <a:ea typeface="+mn-lt"/>
                <a:cs typeface="+mn-lt"/>
              </a:rPr>
              <a:t>input </a:t>
            </a:r>
            <a:r>
              <a:rPr lang="fr-FR" sz="1400" noProof="1">
                <a:solidFill>
                  <a:srgbClr val="986801"/>
                </a:solidFill>
                <a:latin typeface="Calibri"/>
                <a:ea typeface="+mn-lt"/>
                <a:cs typeface="+mn-lt"/>
              </a:rPr>
              <a:t>type</a:t>
            </a:r>
            <a:r>
              <a:rPr lang="fr-FR" sz="1400" noProof="1">
                <a:latin typeface="Calibri"/>
                <a:ea typeface="+mn-lt"/>
                <a:cs typeface="+mn-lt"/>
              </a:rPr>
              <a:t>=</a:t>
            </a:r>
            <a:r>
              <a:rPr lang="fr-FR" sz="1400" noProof="1">
                <a:solidFill>
                  <a:srgbClr val="50A14F"/>
                </a:solidFill>
                <a:latin typeface="Calibri"/>
                <a:ea typeface="+mn-lt"/>
                <a:cs typeface="+mn-lt"/>
              </a:rPr>
              <a:t>"text"</a:t>
            </a:r>
            <a:r>
              <a:rPr lang="fr-FR" sz="1400" noProof="1">
                <a:latin typeface="Calibri"/>
                <a:ea typeface="+mn-lt"/>
                <a:cs typeface="+mn-lt"/>
              </a:rPr>
              <a:t> </a:t>
            </a:r>
            <a:r>
              <a:rPr lang="fr-FR" sz="1400" noProof="1">
                <a:solidFill>
                  <a:srgbClr val="986801"/>
                </a:solidFill>
                <a:latin typeface="Calibri"/>
                <a:ea typeface="+mn-lt"/>
                <a:cs typeface="+mn-lt"/>
              </a:rPr>
              <a:t>name</a:t>
            </a:r>
            <a:r>
              <a:rPr lang="fr-FR" sz="1400" noProof="1">
                <a:latin typeface="Calibri"/>
                <a:ea typeface="+mn-lt"/>
                <a:cs typeface="+mn-lt"/>
              </a:rPr>
              <a:t>=</a:t>
            </a:r>
            <a:r>
              <a:rPr lang="fr-FR" sz="1400" noProof="1">
                <a:solidFill>
                  <a:srgbClr val="50A14F"/>
                </a:solidFill>
                <a:latin typeface="Calibri"/>
                <a:ea typeface="+mn-lt"/>
                <a:cs typeface="+mn-lt"/>
              </a:rPr>
              <a:t>"fname"</a:t>
            </a:r>
            <a:r>
              <a:rPr lang="fr-FR" sz="1400" noProof="1">
                <a:latin typeface="Calibri"/>
                <a:ea typeface="+mn-lt"/>
                <a:cs typeface="+mn-lt"/>
              </a:rPr>
              <a:t> </a:t>
            </a:r>
            <a:r>
              <a:rPr lang="fr-FR" sz="1400" noProof="1">
                <a:solidFill>
                  <a:srgbClr val="986801"/>
                </a:solidFill>
                <a:latin typeface="Calibri"/>
                <a:ea typeface="+mn-lt"/>
                <a:cs typeface="+mn-lt"/>
              </a:rPr>
              <a:t>value</a:t>
            </a:r>
            <a:r>
              <a:rPr lang="fr-FR" sz="1400" noProof="1">
                <a:latin typeface="Calibri"/>
                <a:ea typeface="+mn-lt"/>
                <a:cs typeface="+mn-lt"/>
              </a:rPr>
              <a:t>=</a:t>
            </a:r>
            <a:r>
              <a:rPr lang="fr-FR" sz="1400" noProof="1">
                <a:solidFill>
                  <a:srgbClr val="50A14F"/>
                </a:solidFill>
                <a:latin typeface="Calibri"/>
                <a:ea typeface="+mn-lt"/>
                <a:cs typeface="+mn-lt"/>
              </a:rPr>
              <a:t>"John"</a:t>
            </a:r>
            <a:r>
              <a:rPr lang="fr-FR" sz="1400" noProof="1">
                <a:latin typeface="Calibri"/>
                <a:ea typeface="+mn-lt"/>
                <a:cs typeface="+mn-lt"/>
              </a:rPr>
              <a:t>&gt;</a:t>
            </a:r>
            <a:endParaRPr lang="fr-FR" sz="1400" noProof="1">
              <a:latin typeface="Calibri"/>
              <a:ea typeface="Calibri"/>
              <a:cs typeface="Calibri"/>
            </a:endParaRPr>
          </a:p>
          <a:p>
            <a:pPr lvl="1"/>
            <a:r>
              <a:rPr lang="fr-FR" sz="1400" noProof="1">
                <a:latin typeface="Calibri"/>
                <a:ea typeface="+mn-lt"/>
                <a:cs typeface="+mn-lt"/>
              </a:rPr>
              <a:t>&lt;/</a:t>
            </a:r>
            <a:r>
              <a:rPr lang="fr-FR" sz="1400" noProof="1">
                <a:solidFill>
                  <a:srgbClr val="E45649"/>
                </a:solidFill>
                <a:effectLst/>
                <a:latin typeface="Calibri"/>
                <a:ea typeface="+mn-lt"/>
                <a:cs typeface="+mn-lt"/>
              </a:rPr>
              <a:t>label</a:t>
            </a:r>
            <a:r>
              <a:rPr lang="fr-FR" sz="1400" noProof="1">
                <a:latin typeface="Calibri"/>
                <a:ea typeface="+mn-lt"/>
                <a:cs typeface="+mn-lt"/>
              </a:rPr>
              <a:t>&gt;&lt;</a:t>
            </a:r>
            <a:r>
              <a:rPr lang="fr-FR" sz="1400" noProof="1">
                <a:solidFill>
                  <a:srgbClr val="E45649"/>
                </a:solidFill>
                <a:effectLst/>
                <a:latin typeface="Calibri"/>
                <a:ea typeface="+mn-lt"/>
                <a:cs typeface="+mn-lt"/>
              </a:rPr>
              <a:t>br</a:t>
            </a:r>
            <a:r>
              <a:rPr lang="fr-FR" sz="1400" noProof="1">
                <a:effectLst/>
                <a:latin typeface="Calibri"/>
                <a:ea typeface="+mn-lt"/>
                <a:cs typeface="+mn-lt"/>
              </a:rPr>
              <a:t>&gt;</a:t>
            </a:r>
            <a:endParaRPr lang="fr-FR" sz="1400" noProof="1">
              <a:latin typeface="Calibri"/>
              <a:ea typeface="Calibri"/>
              <a:cs typeface="Calibri"/>
            </a:endParaRPr>
          </a:p>
          <a:p>
            <a:pPr lvl="1"/>
            <a:r>
              <a:rPr lang="fr-FR" sz="1400" noProof="1">
                <a:effectLst/>
                <a:latin typeface="Calibri"/>
                <a:ea typeface="+mn-lt"/>
                <a:cs typeface="+mn-lt"/>
              </a:rPr>
              <a:t>&lt;</a:t>
            </a:r>
            <a:r>
              <a:rPr lang="fr-FR" sz="1400" noProof="1">
                <a:solidFill>
                  <a:srgbClr val="E45649"/>
                </a:solidFill>
                <a:latin typeface="Calibri"/>
                <a:ea typeface="+mn-lt"/>
                <a:cs typeface="+mn-lt"/>
              </a:rPr>
              <a:t>label </a:t>
            </a:r>
            <a:r>
              <a:rPr lang="fr-FR" sz="1400" noProof="1">
                <a:solidFill>
                  <a:srgbClr val="986801"/>
                </a:solidFill>
                <a:latin typeface="Calibri"/>
                <a:ea typeface="+mn-lt"/>
                <a:cs typeface="+mn-lt"/>
              </a:rPr>
              <a:t>for</a:t>
            </a:r>
            <a:r>
              <a:rPr lang="fr-FR" sz="1400" noProof="1">
                <a:latin typeface="Calibri"/>
                <a:ea typeface="+mn-lt"/>
                <a:cs typeface="+mn-lt"/>
              </a:rPr>
              <a:t>=</a:t>
            </a:r>
            <a:r>
              <a:rPr lang="fr-FR" sz="1400" noProof="1">
                <a:solidFill>
                  <a:srgbClr val="50A14F"/>
                </a:solidFill>
                <a:latin typeface="Calibri"/>
                <a:ea typeface="+mn-lt"/>
                <a:cs typeface="+mn-lt"/>
              </a:rPr>
              <a:t>"html"</a:t>
            </a:r>
            <a:r>
              <a:rPr lang="fr-FR" sz="1400" noProof="1">
                <a:latin typeface="Calibri"/>
                <a:ea typeface="+mn-lt"/>
                <a:cs typeface="+mn-lt"/>
              </a:rPr>
              <a:t>&gt;</a:t>
            </a:r>
            <a:endParaRPr lang="fr-FR" sz="1400" noProof="1">
              <a:latin typeface="Calibri"/>
              <a:ea typeface="Calibri"/>
              <a:cs typeface="Calibri"/>
            </a:endParaRPr>
          </a:p>
          <a:p>
            <a:pPr lvl="2"/>
            <a:r>
              <a:rPr lang="fr-FR" sz="1400" noProof="1">
                <a:latin typeface="Calibri"/>
                <a:ea typeface="+mn-lt"/>
                <a:cs typeface="+mn-lt"/>
              </a:rPr>
              <a:t>&lt;</a:t>
            </a:r>
            <a:r>
              <a:rPr lang="fr-FR" sz="1400" noProof="1">
                <a:solidFill>
                  <a:srgbClr val="E45649"/>
                </a:solidFill>
                <a:effectLst/>
                <a:latin typeface="Calibri"/>
                <a:ea typeface="+mn-lt"/>
                <a:cs typeface="+mn-lt"/>
              </a:rPr>
              <a:t>input</a:t>
            </a:r>
            <a:r>
              <a:rPr lang="fr-FR" sz="1400" noProof="1">
                <a:solidFill>
                  <a:srgbClr val="E45649"/>
                </a:solidFill>
                <a:latin typeface="Calibri"/>
                <a:ea typeface="+mn-lt"/>
                <a:cs typeface="+mn-lt"/>
              </a:rPr>
              <a:t> </a:t>
            </a:r>
            <a:r>
              <a:rPr lang="fr-FR" sz="1400" noProof="1">
                <a:solidFill>
                  <a:srgbClr val="986801"/>
                </a:solidFill>
                <a:effectLst/>
                <a:latin typeface="Calibri"/>
                <a:ea typeface="+mn-lt"/>
                <a:cs typeface="+mn-lt"/>
              </a:rPr>
              <a:t>type</a:t>
            </a:r>
            <a:r>
              <a:rPr lang="fr-FR" sz="1400" noProof="1">
                <a:effectLst/>
                <a:latin typeface="Calibri"/>
                <a:ea typeface="+mn-lt"/>
                <a:cs typeface="+mn-lt"/>
              </a:rPr>
              <a:t>=</a:t>
            </a:r>
            <a:r>
              <a:rPr lang="fr-FR" sz="1400" noProof="1">
                <a:solidFill>
                  <a:srgbClr val="50A14F"/>
                </a:solidFill>
                <a:effectLst/>
                <a:latin typeface="Calibri"/>
                <a:ea typeface="+mn-lt"/>
                <a:cs typeface="+mn-lt"/>
              </a:rPr>
              <a:t>"radio"</a:t>
            </a:r>
            <a:r>
              <a:rPr lang="fr-FR" sz="1400" noProof="1">
                <a:latin typeface="Calibri"/>
                <a:ea typeface="+mn-lt"/>
                <a:cs typeface="+mn-lt"/>
              </a:rPr>
              <a:t> </a:t>
            </a:r>
            <a:r>
              <a:rPr lang="fr-FR" sz="1400" noProof="1">
                <a:solidFill>
                  <a:srgbClr val="986801"/>
                </a:solidFill>
                <a:effectLst/>
                <a:latin typeface="Calibri"/>
                <a:ea typeface="+mn-lt"/>
                <a:cs typeface="+mn-lt"/>
              </a:rPr>
              <a:t>name</a:t>
            </a:r>
            <a:r>
              <a:rPr lang="fr-FR" sz="1400" noProof="1">
                <a:effectLst/>
                <a:latin typeface="Calibri"/>
                <a:ea typeface="+mn-lt"/>
                <a:cs typeface="+mn-lt"/>
              </a:rPr>
              <a:t>=</a:t>
            </a:r>
            <a:r>
              <a:rPr lang="fr-FR" sz="1400" noProof="1">
                <a:solidFill>
                  <a:srgbClr val="50A14F"/>
                </a:solidFill>
                <a:effectLst/>
                <a:latin typeface="Calibri"/>
                <a:ea typeface="+mn-lt"/>
                <a:cs typeface="+mn-lt"/>
              </a:rPr>
              <a:t>"fav_language"</a:t>
            </a:r>
            <a:r>
              <a:rPr lang="fr-FR" sz="1400" noProof="1">
                <a:latin typeface="Calibri"/>
                <a:ea typeface="+mn-lt"/>
                <a:cs typeface="+mn-lt"/>
              </a:rPr>
              <a:t> </a:t>
            </a:r>
            <a:r>
              <a:rPr lang="fr-FR" sz="1400" noProof="1">
                <a:solidFill>
                  <a:srgbClr val="986801"/>
                </a:solidFill>
                <a:effectLst/>
                <a:latin typeface="Calibri"/>
                <a:ea typeface="+mn-lt"/>
                <a:cs typeface="+mn-lt"/>
              </a:rPr>
              <a:t>value</a:t>
            </a:r>
            <a:r>
              <a:rPr lang="fr-FR" sz="1400" noProof="1">
                <a:effectLst/>
                <a:latin typeface="Calibri"/>
                <a:ea typeface="+mn-lt"/>
                <a:cs typeface="+mn-lt"/>
              </a:rPr>
              <a:t>=</a:t>
            </a:r>
            <a:r>
              <a:rPr lang="fr-FR" sz="1400" noProof="1">
                <a:solidFill>
                  <a:srgbClr val="50A14F"/>
                </a:solidFill>
                <a:effectLst/>
                <a:latin typeface="Calibri"/>
                <a:ea typeface="+mn-lt"/>
                <a:cs typeface="+mn-lt"/>
              </a:rPr>
              <a:t>"</a:t>
            </a:r>
            <a:r>
              <a:rPr lang="fr-FR" sz="1400" noProof="1">
                <a:solidFill>
                  <a:srgbClr val="50A14F"/>
                </a:solidFill>
                <a:latin typeface="Calibri"/>
                <a:ea typeface="+mn-lt"/>
                <a:cs typeface="+mn-lt"/>
              </a:rPr>
              <a:t>html</a:t>
            </a:r>
            <a:r>
              <a:rPr lang="fr-FR" sz="1400" noProof="1">
                <a:solidFill>
                  <a:srgbClr val="50A14F"/>
                </a:solidFill>
                <a:effectLst/>
                <a:latin typeface="Calibri"/>
                <a:ea typeface="+mn-lt"/>
                <a:cs typeface="+mn-lt"/>
              </a:rPr>
              <a:t>"</a:t>
            </a:r>
            <a:r>
              <a:rPr lang="fr-FR" sz="1400" noProof="1">
                <a:effectLst/>
                <a:latin typeface="Calibri"/>
                <a:ea typeface="+mn-lt"/>
                <a:cs typeface="+mn-lt"/>
              </a:rPr>
              <a:t>&gt;HTML</a:t>
            </a:r>
            <a:endParaRPr lang="fr-FR" sz="1400" noProof="1">
              <a:latin typeface="Calibri"/>
              <a:ea typeface="+mn-lt"/>
              <a:cs typeface="+mn-lt"/>
            </a:endParaRPr>
          </a:p>
          <a:p>
            <a:pPr lvl="1"/>
            <a:r>
              <a:rPr lang="fr-FR" sz="1400" noProof="1">
                <a:effectLst/>
                <a:latin typeface="Calibri"/>
                <a:ea typeface="+mn-lt"/>
                <a:cs typeface="+mn-lt"/>
              </a:rPr>
              <a:t>&lt;/</a:t>
            </a:r>
            <a:r>
              <a:rPr lang="fr-FR" sz="1400" noProof="1">
                <a:solidFill>
                  <a:srgbClr val="E45649"/>
                </a:solidFill>
                <a:effectLst/>
                <a:latin typeface="Calibri"/>
                <a:ea typeface="+mn-lt"/>
                <a:cs typeface="+mn-lt"/>
              </a:rPr>
              <a:t>label</a:t>
            </a:r>
            <a:r>
              <a:rPr lang="fr-FR" sz="1400" noProof="1">
                <a:effectLst/>
                <a:latin typeface="Calibri"/>
                <a:ea typeface="+mn-lt"/>
                <a:cs typeface="+mn-lt"/>
              </a:rPr>
              <a:t>&gt;&lt;</a:t>
            </a:r>
            <a:r>
              <a:rPr lang="fr-FR" sz="1400" noProof="1">
                <a:solidFill>
                  <a:srgbClr val="E45649"/>
                </a:solidFill>
                <a:effectLst/>
                <a:latin typeface="Calibri"/>
                <a:ea typeface="+mn-lt"/>
                <a:cs typeface="+mn-lt"/>
              </a:rPr>
              <a:t>br</a:t>
            </a:r>
            <a:r>
              <a:rPr lang="fr-FR" sz="1400" noProof="1">
                <a:effectLst/>
                <a:latin typeface="Calibri"/>
                <a:ea typeface="+mn-lt"/>
                <a:cs typeface="+mn-lt"/>
              </a:rPr>
              <a:t>&gt;</a:t>
            </a:r>
            <a:endParaRPr lang="fr-FR" sz="1400" noProof="1">
              <a:latin typeface="Calibri"/>
              <a:ea typeface="Calibri"/>
              <a:cs typeface="Calibri"/>
            </a:endParaRPr>
          </a:p>
          <a:p>
            <a:pPr lvl="1"/>
            <a:r>
              <a:rPr lang="fr-FR" sz="1400" noProof="1">
                <a:latin typeface="Calibri"/>
                <a:ea typeface="+mn-lt"/>
                <a:cs typeface="+mn-lt"/>
              </a:rPr>
              <a:t>&lt;</a:t>
            </a:r>
            <a:r>
              <a:rPr lang="fr-FR" sz="1400" noProof="1">
                <a:solidFill>
                  <a:srgbClr val="E45649"/>
                </a:solidFill>
                <a:latin typeface="Calibri"/>
                <a:ea typeface="+mn-lt"/>
                <a:cs typeface="+mn-lt"/>
              </a:rPr>
              <a:t>label </a:t>
            </a:r>
            <a:r>
              <a:rPr lang="fr-FR" sz="1400" noProof="1">
                <a:solidFill>
                  <a:srgbClr val="986801"/>
                </a:solidFill>
                <a:latin typeface="Calibri"/>
                <a:ea typeface="+mn-lt"/>
                <a:cs typeface="+mn-lt"/>
              </a:rPr>
              <a:t>for</a:t>
            </a:r>
            <a:r>
              <a:rPr lang="fr-FR" sz="1400" noProof="1">
                <a:latin typeface="Calibri"/>
                <a:ea typeface="+mn-lt"/>
                <a:cs typeface="+mn-lt"/>
              </a:rPr>
              <a:t>=</a:t>
            </a:r>
            <a:r>
              <a:rPr lang="fr-FR" sz="1400" noProof="1">
                <a:solidFill>
                  <a:srgbClr val="50A14F"/>
                </a:solidFill>
                <a:latin typeface="Calibri"/>
                <a:ea typeface="+mn-lt"/>
                <a:cs typeface="+mn-lt"/>
              </a:rPr>
              <a:t>"css"</a:t>
            </a:r>
            <a:r>
              <a:rPr lang="fr-FR" sz="1400" noProof="1">
                <a:latin typeface="Calibri"/>
                <a:ea typeface="+mn-lt"/>
                <a:cs typeface="+mn-lt"/>
              </a:rPr>
              <a:t>&gt;</a:t>
            </a:r>
            <a:endParaRPr lang="fr-FR" sz="1400" noProof="1">
              <a:latin typeface="Calibri"/>
              <a:ea typeface="Calibri"/>
              <a:cs typeface="Calibri"/>
            </a:endParaRPr>
          </a:p>
          <a:p>
            <a:pPr lvl="2"/>
            <a:r>
              <a:rPr lang="fr-FR" sz="1400" noProof="1">
                <a:effectLst/>
                <a:latin typeface="Calibri"/>
                <a:ea typeface="+mn-lt"/>
                <a:cs typeface="+mn-lt"/>
              </a:rPr>
              <a:t>&lt;</a:t>
            </a:r>
            <a:r>
              <a:rPr lang="fr-FR" sz="1400" noProof="1">
                <a:solidFill>
                  <a:srgbClr val="E45649"/>
                </a:solidFill>
                <a:effectLst/>
                <a:latin typeface="Calibri"/>
                <a:ea typeface="+mn-lt"/>
                <a:cs typeface="+mn-lt"/>
              </a:rPr>
              <a:t>input</a:t>
            </a:r>
            <a:r>
              <a:rPr lang="fr-FR" sz="1400" noProof="1">
                <a:solidFill>
                  <a:srgbClr val="E45649"/>
                </a:solidFill>
                <a:latin typeface="Calibri"/>
                <a:ea typeface="+mn-lt"/>
                <a:cs typeface="+mn-lt"/>
              </a:rPr>
              <a:t> </a:t>
            </a:r>
            <a:r>
              <a:rPr lang="fr-FR" sz="1400" noProof="1">
                <a:solidFill>
                  <a:srgbClr val="986801"/>
                </a:solidFill>
                <a:effectLst/>
                <a:latin typeface="Calibri"/>
                <a:ea typeface="+mn-lt"/>
                <a:cs typeface="+mn-lt"/>
              </a:rPr>
              <a:t>type</a:t>
            </a:r>
            <a:r>
              <a:rPr lang="fr-FR" sz="1400" noProof="1">
                <a:effectLst/>
                <a:latin typeface="Calibri"/>
                <a:ea typeface="+mn-lt"/>
                <a:cs typeface="+mn-lt"/>
              </a:rPr>
              <a:t>=</a:t>
            </a:r>
            <a:r>
              <a:rPr lang="fr-FR" sz="1400" noProof="1">
                <a:solidFill>
                  <a:srgbClr val="50A14F"/>
                </a:solidFill>
                <a:effectLst/>
                <a:latin typeface="Calibri"/>
                <a:ea typeface="+mn-lt"/>
                <a:cs typeface="+mn-lt"/>
              </a:rPr>
              <a:t>"radio"</a:t>
            </a:r>
            <a:r>
              <a:rPr lang="fr-FR" sz="1400" noProof="1">
                <a:latin typeface="Calibri"/>
                <a:ea typeface="+mn-lt"/>
                <a:cs typeface="+mn-lt"/>
              </a:rPr>
              <a:t> </a:t>
            </a:r>
            <a:r>
              <a:rPr lang="fr-FR" sz="1400" noProof="1">
                <a:solidFill>
                  <a:srgbClr val="986801"/>
                </a:solidFill>
                <a:effectLst/>
                <a:latin typeface="Calibri"/>
                <a:ea typeface="+mn-lt"/>
                <a:cs typeface="+mn-lt"/>
              </a:rPr>
              <a:t>name</a:t>
            </a:r>
            <a:r>
              <a:rPr lang="fr-FR" sz="1400" noProof="1">
                <a:effectLst/>
                <a:latin typeface="Calibri"/>
                <a:ea typeface="+mn-lt"/>
                <a:cs typeface="+mn-lt"/>
              </a:rPr>
              <a:t>=</a:t>
            </a:r>
            <a:r>
              <a:rPr lang="fr-FR" sz="1400" noProof="1">
                <a:solidFill>
                  <a:srgbClr val="50A14F"/>
                </a:solidFill>
                <a:effectLst/>
                <a:latin typeface="Calibri"/>
                <a:ea typeface="+mn-lt"/>
                <a:cs typeface="+mn-lt"/>
              </a:rPr>
              <a:t>"fav_language"</a:t>
            </a:r>
            <a:r>
              <a:rPr lang="fr-FR" sz="1400" noProof="1">
                <a:latin typeface="Calibri"/>
                <a:ea typeface="+mn-lt"/>
                <a:cs typeface="+mn-lt"/>
              </a:rPr>
              <a:t> </a:t>
            </a:r>
            <a:r>
              <a:rPr lang="fr-FR" sz="1400" noProof="1">
                <a:solidFill>
                  <a:srgbClr val="986801"/>
                </a:solidFill>
                <a:effectLst/>
                <a:latin typeface="Calibri"/>
                <a:ea typeface="+mn-lt"/>
                <a:cs typeface="+mn-lt"/>
              </a:rPr>
              <a:t>value</a:t>
            </a:r>
            <a:r>
              <a:rPr lang="fr-FR" sz="1400" noProof="1">
                <a:effectLst/>
                <a:latin typeface="Calibri"/>
                <a:ea typeface="+mn-lt"/>
                <a:cs typeface="+mn-lt"/>
              </a:rPr>
              <a:t>=</a:t>
            </a:r>
            <a:r>
              <a:rPr lang="fr-FR" sz="1400" noProof="1">
                <a:solidFill>
                  <a:srgbClr val="50A14F"/>
                </a:solidFill>
                <a:effectLst/>
                <a:latin typeface="Calibri"/>
                <a:ea typeface="+mn-lt"/>
                <a:cs typeface="+mn-lt"/>
              </a:rPr>
              <a:t>"</a:t>
            </a:r>
            <a:r>
              <a:rPr lang="fr-FR" sz="1400" noProof="1">
                <a:solidFill>
                  <a:srgbClr val="50A14F"/>
                </a:solidFill>
                <a:latin typeface="Calibri"/>
                <a:ea typeface="+mn-lt"/>
                <a:cs typeface="+mn-lt"/>
              </a:rPr>
              <a:t>css</a:t>
            </a:r>
            <a:r>
              <a:rPr lang="fr-FR" sz="1400" noProof="1">
                <a:solidFill>
                  <a:srgbClr val="50A14F"/>
                </a:solidFill>
                <a:effectLst/>
                <a:latin typeface="Calibri"/>
                <a:ea typeface="+mn-lt"/>
                <a:cs typeface="+mn-lt"/>
              </a:rPr>
              <a:t>"</a:t>
            </a:r>
            <a:r>
              <a:rPr lang="fr-FR" sz="1400" noProof="1">
                <a:effectLst/>
                <a:latin typeface="Calibri"/>
                <a:ea typeface="+mn-lt"/>
                <a:cs typeface="+mn-lt"/>
              </a:rPr>
              <a:t>&gt;CSS</a:t>
            </a:r>
            <a:endParaRPr lang="fr-FR" sz="1400" noProof="1">
              <a:latin typeface="Calibri"/>
              <a:ea typeface="+mn-lt"/>
              <a:cs typeface="+mn-lt"/>
            </a:endParaRPr>
          </a:p>
          <a:p>
            <a:pPr lvl="1"/>
            <a:r>
              <a:rPr lang="fr-FR" sz="1400" noProof="1">
                <a:effectLst/>
                <a:latin typeface="Calibri"/>
                <a:ea typeface="+mn-lt"/>
                <a:cs typeface="+mn-lt"/>
              </a:rPr>
              <a:t>&lt;/</a:t>
            </a:r>
            <a:r>
              <a:rPr lang="fr-FR" sz="1400" noProof="1">
                <a:solidFill>
                  <a:srgbClr val="E45649"/>
                </a:solidFill>
                <a:effectLst/>
                <a:latin typeface="Calibri"/>
                <a:ea typeface="+mn-lt"/>
                <a:cs typeface="+mn-lt"/>
              </a:rPr>
              <a:t>label</a:t>
            </a:r>
            <a:r>
              <a:rPr lang="fr-FR" sz="1400" noProof="1">
                <a:effectLst/>
                <a:latin typeface="Calibri"/>
                <a:ea typeface="+mn-lt"/>
                <a:cs typeface="+mn-lt"/>
              </a:rPr>
              <a:t>&gt;&lt;</a:t>
            </a:r>
            <a:r>
              <a:rPr lang="fr-FR" sz="1400" noProof="1">
                <a:solidFill>
                  <a:srgbClr val="E45649"/>
                </a:solidFill>
                <a:effectLst/>
                <a:latin typeface="Calibri"/>
                <a:ea typeface="+mn-lt"/>
                <a:cs typeface="+mn-lt"/>
              </a:rPr>
              <a:t>br</a:t>
            </a:r>
            <a:r>
              <a:rPr lang="fr-FR" sz="1400" noProof="1">
                <a:effectLst/>
                <a:latin typeface="Calibri"/>
                <a:ea typeface="+mn-lt"/>
                <a:cs typeface="+mn-lt"/>
              </a:rPr>
              <a:t>&gt;</a:t>
            </a:r>
            <a:endParaRPr lang="fr-FR" sz="1400" noProof="1">
              <a:latin typeface="Calibri"/>
              <a:ea typeface="Calibri"/>
              <a:cs typeface="Calibri"/>
            </a:endParaRPr>
          </a:p>
          <a:p>
            <a:pPr lvl="1"/>
            <a:r>
              <a:rPr lang="fr-FR" sz="1400" noProof="1">
                <a:latin typeface="Calibri"/>
                <a:ea typeface="+mn-lt"/>
                <a:cs typeface="+mn-lt"/>
              </a:rPr>
              <a:t>&lt;</a:t>
            </a:r>
            <a:r>
              <a:rPr lang="fr-FR" sz="1400" noProof="1">
                <a:solidFill>
                  <a:srgbClr val="E45649"/>
                </a:solidFill>
                <a:latin typeface="Calibri"/>
                <a:ea typeface="+mn-lt"/>
                <a:cs typeface="+mn-lt"/>
              </a:rPr>
              <a:t>label </a:t>
            </a:r>
            <a:r>
              <a:rPr lang="fr-FR" sz="1400" noProof="1">
                <a:solidFill>
                  <a:srgbClr val="986801"/>
                </a:solidFill>
                <a:latin typeface="Calibri"/>
                <a:ea typeface="+mn-lt"/>
                <a:cs typeface="+mn-lt"/>
              </a:rPr>
              <a:t>for</a:t>
            </a:r>
            <a:r>
              <a:rPr lang="fr-FR" sz="1400" noProof="1">
                <a:latin typeface="Calibri"/>
                <a:ea typeface="+mn-lt"/>
                <a:cs typeface="+mn-lt"/>
              </a:rPr>
              <a:t>=</a:t>
            </a:r>
            <a:r>
              <a:rPr lang="fr-FR" sz="1400" noProof="1">
                <a:solidFill>
                  <a:srgbClr val="50A14F"/>
                </a:solidFill>
                <a:latin typeface="Calibri"/>
                <a:ea typeface="+mn-lt"/>
                <a:cs typeface="+mn-lt"/>
              </a:rPr>
              <a:t>"javascript"</a:t>
            </a:r>
            <a:r>
              <a:rPr lang="fr-FR" sz="1400" noProof="1">
                <a:latin typeface="Calibri"/>
                <a:ea typeface="+mn-lt"/>
                <a:cs typeface="+mn-lt"/>
              </a:rPr>
              <a:t>&gt;</a:t>
            </a:r>
            <a:endParaRPr lang="fr-FR" sz="1400" noProof="1">
              <a:latin typeface="Calibri"/>
              <a:ea typeface="Calibri"/>
              <a:cs typeface="Calibri"/>
            </a:endParaRPr>
          </a:p>
          <a:p>
            <a:pPr lvl="2"/>
            <a:r>
              <a:rPr lang="fr-FR" sz="1400" noProof="1">
                <a:effectLst/>
                <a:latin typeface="Calibri"/>
                <a:ea typeface="+mn-lt"/>
                <a:cs typeface="+mn-lt"/>
              </a:rPr>
              <a:t>&lt;</a:t>
            </a:r>
            <a:r>
              <a:rPr lang="fr-FR" sz="1400" noProof="1">
                <a:solidFill>
                  <a:srgbClr val="E45649"/>
                </a:solidFill>
                <a:effectLst/>
                <a:latin typeface="Calibri"/>
                <a:ea typeface="+mn-lt"/>
                <a:cs typeface="+mn-lt"/>
              </a:rPr>
              <a:t>input</a:t>
            </a:r>
            <a:r>
              <a:rPr lang="fr-FR" sz="1400" noProof="1">
                <a:solidFill>
                  <a:srgbClr val="E45649"/>
                </a:solidFill>
                <a:latin typeface="Calibri"/>
                <a:ea typeface="+mn-lt"/>
                <a:cs typeface="+mn-lt"/>
              </a:rPr>
              <a:t> </a:t>
            </a:r>
            <a:r>
              <a:rPr lang="fr-FR" sz="1400" noProof="1">
                <a:solidFill>
                  <a:srgbClr val="986801"/>
                </a:solidFill>
                <a:effectLst/>
                <a:latin typeface="Calibri"/>
                <a:ea typeface="+mn-lt"/>
                <a:cs typeface="+mn-lt"/>
              </a:rPr>
              <a:t>type</a:t>
            </a:r>
            <a:r>
              <a:rPr lang="fr-FR" sz="1400" noProof="1">
                <a:effectLst/>
                <a:latin typeface="Calibri"/>
                <a:ea typeface="+mn-lt"/>
                <a:cs typeface="+mn-lt"/>
              </a:rPr>
              <a:t>=</a:t>
            </a:r>
            <a:r>
              <a:rPr lang="fr-FR" sz="1400" noProof="1">
                <a:solidFill>
                  <a:srgbClr val="50A14F"/>
                </a:solidFill>
                <a:effectLst/>
                <a:latin typeface="Calibri"/>
                <a:ea typeface="+mn-lt"/>
                <a:cs typeface="+mn-lt"/>
              </a:rPr>
              <a:t>"radio"</a:t>
            </a:r>
            <a:r>
              <a:rPr lang="fr-FR" sz="1400" noProof="1">
                <a:latin typeface="Calibri"/>
                <a:ea typeface="+mn-lt"/>
                <a:cs typeface="+mn-lt"/>
              </a:rPr>
              <a:t> </a:t>
            </a:r>
            <a:r>
              <a:rPr lang="fr-FR" sz="1400" noProof="1">
                <a:solidFill>
                  <a:srgbClr val="986801"/>
                </a:solidFill>
                <a:effectLst/>
                <a:latin typeface="Calibri"/>
                <a:ea typeface="+mn-lt"/>
                <a:cs typeface="+mn-lt"/>
              </a:rPr>
              <a:t>name</a:t>
            </a:r>
            <a:r>
              <a:rPr lang="fr-FR" sz="1400" noProof="1">
                <a:effectLst/>
                <a:latin typeface="Calibri"/>
                <a:ea typeface="+mn-lt"/>
                <a:cs typeface="+mn-lt"/>
              </a:rPr>
              <a:t>=</a:t>
            </a:r>
            <a:r>
              <a:rPr lang="fr-FR" sz="1400" noProof="1">
                <a:solidFill>
                  <a:srgbClr val="50A14F"/>
                </a:solidFill>
                <a:effectLst/>
                <a:latin typeface="Calibri"/>
                <a:ea typeface="+mn-lt"/>
                <a:cs typeface="+mn-lt"/>
              </a:rPr>
              <a:t>"fav_language"</a:t>
            </a:r>
            <a:r>
              <a:rPr lang="fr-FR" sz="1400" noProof="1">
                <a:latin typeface="Calibri"/>
                <a:ea typeface="+mn-lt"/>
                <a:cs typeface="+mn-lt"/>
              </a:rPr>
              <a:t> </a:t>
            </a:r>
            <a:r>
              <a:rPr lang="fr-FR" sz="1400" noProof="1">
                <a:solidFill>
                  <a:srgbClr val="986801"/>
                </a:solidFill>
                <a:effectLst/>
                <a:latin typeface="Calibri"/>
                <a:ea typeface="+mn-lt"/>
                <a:cs typeface="+mn-lt"/>
              </a:rPr>
              <a:t>value</a:t>
            </a:r>
            <a:r>
              <a:rPr lang="fr-FR" sz="1400" noProof="1">
                <a:effectLst/>
                <a:latin typeface="Calibri"/>
                <a:ea typeface="+mn-lt"/>
                <a:cs typeface="+mn-lt"/>
              </a:rPr>
              <a:t>=</a:t>
            </a:r>
            <a:r>
              <a:rPr lang="fr-FR" sz="1400" noProof="1">
                <a:solidFill>
                  <a:srgbClr val="50A14F"/>
                </a:solidFill>
                <a:effectLst/>
                <a:latin typeface="Calibri"/>
                <a:ea typeface="+mn-lt"/>
                <a:cs typeface="+mn-lt"/>
              </a:rPr>
              <a:t>"</a:t>
            </a:r>
            <a:r>
              <a:rPr lang="fr-FR" sz="1400" noProof="1">
                <a:solidFill>
                  <a:srgbClr val="50A14F"/>
                </a:solidFill>
                <a:latin typeface="Calibri"/>
                <a:ea typeface="+mn-lt"/>
                <a:cs typeface="+mn-lt"/>
              </a:rPr>
              <a:t>javascript</a:t>
            </a:r>
            <a:r>
              <a:rPr lang="fr-FR" sz="1400" noProof="1">
                <a:solidFill>
                  <a:srgbClr val="50A14F"/>
                </a:solidFill>
                <a:effectLst/>
                <a:latin typeface="Calibri"/>
                <a:ea typeface="+mn-lt"/>
                <a:cs typeface="+mn-lt"/>
              </a:rPr>
              <a:t>"</a:t>
            </a:r>
            <a:r>
              <a:rPr lang="fr-FR" sz="1400" noProof="1">
                <a:effectLst/>
                <a:latin typeface="Calibri"/>
                <a:ea typeface="+mn-lt"/>
                <a:cs typeface="+mn-lt"/>
              </a:rPr>
              <a:t>&gt;</a:t>
            </a:r>
            <a:r>
              <a:rPr lang="fr-FR" sz="1400" noProof="1">
                <a:latin typeface="Calibri"/>
                <a:ea typeface="+mn-lt"/>
                <a:cs typeface="+mn-lt"/>
              </a:rPr>
              <a:t>JavaScript</a:t>
            </a:r>
          </a:p>
          <a:p>
            <a:pPr lvl="1"/>
            <a:r>
              <a:rPr lang="fr-FR" sz="1400" noProof="1">
                <a:latin typeface="Calibri"/>
                <a:ea typeface="+mn-lt"/>
                <a:cs typeface="+mn-lt"/>
              </a:rPr>
              <a:t>&lt;/</a:t>
            </a:r>
            <a:r>
              <a:rPr lang="fr-FR" sz="1400" noProof="1">
                <a:solidFill>
                  <a:srgbClr val="E45649"/>
                </a:solidFill>
                <a:effectLst/>
                <a:latin typeface="Calibri"/>
                <a:ea typeface="+mn-lt"/>
                <a:cs typeface="+mn-lt"/>
              </a:rPr>
              <a:t>label</a:t>
            </a:r>
            <a:r>
              <a:rPr lang="fr-FR" sz="1400" noProof="1">
                <a:latin typeface="Calibri"/>
                <a:ea typeface="+mn-lt"/>
                <a:cs typeface="+mn-lt"/>
              </a:rPr>
              <a:t>&gt;&lt;</a:t>
            </a:r>
            <a:r>
              <a:rPr lang="fr-FR" sz="1400" noProof="1">
                <a:solidFill>
                  <a:srgbClr val="E45649"/>
                </a:solidFill>
                <a:latin typeface="Calibri"/>
                <a:ea typeface="+mn-lt"/>
                <a:cs typeface="+mn-lt"/>
              </a:rPr>
              <a:t>br</a:t>
            </a:r>
            <a:r>
              <a:rPr lang="fr-FR" sz="1400" noProof="1">
                <a:effectLst/>
                <a:latin typeface="Calibri"/>
                <a:ea typeface="+mn-lt"/>
                <a:cs typeface="+mn-lt"/>
              </a:rPr>
              <a:t>&gt;</a:t>
            </a:r>
            <a:endParaRPr lang="fr-FR" sz="1400" noProof="1">
              <a:latin typeface="Calibri"/>
              <a:ea typeface="Calibri"/>
              <a:cs typeface="Calibri"/>
            </a:endParaRPr>
          </a:p>
          <a:p>
            <a:pPr lvl="1"/>
            <a:r>
              <a:rPr lang="fr-FR" sz="1400" noProof="1">
                <a:latin typeface="Calibri"/>
                <a:ea typeface="+mn-lt"/>
                <a:cs typeface="+mn-lt"/>
              </a:rPr>
              <a:t>&lt;</a:t>
            </a:r>
            <a:r>
              <a:rPr lang="fr-FR" sz="1400" noProof="1">
                <a:solidFill>
                  <a:srgbClr val="E45649"/>
                </a:solidFill>
                <a:latin typeface="Calibri"/>
                <a:ea typeface="+mn-lt"/>
                <a:cs typeface="+mn-lt"/>
              </a:rPr>
              <a:t>label </a:t>
            </a:r>
            <a:r>
              <a:rPr lang="fr-FR" sz="1400" noProof="1">
                <a:solidFill>
                  <a:srgbClr val="986801"/>
                </a:solidFill>
                <a:latin typeface="Calibri"/>
                <a:ea typeface="+mn-lt"/>
                <a:cs typeface="+mn-lt"/>
              </a:rPr>
              <a:t>for</a:t>
            </a:r>
            <a:r>
              <a:rPr lang="fr-FR" sz="1400" noProof="1">
                <a:latin typeface="Calibri"/>
                <a:ea typeface="+mn-lt"/>
                <a:cs typeface="+mn-lt"/>
              </a:rPr>
              <a:t>=</a:t>
            </a:r>
            <a:r>
              <a:rPr lang="fr-FR" sz="1400" noProof="1">
                <a:solidFill>
                  <a:srgbClr val="50A14F"/>
                </a:solidFill>
                <a:latin typeface="Calibri"/>
                <a:ea typeface="+mn-lt"/>
                <a:cs typeface="+mn-lt"/>
              </a:rPr>
              <a:t>"vehicle1"</a:t>
            </a:r>
            <a:r>
              <a:rPr lang="fr-FR" sz="1400" noProof="1">
                <a:latin typeface="Calibri"/>
                <a:ea typeface="+mn-lt"/>
                <a:cs typeface="+mn-lt"/>
              </a:rPr>
              <a:t>&gt;</a:t>
            </a:r>
          </a:p>
          <a:p>
            <a:pPr lvl="2"/>
            <a:r>
              <a:rPr lang="fr-FR" sz="1400" noProof="1">
                <a:effectLst/>
                <a:latin typeface="Calibri"/>
                <a:ea typeface="+mn-lt"/>
                <a:cs typeface="+mn-lt"/>
              </a:rPr>
              <a:t>&lt;</a:t>
            </a:r>
            <a:r>
              <a:rPr lang="fr-FR" sz="1400" noProof="1">
                <a:solidFill>
                  <a:srgbClr val="E45649"/>
                </a:solidFill>
                <a:effectLst/>
                <a:latin typeface="Calibri"/>
                <a:ea typeface="+mn-lt"/>
                <a:cs typeface="+mn-lt"/>
              </a:rPr>
              <a:t>input</a:t>
            </a:r>
            <a:r>
              <a:rPr lang="fr-FR" sz="1400" noProof="1">
                <a:solidFill>
                  <a:srgbClr val="E45649"/>
                </a:solidFill>
                <a:latin typeface="Calibri"/>
                <a:ea typeface="+mn-lt"/>
                <a:cs typeface="+mn-lt"/>
              </a:rPr>
              <a:t> </a:t>
            </a:r>
            <a:r>
              <a:rPr lang="fr-FR" sz="1400" noProof="1">
                <a:solidFill>
                  <a:srgbClr val="986801"/>
                </a:solidFill>
                <a:effectLst/>
                <a:latin typeface="Calibri"/>
                <a:ea typeface="+mn-lt"/>
                <a:cs typeface="+mn-lt"/>
              </a:rPr>
              <a:t>type</a:t>
            </a:r>
            <a:r>
              <a:rPr lang="fr-FR" sz="1400" noProof="1">
                <a:effectLst/>
                <a:latin typeface="Calibri"/>
                <a:ea typeface="+mn-lt"/>
                <a:cs typeface="+mn-lt"/>
              </a:rPr>
              <a:t>=</a:t>
            </a:r>
            <a:r>
              <a:rPr lang="fr-FR" sz="1400" noProof="1">
                <a:solidFill>
                  <a:srgbClr val="50A14F"/>
                </a:solidFill>
                <a:effectLst/>
                <a:latin typeface="Calibri"/>
                <a:ea typeface="+mn-lt"/>
                <a:cs typeface="+mn-lt"/>
              </a:rPr>
              <a:t>"checkbox"</a:t>
            </a:r>
            <a:r>
              <a:rPr lang="fr-FR" sz="1400" noProof="1">
                <a:solidFill>
                  <a:srgbClr val="50A14F"/>
                </a:solidFill>
                <a:latin typeface="Calibri"/>
                <a:ea typeface="+mn-lt"/>
                <a:cs typeface="+mn-lt"/>
              </a:rPr>
              <a:t> </a:t>
            </a:r>
            <a:r>
              <a:rPr lang="fr-FR" sz="1400" noProof="1">
                <a:solidFill>
                  <a:srgbClr val="986801"/>
                </a:solidFill>
                <a:effectLst/>
                <a:latin typeface="Calibri"/>
                <a:ea typeface="+mn-lt"/>
                <a:cs typeface="+mn-lt"/>
              </a:rPr>
              <a:t>name</a:t>
            </a:r>
            <a:r>
              <a:rPr lang="fr-FR" sz="1400" noProof="1">
                <a:effectLst/>
                <a:latin typeface="Calibri"/>
                <a:ea typeface="+mn-lt"/>
                <a:cs typeface="+mn-lt"/>
              </a:rPr>
              <a:t>=</a:t>
            </a:r>
            <a:r>
              <a:rPr lang="fr-FR" sz="1400" noProof="1">
                <a:solidFill>
                  <a:srgbClr val="50A14F"/>
                </a:solidFill>
                <a:effectLst/>
                <a:latin typeface="Calibri"/>
                <a:ea typeface="+mn-lt"/>
                <a:cs typeface="+mn-lt"/>
              </a:rPr>
              <a:t>"vehicle1"</a:t>
            </a:r>
            <a:r>
              <a:rPr lang="fr-FR" sz="1400" noProof="1">
                <a:solidFill>
                  <a:srgbClr val="50A14F"/>
                </a:solidFill>
                <a:latin typeface="Calibri"/>
                <a:ea typeface="+mn-lt"/>
                <a:cs typeface="+mn-lt"/>
              </a:rPr>
              <a:t> </a:t>
            </a:r>
            <a:r>
              <a:rPr lang="fr-FR" sz="1400" noProof="1">
                <a:solidFill>
                  <a:srgbClr val="986801"/>
                </a:solidFill>
                <a:effectLst/>
                <a:latin typeface="Calibri"/>
                <a:ea typeface="+mn-lt"/>
                <a:cs typeface="+mn-lt"/>
              </a:rPr>
              <a:t>value</a:t>
            </a:r>
            <a:r>
              <a:rPr lang="fr-FR" sz="1400" noProof="1">
                <a:effectLst/>
                <a:latin typeface="Calibri"/>
                <a:ea typeface="+mn-lt"/>
                <a:cs typeface="+mn-lt"/>
              </a:rPr>
              <a:t>=</a:t>
            </a:r>
            <a:r>
              <a:rPr lang="fr-FR" sz="1400" noProof="1">
                <a:solidFill>
                  <a:srgbClr val="50A14F"/>
                </a:solidFill>
                <a:effectLst/>
                <a:latin typeface="Calibri"/>
                <a:ea typeface="+mn-lt"/>
                <a:cs typeface="+mn-lt"/>
              </a:rPr>
              <a:t>"</a:t>
            </a:r>
            <a:r>
              <a:rPr lang="fr-FR" sz="1400" noProof="1">
                <a:solidFill>
                  <a:srgbClr val="50A14F"/>
                </a:solidFill>
                <a:latin typeface="Calibri"/>
                <a:ea typeface="+mn-lt"/>
                <a:cs typeface="+mn-lt"/>
              </a:rPr>
              <a:t>bike</a:t>
            </a:r>
            <a:r>
              <a:rPr lang="fr-FR" sz="1400" noProof="1">
                <a:solidFill>
                  <a:srgbClr val="50A14F"/>
                </a:solidFill>
                <a:effectLst/>
                <a:latin typeface="Calibri"/>
                <a:ea typeface="+mn-lt"/>
                <a:cs typeface="+mn-lt"/>
              </a:rPr>
              <a:t>"</a:t>
            </a:r>
            <a:r>
              <a:rPr lang="fr-FR" sz="1400" noProof="1">
                <a:effectLst/>
                <a:latin typeface="Calibri"/>
                <a:ea typeface="+mn-lt"/>
                <a:cs typeface="+mn-lt"/>
              </a:rPr>
              <a:t>&gt;</a:t>
            </a:r>
            <a:r>
              <a:rPr lang="fr-FR" sz="1400" noProof="1">
                <a:latin typeface="Calibri"/>
                <a:ea typeface="+mn-lt"/>
                <a:cs typeface="+mn-lt"/>
              </a:rPr>
              <a:t>I have a bike</a:t>
            </a:r>
          </a:p>
          <a:p>
            <a:pPr lvl="1"/>
            <a:r>
              <a:rPr lang="fr-FR" sz="1400" noProof="1">
                <a:effectLst/>
                <a:latin typeface="Calibri"/>
                <a:ea typeface="+mn-lt"/>
                <a:cs typeface="+mn-lt"/>
              </a:rPr>
              <a:t>&lt;/</a:t>
            </a:r>
            <a:r>
              <a:rPr lang="fr-FR" sz="1400" noProof="1">
                <a:solidFill>
                  <a:srgbClr val="E45649"/>
                </a:solidFill>
                <a:effectLst/>
                <a:latin typeface="Calibri"/>
                <a:ea typeface="+mn-lt"/>
                <a:cs typeface="+mn-lt"/>
              </a:rPr>
              <a:t>label</a:t>
            </a:r>
            <a:r>
              <a:rPr lang="fr-FR" sz="1400" noProof="1">
                <a:effectLst/>
                <a:latin typeface="Calibri"/>
                <a:ea typeface="+mn-lt"/>
                <a:cs typeface="+mn-lt"/>
              </a:rPr>
              <a:t>&gt;&lt;</a:t>
            </a:r>
            <a:r>
              <a:rPr lang="fr-FR" sz="1400" noProof="1">
                <a:solidFill>
                  <a:srgbClr val="E45649"/>
                </a:solidFill>
                <a:effectLst/>
                <a:latin typeface="Calibri"/>
                <a:ea typeface="+mn-lt"/>
                <a:cs typeface="+mn-lt"/>
              </a:rPr>
              <a:t>br</a:t>
            </a:r>
            <a:r>
              <a:rPr lang="fr-FR" sz="1400" noProof="1">
                <a:effectLst/>
                <a:latin typeface="Calibri"/>
                <a:ea typeface="+mn-lt"/>
                <a:cs typeface="+mn-lt"/>
              </a:rPr>
              <a:t>&gt;</a:t>
            </a:r>
            <a:endParaRPr lang="fr-FR" sz="1400" noProof="1">
              <a:latin typeface="Calibri"/>
              <a:ea typeface="+mn-lt"/>
              <a:cs typeface="Calibri"/>
            </a:endParaRPr>
          </a:p>
          <a:p>
            <a:pPr lvl="1"/>
            <a:r>
              <a:rPr lang="fr-FR" sz="1400" noProof="1">
                <a:latin typeface="Calibri"/>
                <a:ea typeface="+mn-lt"/>
                <a:cs typeface="+mn-lt"/>
              </a:rPr>
              <a:t>&lt;</a:t>
            </a:r>
            <a:r>
              <a:rPr lang="fr-FR" sz="1400" noProof="1">
                <a:solidFill>
                  <a:srgbClr val="E45649"/>
                </a:solidFill>
                <a:latin typeface="Calibri"/>
                <a:ea typeface="+mn-lt"/>
                <a:cs typeface="+mn-lt"/>
              </a:rPr>
              <a:t>label </a:t>
            </a:r>
            <a:r>
              <a:rPr lang="fr-FR" sz="1400" noProof="1">
                <a:solidFill>
                  <a:srgbClr val="986801"/>
                </a:solidFill>
                <a:latin typeface="Calibri"/>
                <a:ea typeface="+mn-lt"/>
                <a:cs typeface="+mn-lt"/>
              </a:rPr>
              <a:t>for</a:t>
            </a:r>
            <a:r>
              <a:rPr lang="fr-FR" sz="1400" noProof="1">
                <a:latin typeface="Calibri"/>
                <a:ea typeface="+mn-lt"/>
                <a:cs typeface="+mn-lt"/>
              </a:rPr>
              <a:t>=</a:t>
            </a:r>
            <a:r>
              <a:rPr lang="fr-FR" sz="1400" noProof="1">
                <a:solidFill>
                  <a:srgbClr val="50A14F"/>
                </a:solidFill>
                <a:latin typeface="Calibri"/>
                <a:ea typeface="+mn-lt"/>
                <a:cs typeface="+mn-lt"/>
              </a:rPr>
              <a:t>"vehicle2"</a:t>
            </a:r>
            <a:r>
              <a:rPr lang="fr-FR" sz="1400" noProof="1">
                <a:latin typeface="Calibri"/>
                <a:ea typeface="+mn-lt"/>
                <a:cs typeface="+mn-lt"/>
              </a:rPr>
              <a:t>&gt;</a:t>
            </a:r>
            <a:endParaRPr lang="fr-FR" sz="1400" noProof="1">
              <a:latin typeface="Calibri"/>
              <a:ea typeface="Calibri"/>
              <a:cs typeface="Calibri"/>
            </a:endParaRPr>
          </a:p>
          <a:p>
            <a:pPr lvl="2"/>
            <a:r>
              <a:rPr lang="fr-FR" sz="1400" noProof="1">
                <a:effectLst/>
                <a:latin typeface="Calibri"/>
                <a:ea typeface="+mn-lt"/>
                <a:cs typeface="+mn-lt"/>
              </a:rPr>
              <a:t>&lt;</a:t>
            </a:r>
            <a:r>
              <a:rPr lang="fr-FR" sz="1400" noProof="1">
                <a:solidFill>
                  <a:srgbClr val="E45649"/>
                </a:solidFill>
                <a:effectLst/>
                <a:latin typeface="Calibri"/>
                <a:ea typeface="+mn-lt"/>
                <a:cs typeface="+mn-lt"/>
              </a:rPr>
              <a:t>input</a:t>
            </a:r>
            <a:r>
              <a:rPr lang="fr-FR" sz="1400" noProof="1">
                <a:solidFill>
                  <a:srgbClr val="E45649"/>
                </a:solidFill>
                <a:latin typeface="Calibri"/>
                <a:ea typeface="+mn-lt"/>
                <a:cs typeface="+mn-lt"/>
              </a:rPr>
              <a:t> </a:t>
            </a:r>
            <a:r>
              <a:rPr lang="fr-FR" sz="1400" noProof="1">
                <a:solidFill>
                  <a:srgbClr val="986801"/>
                </a:solidFill>
                <a:effectLst/>
                <a:latin typeface="Calibri"/>
                <a:ea typeface="+mn-lt"/>
                <a:cs typeface="+mn-lt"/>
              </a:rPr>
              <a:t>type</a:t>
            </a:r>
            <a:r>
              <a:rPr lang="fr-FR" sz="1400" noProof="1">
                <a:effectLst/>
                <a:latin typeface="Calibri"/>
                <a:ea typeface="+mn-lt"/>
                <a:cs typeface="+mn-lt"/>
              </a:rPr>
              <a:t>=</a:t>
            </a:r>
            <a:r>
              <a:rPr lang="fr-FR" sz="1400" noProof="1">
                <a:solidFill>
                  <a:srgbClr val="50A14F"/>
                </a:solidFill>
                <a:effectLst/>
                <a:latin typeface="Calibri"/>
                <a:ea typeface="+mn-lt"/>
                <a:cs typeface="+mn-lt"/>
              </a:rPr>
              <a:t>"checkbox"</a:t>
            </a:r>
            <a:r>
              <a:rPr lang="fr-FR" sz="1400" noProof="1">
                <a:latin typeface="Calibri"/>
                <a:ea typeface="+mn-lt"/>
                <a:cs typeface="+mn-lt"/>
              </a:rPr>
              <a:t> </a:t>
            </a:r>
            <a:r>
              <a:rPr lang="fr-FR" sz="1400" noProof="1">
                <a:solidFill>
                  <a:srgbClr val="986801"/>
                </a:solidFill>
                <a:effectLst/>
                <a:latin typeface="Calibri"/>
                <a:ea typeface="+mn-lt"/>
                <a:cs typeface="+mn-lt"/>
              </a:rPr>
              <a:t>name</a:t>
            </a:r>
            <a:r>
              <a:rPr lang="fr-FR" sz="1400" noProof="1">
                <a:effectLst/>
                <a:latin typeface="Calibri"/>
                <a:ea typeface="+mn-lt"/>
                <a:cs typeface="+mn-lt"/>
              </a:rPr>
              <a:t>=</a:t>
            </a:r>
            <a:r>
              <a:rPr lang="fr-FR" sz="1400" noProof="1">
                <a:solidFill>
                  <a:srgbClr val="50A14F"/>
                </a:solidFill>
                <a:effectLst/>
                <a:latin typeface="Calibri"/>
                <a:ea typeface="+mn-lt"/>
                <a:cs typeface="+mn-lt"/>
              </a:rPr>
              <a:t>"vehicle2"</a:t>
            </a:r>
            <a:r>
              <a:rPr lang="fr-FR" sz="1400" noProof="1">
                <a:latin typeface="Calibri"/>
                <a:ea typeface="+mn-lt"/>
                <a:cs typeface="+mn-lt"/>
              </a:rPr>
              <a:t> </a:t>
            </a:r>
            <a:r>
              <a:rPr lang="fr-FR" sz="1400" noProof="1">
                <a:solidFill>
                  <a:srgbClr val="986801"/>
                </a:solidFill>
                <a:effectLst/>
                <a:latin typeface="Calibri"/>
                <a:ea typeface="+mn-lt"/>
                <a:cs typeface="+mn-lt"/>
              </a:rPr>
              <a:t>value</a:t>
            </a:r>
            <a:r>
              <a:rPr lang="fr-FR" sz="1400" noProof="1">
                <a:effectLst/>
                <a:latin typeface="Calibri"/>
                <a:ea typeface="+mn-lt"/>
                <a:cs typeface="+mn-lt"/>
              </a:rPr>
              <a:t>=</a:t>
            </a:r>
            <a:r>
              <a:rPr lang="fr-FR" sz="1400" noProof="1">
                <a:solidFill>
                  <a:srgbClr val="50A14F"/>
                </a:solidFill>
                <a:effectLst/>
                <a:latin typeface="Calibri"/>
                <a:ea typeface="+mn-lt"/>
                <a:cs typeface="+mn-lt"/>
              </a:rPr>
              <a:t>"</a:t>
            </a:r>
            <a:r>
              <a:rPr lang="fr-FR" sz="1400" noProof="1">
                <a:solidFill>
                  <a:srgbClr val="50A14F"/>
                </a:solidFill>
                <a:latin typeface="Calibri"/>
                <a:ea typeface="+mn-lt"/>
                <a:cs typeface="+mn-lt"/>
              </a:rPr>
              <a:t>car</a:t>
            </a:r>
            <a:r>
              <a:rPr lang="fr-FR" sz="1400" noProof="1">
                <a:solidFill>
                  <a:srgbClr val="50A14F"/>
                </a:solidFill>
                <a:effectLst/>
                <a:latin typeface="Calibri"/>
                <a:ea typeface="+mn-lt"/>
                <a:cs typeface="+mn-lt"/>
              </a:rPr>
              <a:t>"</a:t>
            </a:r>
            <a:r>
              <a:rPr lang="fr-FR" sz="1400" noProof="1">
                <a:effectLst/>
                <a:latin typeface="Calibri"/>
                <a:ea typeface="+mn-lt"/>
                <a:cs typeface="+mn-lt"/>
              </a:rPr>
              <a:t>&gt;</a:t>
            </a:r>
            <a:r>
              <a:rPr lang="fr-FR" sz="1400" noProof="1">
                <a:latin typeface="Calibri"/>
                <a:ea typeface="+mn-lt"/>
                <a:cs typeface="+mn-lt"/>
              </a:rPr>
              <a:t>I have a car</a:t>
            </a:r>
          </a:p>
          <a:p>
            <a:pPr lvl="1"/>
            <a:r>
              <a:rPr lang="fr-FR" sz="1400" noProof="1">
                <a:latin typeface="Calibri"/>
                <a:ea typeface="+mn-lt"/>
                <a:cs typeface="+mn-lt"/>
              </a:rPr>
              <a:t>&lt;/</a:t>
            </a:r>
            <a:r>
              <a:rPr lang="fr-FR" sz="1400" noProof="1">
                <a:solidFill>
                  <a:srgbClr val="E45649"/>
                </a:solidFill>
                <a:effectLst/>
                <a:latin typeface="Calibri"/>
                <a:ea typeface="+mn-lt"/>
                <a:cs typeface="+mn-lt"/>
              </a:rPr>
              <a:t>label</a:t>
            </a:r>
            <a:r>
              <a:rPr lang="fr-FR" sz="1400" noProof="1">
                <a:effectLst/>
                <a:latin typeface="Calibri"/>
                <a:ea typeface="+mn-lt"/>
                <a:cs typeface="+mn-lt"/>
              </a:rPr>
              <a:t>&gt;&lt;</a:t>
            </a:r>
            <a:r>
              <a:rPr lang="fr-FR" sz="1400" noProof="1">
                <a:solidFill>
                  <a:srgbClr val="E45649"/>
                </a:solidFill>
                <a:effectLst/>
                <a:latin typeface="Calibri"/>
                <a:ea typeface="+mn-lt"/>
                <a:cs typeface="+mn-lt"/>
              </a:rPr>
              <a:t>br</a:t>
            </a:r>
            <a:r>
              <a:rPr lang="fr-FR" sz="1400" noProof="1">
                <a:effectLst/>
                <a:latin typeface="Calibri"/>
                <a:ea typeface="+mn-lt"/>
                <a:cs typeface="+mn-lt"/>
              </a:rPr>
              <a:t>&gt;</a:t>
            </a:r>
            <a:endParaRPr lang="fr-FR" sz="1400" noProof="1">
              <a:latin typeface="Calibri"/>
              <a:ea typeface="Calibri"/>
              <a:cs typeface="Calibri"/>
            </a:endParaRPr>
          </a:p>
          <a:p>
            <a:pPr lvl="1"/>
            <a:r>
              <a:rPr lang="fr-FR" sz="1400" noProof="1">
                <a:latin typeface="Calibri"/>
                <a:ea typeface="+mn-lt"/>
                <a:cs typeface="+mn-lt"/>
              </a:rPr>
              <a:t>&lt;</a:t>
            </a:r>
            <a:r>
              <a:rPr lang="fr-FR" sz="1400" noProof="1">
                <a:solidFill>
                  <a:srgbClr val="E45649"/>
                </a:solidFill>
                <a:latin typeface="Calibri"/>
                <a:ea typeface="+mn-lt"/>
                <a:cs typeface="+mn-lt"/>
              </a:rPr>
              <a:t>label </a:t>
            </a:r>
            <a:r>
              <a:rPr lang="fr-FR" sz="1400" noProof="1">
                <a:solidFill>
                  <a:srgbClr val="986801"/>
                </a:solidFill>
                <a:latin typeface="Calibri"/>
                <a:ea typeface="+mn-lt"/>
                <a:cs typeface="+mn-lt"/>
              </a:rPr>
              <a:t>for</a:t>
            </a:r>
            <a:r>
              <a:rPr lang="fr-FR" sz="1400" noProof="1">
                <a:latin typeface="Calibri"/>
                <a:ea typeface="+mn-lt"/>
                <a:cs typeface="+mn-lt"/>
              </a:rPr>
              <a:t>=</a:t>
            </a:r>
            <a:r>
              <a:rPr lang="fr-FR" sz="1400" noProof="1">
                <a:solidFill>
                  <a:srgbClr val="50A14F"/>
                </a:solidFill>
                <a:latin typeface="Calibri"/>
                <a:ea typeface="+mn-lt"/>
                <a:cs typeface="+mn-lt"/>
              </a:rPr>
              <a:t>"vehicle3"</a:t>
            </a:r>
            <a:r>
              <a:rPr lang="fr-FR" sz="1400" noProof="1">
                <a:latin typeface="Calibri"/>
                <a:ea typeface="+mn-lt"/>
                <a:cs typeface="+mn-lt"/>
              </a:rPr>
              <a:t>&gt;</a:t>
            </a:r>
            <a:endParaRPr lang="fr-FR" sz="1400" noProof="1">
              <a:latin typeface="Calibri"/>
              <a:ea typeface="Calibri"/>
              <a:cs typeface="Calibri"/>
            </a:endParaRPr>
          </a:p>
          <a:p>
            <a:pPr lvl="2"/>
            <a:r>
              <a:rPr lang="fr-FR" sz="1400" noProof="1">
                <a:effectLst/>
                <a:latin typeface="Calibri"/>
                <a:ea typeface="+mn-lt"/>
                <a:cs typeface="+mn-lt"/>
              </a:rPr>
              <a:t>&lt;</a:t>
            </a:r>
            <a:r>
              <a:rPr lang="fr-FR" sz="1400" noProof="1">
                <a:solidFill>
                  <a:srgbClr val="E45649"/>
                </a:solidFill>
                <a:effectLst/>
                <a:latin typeface="Calibri"/>
                <a:ea typeface="+mn-lt"/>
                <a:cs typeface="+mn-lt"/>
              </a:rPr>
              <a:t>input</a:t>
            </a:r>
            <a:r>
              <a:rPr lang="fr-FR" sz="1400" noProof="1">
                <a:solidFill>
                  <a:srgbClr val="E45649"/>
                </a:solidFill>
                <a:latin typeface="Calibri"/>
                <a:ea typeface="+mn-lt"/>
                <a:cs typeface="+mn-lt"/>
              </a:rPr>
              <a:t> </a:t>
            </a:r>
            <a:r>
              <a:rPr lang="fr-FR" sz="1400" noProof="1">
                <a:solidFill>
                  <a:srgbClr val="986801"/>
                </a:solidFill>
                <a:effectLst/>
                <a:latin typeface="Calibri"/>
                <a:ea typeface="+mn-lt"/>
                <a:cs typeface="+mn-lt"/>
              </a:rPr>
              <a:t>type</a:t>
            </a:r>
            <a:r>
              <a:rPr lang="fr-FR" sz="1400" noProof="1">
                <a:effectLst/>
                <a:latin typeface="Calibri"/>
                <a:ea typeface="+mn-lt"/>
                <a:cs typeface="+mn-lt"/>
              </a:rPr>
              <a:t>=</a:t>
            </a:r>
            <a:r>
              <a:rPr lang="fr-FR" sz="1400" noProof="1">
                <a:solidFill>
                  <a:srgbClr val="50A14F"/>
                </a:solidFill>
                <a:effectLst/>
                <a:latin typeface="Calibri"/>
                <a:ea typeface="+mn-lt"/>
                <a:cs typeface="+mn-lt"/>
              </a:rPr>
              <a:t>"checkbox"</a:t>
            </a:r>
            <a:r>
              <a:rPr lang="fr-FR" sz="1400" noProof="1">
                <a:latin typeface="Calibri"/>
                <a:ea typeface="+mn-lt"/>
                <a:cs typeface="+mn-lt"/>
              </a:rPr>
              <a:t> </a:t>
            </a:r>
            <a:r>
              <a:rPr lang="fr-FR" sz="1400" noProof="1">
                <a:solidFill>
                  <a:srgbClr val="986801"/>
                </a:solidFill>
                <a:effectLst/>
                <a:latin typeface="Calibri"/>
                <a:ea typeface="+mn-lt"/>
                <a:cs typeface="+mn-lt"/>
              </a:rPr>
              <a:t>name</a:t>
            </a:r>
            <a:r>
              <a:rPr lang="fr-FR" sz="1400" noProof="1">
                <a:effectLst/>
                <a:latin typeface="Calibri"/>
                <a:ea typeface="+mn-lt"/>
                <a:cs typeface="+mn-lt"/>
              </a:rPr>
              <a:t>=</a:t>
            </a:r>
            <a:r>
              <a:rPr lang="fr-FR" sz="1400" noProof="1">
                <a:solidFill>
                  <a:srgbClr val="50A14F"/>
                </a:solidFill>
                <a:effectLst/>
                <a:latin typeface="Calibri"/>
                <a:ea typeface="+mn-lt"/>
                <a:cs typeface="+mn-lt"/>
              </a:rPr>
              <a:t>"vehicle3"</a:t>
            </a:r>
            <a:r>
              <a:rPr lang="fr-FR" sz="1400" noProof="1">
                <a:latin typeface="Calibri"/>
                <a:ea typeface="+mn-lt"/>
                <a:cs typeface="+mn-lt"/>
              </a:rPr>
              <a:t> </a:t>
            </a:r>
            <a:r>
              <a:rPr lang="fr-FR" sz="1400" noProof="1">
                <a:solidFill>
                  <a:srgbClr val="986801"/>
                </a:solidFill>
                <a:effectLst/>
                <a:latin typeface="Calibri"/>
                <a:ea typeface="+mn-lt"/>
                <a:cs typeface="+mn-lt"/>
              </a:rPr>
              <a:t>value</a:t>
            </a:r>
            <a:r>
              <a:rPr lang="fr-FR" sz="1400" noProof="1">
                <a:effectLst/>
                <a:latin typeface="Calibri"/>
                <a:ea typeface="+mn-lt"/>
                <a:cs typeface="+mn-lt"/>
              </a:rPr>
              <a:t>=</a:t>
            </a:r>
            <a:r>
              <a:rPr lang="fr-FR" sz="1400" noProof="1">
                <a:solidFill>
                  <a:srgbClr val="50A14F"/>
                </a:solidFill>
                <a:effectLst/>
                <a:latin typeface="Calibri"/>
                <a:ea typeface="+mn-lt"/>
                <a:cs typeface="+mn-lt"/>
              </a:rPr>
              <a:t>"</a:t>
            </a:r>
            <a:r>
              <a:rPr lang="fr-FR" sz="1400" noProof="1">
                <a:solidFill>
                  <a:srgbClr val="50A14F"/>
                </a:solidFill>
                <a:latin typeface="Calibri"/>
                <a:ea typeface="+mn-lt"/>
                <a:cs typeface="+mn-lt"/>
              </a:rPr>
              <a:t>boat</a:t>
            </a:r>
            <a:r>
              <a:rPr lang="fr-FR" sz="1400" noProof="1">
                <a:solidFill>
                  <a:srgbClr val="50A14F"/>
                </a:solidFill>
                <a:effectLst/>
                <a:latin typeface="Calibri"/>
                <a:ea typeface="+mn-lt"/>
                <a:cs typeface="+mn-lt"/>
              </a:rPr>
              <a:t>"</a:t>
            </a:r>
            <a:r>
              <a:rPr lang="fr-FR" sz="1400" noProof="1">
                <a:effectLst/>
                <a:latin typeface="Calibri"/>
                <a:ea typeface="+mn-lt"/>
                <a:cs typeface="+mn-lt"/>
              </a:rPr>
              <a:t>&gt;I</a:t>
            </a:r>
            <a:r>
              <a:rPr lang="fr-FR" sz="1400" noProof="1">
                <a:latin typeface="Calibri"/>
                <a:ea typeface="+mn-lt"/>
                <a:cs typeface="+mn-lt"/>
              </a:rPr>
              <a:t> </a:t>
            </a:r>
            <a:r>
              <a:rPr lang="fr-FR" sz="1400" noProof="1">
                <a:effectLst/>
                <a:latin typeface="Calibri"/>
                <a:ea typeface="+mn-lt"/>
                <a:cs typeface="+mn-lt"/>
              </a:rPr>
              <a:t>have</a:t>
            </a:r>
            <a:r>
              <a:rPr lang="fr-FR" sz="1400" noProof="1">
                <a:latin typeface="Calibri"/>
                <a:ea typeface="+mn-lt"/>
                <a:cs typeface="+mn-lt"/>
              </a:rPr>
              <a:t> </a:t>
            </a:r>
            <a:r>
              <a:rPr lang="fr-FR" sz="1400" noProof="1">
                <a:effectLst/>
                <a:latin typeface="Calibri"/>
                <a:ea typeface="+mn-lt"/>
                <a:cs typeface="+mn-lt"/>
              </a:rPr>
              <a:t>a</a:t>
            </a:r>
            <a:r>
              <a:rPr lang="fr-FR" sz="1400" noProof="1">
                <a:latin typeface="Calibri"/>
                <a:ea typeface="+mn-lt"/>
                <a:cs typeface="+mn-lt"/>
              </a:rPr>
              <a:t> </a:t>
            </a:r>
            <a:r>
              <a:rPr lang="fr-FR" sz="1400" noProof="1">
                <a:effectLst/>
                <a:latin typeface="Calibri"/>
                <a:ea typeface="+mn-lt"/>
                <a:cs typeface="+mn-lt"/>
              </a:rPr>
              <a:t>boat</a:t>
            </a:r>
            <a:endParaRPr lang="fr-FR" sz="1400" noProof="1">
              <a:latin typeface="Calibri"/>
              <a:ea typeface="+mn-lt"/>
              <a:cs typeface="+mn-lt"/>
            </a:endParaRPr>
          </a:p>
          <a:p>
            <a:pPr lvl="1"/>
            <a:r>
              <a:rPr lang="fr-FR" sz="1400" noProof="1">
                <a:effectLst/>
                <a:latin typeface="Calibri"/>
                <a:ea typeface="+mn-lt"/>
                <a:cs typeface="+mn-lt"/>
              </a:rPr>
              <a:t>&lt;/</a:t>
            </a:r>
            <a:r>
              <a:rPr lang="fr-FR" sz="1400" noProof="1">
                <a:solidFill>
                  <a:srgbClr val="E45649"/>
                </a:solidFill>
                <a:effectLst/>
                <a:latin typeface="Calibri"/>
                <a:ea typeface="+mn-lt"/>
                <a:cs typeface="+mn-lt"/>
              </a:rPr>
              <a:t>label</a:t>
            </a:r>
            <a:r>
              <a:rPr lang="fr-FR" sz="1400" noProof="1">
                <a:latin typeface="Calibri"/>
                <a:ea typeface="+mn-lt"/>
                <a:cs typeface="+mn-lt"/>
              </a:rPr>
              <a:t>&gt;&lt;</a:t>
            </a:r>
            <a:r>
              <a:rPr lang="fr-FR" sz="1400" noProof="1">
                <a:solidFill>
                  <a:srgbClr val="E45649"/>
                </a:solidFill>
                <a:latin typeface="Calibri"/>
                <a:ea typeface="+mn-lt"/>
                <a:cs typeface="+mn-lt"/>
              </a:rPr>
              <a:t>br</a:t>
            </a:r>
            <a:r>
              <a:rPr lang="fr-FR" sz="1400" noProof="1">
                <a:effectLst/>
                <a:latin typeface="Calibri"/>
                <a:ea typeface="+mn-lt"/>
                <a:cs typeface="+mn-lt"/>
              </a:rPr>
              <a:t>&gt;</a:t>
            </a:r>
            <a:endParaRPr lang="fr-FR" sz="1400" noProof="1">
              <a:latin typeface="Calibri"/>
              <a:ea typeface="Calibri"/>
              <a:cs typeface="Calibri"/>
            </a:endParaRPr>
          </a:p>
          <a:p>
            <a:pPr lvl="1"/>
            <a:r>
              <a:rPr lang="fr-FR" sz="1400" noProof="1">
                <a:effectLst/>
                <a:latin typeface="Calibri"/>
                <a:ea typeface="+mn-lt"/>
                <a:cs typeface="+mn-lt"/>
              </a:rPr>
              <a:t>&lt;</a:t>
            </a:r>
            <a:r>
              <a:rPr lang="fr-FR" sz="1400" noProof="1">
                <a:solidFill>
                  <a:srgbClr val="E45649"/>
                </a:solidFill>
                <a:effectLst/>
                <a:latin typeface="Calibri"/>
                <a:ea typeface="+mn-lt"/>
                <a:cs typeface="+mn-lt"/>
              </a:rPr>
              <a:t>input</a:t>
            </a:r>
            <a:r>
              <a:rPr lang="fr-FR" sz="1400" noProof="1">
                <a:solidFill>
                  <a:srgbClr val="E45649"/>
                </a:solidFill>
                <a:latin typeface="Calibri"/>
                <a:ea typeface="+mn-lt"/>
                <a:cs typeface="+mn-lt"/>
              </a:rPr>
              <a:t> </a:t>
            </a:r>
            <a:r>
              <a:rPr lang="fr-FR" sz="1400" noProof="1">
                <a:solidFill>
                  <a:srgbClr val="986801"/>
                </a:solidFill>
                <a:effectLst/>
                <a:latin typeface="Calibri"/>
                <a:ea typeface="+mn-lt"/>
                <a:cs typeface="+mn-lt"/>
              </a:rPr>
              <a:t>type</a:t>
            </a:r>
            <a:r>
              <a:rPr lang="fr-FR" sz="1400" noProof="1">
                <a:effectLst/>
                <a:latin typeface="Calibri"/>
                <a:ea typeface="+mn-lt"/>
                <a:cs typeface="+mn-lt"/>
              </a:rPr>
              <a:t>=</a:t>
            </a:r>
            <a:r>
              <a:rPr lang="fr-FR" sz="1400" noProof="1">
                <a:solidFill>
                  <a:srgbClr val="50A14F"/>
                </a:solidFill>
                <a:effectLst/>
                <a:latin typeface="Calibri"/>
                <a:ea typeface="+mn-lt"/>
                <a:cs typeface="+mn-lt"/>
              </a:rPr>
              <a:t>"submit"</a:t>
            </a:r>
            <a:r>
              <a:rPr lang="fr-FR" sz="1400" noProof="1">
                <a:latin typeface="Calibri"/>
                <a:ea typeface="+mn-lt"/>
                <a:cs typeface="+mn-lt"/>
              </a:rPr>
              <a:t> </a:t>
            </a:r>
            <a:r>
              <a:rPr lang="fr-FR" sz="1400" noProof="1">
                <a:solidFill>
                  <a:srgbClr val="986801"/>
                </a:solidFill>
                <a:effectLst/>
                <a:latin typeface="Calibri"/>
                <a:ea typeface="+mn-lt"/>
                <a:cs typeface="+mn-lt"/>
              </a:rPr>
              <a:t>value</a:t>
            </a:r>
            <a:r>
              <a:rPr lang="fr-FR" sz="1400" noProof="1">
                <a:effectLst/>
                <a:latin typeface="Calibri"/>
                <a:ea typeface="+mn-lt"/>
                <a:cs typeface="+mn-lt"/>
              </a:rPr>
              <a:t>=</a:t>
            </a:r>
            <a:r>
              <a:rPr lang="fr-FR" sz="1400" noProof="1">
                <a:solidFill>
                  <a:srgbClr val="50A14F"/>
                </a:solidFill>
                <a:effectLst/>
                <a:latin typeface="Calibri"/>
                <a:ea typeface="+mn-lt"/>
                <a:cs typeface="+mn-lt"/>
              </a:rPr>
              <a:t>"</a:t>
            </a:r>
            <a:r>
              <a:rPr lang="fr-FR" sz="1400" noProof="1">
                <a:solidFill>
                  <a:srgbClr val="50A14F"/>
                </a:solidFill>
                <a:latin typeface="Calibri"/>
                <a:ea typeface="+mn-lt"/>
                <a:cs typeface="+mn-lt"/>
              </a:rPr>
              <a:t>submit</a:t>
            </a:r>
            <a:r>
              <a:rPr lang="fr-FR" sz="1400" noProof="1">
                <a:solidFill>
                  <a:srgbClr val="50A14F"/>
                </a:solidFill>
                <a:effectLst/>
                <a:latin typeface="Calibri"/>
                <a:ea typeface="+mn-lt"/>
                <a:cs typeface="+mn-lt"/>
              </a:rPr>
              <a:t>"</a:t>
            </a:r>
            <a:r>
              <a:rPr lang="fr-FR" sz="1400" noProof="1">
                <a:effectLst/>
                <a:latin typeface="Calibri"/>
                <a:ea typeface="+mn-lt"/>
                <a:cs typeface="+mn-lt"/>
              </a:rPr>
              <a:t>&gt;</a:t>
            </a:r>
            <a:endParaRPr lang="fr-FR" sz="1400" noProof="1">
              <a:latin typeface="Calibri"/>
              <a:ea typeface="Calibri"/>
              <a:cs typeface="Calibri"/>
            </a:endParaRPr>
          </a:p>
          <a:p>
            <a:pPr lvl="1"/>
            <a:r>
              <a:rPr lang="fr-FR" sz="1400" noProof="1">
                <a:effectLst/>
                <a:latin typeface="Calibri"/>
                <a:ea typeface="+mn-lt"/>
                <a:cs typeface="+mn-lt"/>
              </a:rPr>
              <a:t>&lt;</a:t>
            </a:r>
            <a:r>
              <a:rPr lang="fr-FR" sz="1400" noProof="1">
                <a:solidFill>
                  <a:srgbClr val="E45649"/>
                </a:solidFill>
                <a:effectLst/>
                <a:latin typeface="Calibri"/>
                <a:ea typeface="+mn-lt"/>
                <a:cs typeface="+mn-lt"/>
              </a:rPr>
              <a:t>input</a:t>
            </a:r>
            <a:r>
              <a:rPr lang="fr-FR" sz="1400" noProof="1">
                <a:solidFill>
                  <a:srgbClr val="E45649"/>
                </a:solidFill>
                <a:latin typeface="Calibri"/>
                <a:ea typeface="+mn-lt"/>
                <a:cs typeface="+mn-lt"/>
              </a:rPr>
              <a:t> </a:t>
            </a:r>
            <a:r>
              <a:rPr lang="fr-FR" sz="1400" noProof="1">
                <a:solidFill>
                  <a:srgbClr val="986801"/>
                </a:solidFill>
                <a:effectLst/>
                <a:latin typeface="Calibri"/>
                <a:ea typeface="+mn-lt"/>
                <a:cs typeface="+mn-lt"/>
              </a:rPr>
              <a:t>type</a:t>
            </a:r>
            <a:r>
              <a:rPr lang="fr-FR" sz="1400" noProof="1">
                <a:effectLst/>
                <a:latin typeface="Calibri"/>
                <a:ea typeface="+mn-lt"/>
                <a:cs typeface="+mn-lt"/>
              </a:rPr>
              <a:t>=</a:t>
            </a:r>
            <a:r>
              <a:rPr lang="fr-FR" sz="1400" noProof="1">
                <a:solidFill>
                  <a:srgbClr val="50A14F"/>
                </a:solidFill>
                <a:effectLst/>
                <a:latin typeface="Calibri"/>
                <a:ea typeface="+mn-lt"/>
                <a:cs typeface="+mn-lt"/>
              </a:rPr>
              <a:t>"reset"</a:t>
            </a:r>
            <a:r>
              <a:rPr lang="fr-FR" sz="1400" noProof="1">
                <a:latin typeface="Calibri"/>
                <a:ea typeface="+mn-lt"/>
                <a:cs typeface="+mn-lt"/>
              </a:rPr>
              <a:t> </a:t>
            </a:r>
            <a:r>
              <a:rPr lang="fr-FR" sz="1400" noProof="1">
                <a:solidFill>
                  <a:srgbClr val="986801"/>
                </a:solidFill>
                <a:effectLst/>
                <a:latin typeface="Calibri"/>
                <a:ea typeface="+mn-lt"/>
                <a:cs typeface="+mn-lt"/>
              </a:rPr>
              <a:t>value</a:t>
            </a:r>
            <a:r>
              <a:rPr lang="fr-FR" sz="1400" noProof="1">
                <a:effectLst/>
                <a:latin typeface="Calibri"/>
                <a:ea typeface="+mn-lt"/>
                <a:cs typeface="+mn-lt"/>
              </a:rPr>
              <a:t>=</a:t>
            </a:r>
            <a:r>
              <a:rPr lang="fr-FR" sz="1400" noProof="1">
                <a:solidFill>
                  <a:srgbClr val="50A14F"/>
                </a:solidFill>
                <a:effectLst/>
                <a:latin typeface="Calibri"/>
                <a:ea typeface="+mn-lt"/>
                <a:cs typeface="+mn-lt"/>
              </a:rPr>
              <a:t>"reset"</a:t>
            </a:r>
            <a:r>
              <a:rPr lang="fr-FR" sz="1400" noProof="1">
                <a:effectLst/>
                <a:latin typeface="Calibri"/>
                <a:ea typeface="+mn-lt"/>
                <a:cs typeface="+mn-lt"/>
              </a:rPr>
              <a:t>&gt;</a:t>
            </a:r>
            <a:endParaRPr lang="fr-FR" sz="1400" noProof="1">
              <a:latin typeface="Calibri"/>
              <a:ea typeface="Calibri"/>
              <a:cs typeface="Calibri"/>
            </a:endParaRPr>
          </a:p>
          <a:p>
            <a:r>
              <a:rPr lang="fr-FR" sz="1400" noProof="1">
                <a:effectLst/>
                <a:latin typeface="Calibri"/>
                <a:ea typeface="+mn-lt"/>
                <a:cs typeface="+mn-lt"/>
              </a:rPr>
              <a:t>&lt;/</a:t>
            </a:r>
            <a:r>
              <a:rPr lang="fr-FR" sz="1400" noProof="1">
                <a:solidFill>
                  <a:srgbClr val="E45649"/>
                </a:solidFill>
                <a:effectLst/>
                <a:latin typeface="Calibri"/>
                <a:ea typeface="+mn-lt"/>
                <a:cs typeface="+mn-lt"/>
              </a:rPr>
              <a:t>form</a:t>
            </a:r>
            <a:r>
              <a:rPr lang="fr-FR" sz="1400" noProof="1">
                <a:effectLst/>
                <a:latin typeface="Calibri"/>
                <a:ea typeface="+mn-lt"/>
                <a:cs typeface="+mn-lt"/>
              </a:rPr>
              <a:t>&gt;</a:t>
            </a:r>
            <a:endParaRPr lang="fr-FR" sz="1400" noProof="1">
              <a:latin typeface="Calibri"/>
              <a:ea typeface="+mn-lt"/>
              <a:cs typeface="+mn-lt"/>
            </a:endParaRPr>
          </a:p>
        </p:txBody>
      </p:sp>
      <p:pic>
        <p:nvPicPr>
          <p:cNvPr id="8" name="Image 6">
            <a:extLst>
              <a:ext uri="{FF2B5EF4-FFF2-40B4-BE49-F238E27FC236}">
                <a16:creationId xmlns:a16="http://schemas.microsoft.com/office/drawing/2014/main" id="{488A23B6-F58A-7657-4C4E-7F3834323DDA}"/>
              </a:ext>
            </a:extLst>
          </p:cNvPr>
          <p:cNvPicPr>
            <a:picLocks noChangeAspect="1"/>
          </p:cNvPicPr>
          <p:nvPr/>
        </p:nvPicPr>
        <p:blipFill>
          <a:blip r:embed="rId4"/>
          <a:stretch>
            <a:fillRect/>
          </a:stretch>
        </p:blipFill>
        <p:spPr>
          <a:xfrm>
            <a:off x="8884815" y="2435013"/>
            <a:ext cx="2932813" cy="284930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4405038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Connecteur droit 12">
            <a:extLst>
              <a:ext uri="{FF2B5EF4-FFF2-40B4-BE49-F238E27FC236}">
                <a16:creationId xmlns:a16="http://schemas.microsoft.com/office/drawing/2014/main" id="{7F409621-235B-42B7-8C57-C671A5B850E8}"/>
              </a:ext>
              <a:ext uri="{C183D7F6-B498-43B3-948B-1728B52AA6E4}">
                <adec:decorative xmlns:adec="http://schemas.microsoft.com/office/drawing/2017/decorative" val="1"/>
              </a:ext>
            </a:extLst>
          </p:cNvPr>
          <p:cNvCxnSpPr>
            <a:cxnSpLocks/>
          </p:cNvCxnSpPr>
          <p:nvPr/>
        </p:nvCxnSpPr>
        <p:spPr>
          <a:xfrm>
            <a:off x="240908" y="6459681"/>
            <a:ext cx="0" cy="398319"/>
          </a:xfrm>
          <a:prstGeom prst="line">
            <a:avLst/>
          </a:prstGeom>
          <a:ln w="139700">
            <a:solidFill>
              <a:schemeClr val="accent2"/>
            </a:solidFill>
            <a:prstDash val="solid"/>
          </a:ln>
        </p:spPr>
        <p:style>
          <a:lnRef idx="1">
            <a:schemeClr val="accent1"/>
          </a:lnRef>
          <a:fillRef idx="0">
            <a:schemeClr val="accent1"/>
          </a:fillRef>
          <a:effectRef idx="0">
            <a:schemeClr val="accent1"/>
          </a:effectRef>
          <a:fontRef idx="minor">
            <a:schemeClr val="tx1"/>
          </a:fontRef>
        </p:style>
      </p:cxnSp>
      <p:grpSp>
        <p:nvGrpSpPr>
          <p:cNvPr id="13" name="Groupe 12">
            <a:extLst>
              <a:ext uri="{FF2B5EF4-FFF2-40B4-BE49-F238E27FC236}">
                <a16:creationId xmlns:a16="http://schemas.microsoft.com/office/drawing/2014/main" id="{85DCF745-39CA-459B-8ACF-F7DEC90EFF33}"/>
              </a:ext>
              <a:ext uri="{C183D7F6-B498-43B3-948B-1728B52AA6E4}">
                <adec:decorative xmlns:adec="http://schemas.microsoft.com/office/drawing/2017/decorative" val="1"/>
              </a:ext>
            </a:extLst>
          </p:cNvPr>
          <p:cNvGrpSpPr/>
          <p:nvPr/>
        </p:nvGrpSpPr>
        <p:grpSpPr>
          <a:xfrm>
            <a:off x="9233656" y="-30668"/>
            <a:ext cx="2958344" cy="565210"/>
            <a:chOff x="1216702" y="-785818"/>
            <a:chExt cx="6391124" cy="1384729"/>
          </a:xfrm>
        </p:grpSpPr>
        <p:sp>
          <p:nvSpPr>
            <p:cNvPr id="14" name="Rectangle 1">
              <a:extLst>
                <a:ext uri="{FF2B5EF4-FFF2-40B4-BE49-F238E27FC236}">
                  <a16:creationId xmlns:a16="http://schemas.microsoft.com/office/drawing/2014/main" id="{1DD38E9F-DD41-498F-8651-C39F97B54463}"/>
                </a:ext>
              </a:extLst>
            </p:cNvPr>
            <p:cNvSpPr/>
            <p:nvPr/>
          </p:nvSpPr>
          <p:spPr>
            <a:xfrm>
              <a:off x="1216702" y="-755745"/>
              <a:ext cx="2792437" cy="728927"/>
            </a:xfrm>
            <a:custGeom>
              <a:avLst/>
              <a:gdLst>
                <a:gd name="connsiteX0" fmla="*/ 0 w 2778276"/>
                <a:gd name="connsiteY0" fmla="*/ 0 h 471777"/>
                <a:gd name="connsiteX1" fmla="*/ 2778276 w 2778276"/>
                <a:gd name="connsiteY1" fmla="*/ 0 h 471777"/>
                <a:gd name="connsiteX2" fmla="*/ 2778276 w 2778276"/>
                <a:gd name="connsiteY2" fmla="*/ 471777 h 471777"/>
                <a:gd name="connsiteX3" fmla="*/ 0 w 2778276"/>
                <a:gd name="connsiteY3" fmla="*/ 471777 h 471777"/>
                <a:gd name="connsiteX4" fmla="*/ 0 w 2778276"/>
                <a:gd name="connsiteY4" fmla="*/ 0 h 471777"/>
                <a:gd name="connsiteX0" fmla="*/ 0 w 2778276"/>
                <a:gd name="connsiteY0" fmla="*/ 0 h 499912"/>
                <a:gd name="connsiteX1" fmla="*/ 2778276 w 2778276"/>
                <a:gd name="connsiteY1" fmla="*/ 0 h 499912"/>
                <a:gd name="connsiteX2" fmla="*/ 2778276 w 2778276"/>
                <a:gd name="connsiteY2" fmla="*/ 471777 h 499912"/>
                <a:gd name="connsiteX3" fmla="*/ 576775 w 2778276"/>
                <a:gd name="connsiteY3" fmla="*/ 499912 h 499912"/>
                <a:gd name="connsiteX4" fmla="*/ 0 w 2778276"/>
                <a:gd name="connsiteY4" fmla="*/ 0 h 499912"/>
                <a:gd name="connsiteX0" fmla="*/ 0 w 2792344"/>
                <a:gd name="connsiteY0" fmla="*/ 0 h 514001"/>
                <a:gd name="connsiteX1" fmla="*/ 2778276 w 2792344"/>
                <a:gd name="connsiteY1" fmla="*/ 0 h 514001"/>
                <a:gd name="connsiteX2" fmla="*/ 2792344 w 2792344"/>
                <a:gd name="connsiteY2" fmla="*/ 514001 h 514001"/>
                <a:gd name="connsiteX3" fmla="*/ 576775 w 2792344"/>
                <a:gd name="connsiteY3" fmla="*/ 499912 h 514001"/>
                <a:gd name="connsiteX4" fmla="*/ 0 w 2792344"/>
                <a:gd name="connsiteY4" fmla="*/ 0 h 514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2344" h="514001">
                  <a:moveTo>
                    <a:pt x="0" y="0"/>
                  </a:moveTo>
                  <a:lnTo>
                    <a:pt x="2778276" y="0"/>
                  </a:lnTo>
                  <a:lnTo>
                    <a:pt x="2792344" y="514001"/>
                  </a:lnTo>
                  <a:lnTo>
                    <a:pt x="576775" y="499912"/>
                  </a:lnTo>
                  <a:lnTo>
                    <a:pt x="0" y="0"/>
                  </a:lnTo>
                  <a:close/>
                </a:path>
              </a:pathLst>
            </a:custGeom>
            <a:solidFill>
              <a:srgbClr val="EE740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fr-FR">
                <a:solidFill>
                  <a:srgbClr val="00366C"/>
                </a:solidFill>
              </a:endParaRPr>
            </a:p>
          </p:txBody>
        </p:sp>
        <p:sp>
          <p:nvSpPr>
            <p:cNvPr id="15" name="Rectangle 2">
              <a:extLst>
                <a:ext uri="{FF2B5EF4-FFF2-40B4-BE49-F238E27FC236}">
                  <a16:creationId xmlns:a16="http://schemas.microsoft.com/office/drawing/2014/main" id="{ADAB0AEC-795E-4826-A0D6-2720A6B5F17E}"/>
                </a:ext>
              </a:extLst>
            </p:cNvPr>
            <p:cNvSpPr/>
            <p:nvPr/>
          </p:nvSpPr>
          <p:spPr>
            <a:xfrm>
              <a:off x="1968078" y="-785818"/>
              <a:ext cx="5639748" cy="1384729"/>
            </a:xfrm>
            <a:custGeom>
              <a:avLst/>
              <a:gdLst>
                <a:gd name="connsiteX0" fmla="*/ 0 w 4000500"/>
                <a:gd name="connsiteY0" fmla="*/ 0 h 800100"/>
                <a:gd name="connsiteX1" fmla="*/ 4000500 w 4000500"/>
                <a:gd name="connsiteY1" fmla="*/ 0 h 800100"/>
                <a:gd name="connsiteX2" fmla="*/ 4000500 w 4000500"/>
                <a:gd name="connsiteY2" fmla="*/ 800100 h 800100"/>
                <a:gd name="connsiteX3" fmla="*/ 0 w 4000500"/>
                <a:gd name="connsiteY3" fmla="*/ 800100 h 800100"/>
                <a:gd name="connsiteX4" fmla="*/ 0 w 4000500"/>
                <a:gd name="connsiteY4" fmla="*/ 0 h 800100"/>
                <a:gd name="connsiteX0" fmla="*/ 0 w 4000500"/>
                <a:gd name="connsiteY0" fmla="*/ 0 h 800100"/>
                <a:gd name="connsiteX1" fmla="*/ 4000500 w 4000500"/>
                <a:gd name="connsiteY1" fmla="*/ 0 h 800100"/>
                <a:gd name="connsiteX2" fmla="*/ 4000500 w 4000500"/>
                <a:gd name="connsiteY2" fmla="*/ 800100 h 800100"/>
                <a:gd name="connsiteX3" fmla="*/ 792480 w 4000500"/>
                <a:gd name="connsiteY3" fmla="*/ 800100 h 800100"/>
                <a:gd name="connsiteX4" fmla="*/ 0 w 4000500"/>
                <a:gd name="connsiteY4" fmla="*/ 0 h 800100"/>
                <a:gd name="connsiteX0" fmla="*/ 0 w 4428566"/>
                <a:gd name="connsiteY0" fmla="*/ 0 h 806393"/>
                <a:gd name="connsiteX1" fmla="*/ 4000500 w 4428566"/>
                <a:gd name="connsiteY1" fmla="*/ 0 h 806393"/>
                <a:gd name="connsiteX2" fmla="*/ 4428566 w 4428566"/>
                <a:gd name="connsiteY2" fmla="*/ 806393 h 806393"/>
                <a:gd name="connsiteX3" fmla="*/ 792480 w 4428566"/>
                <a:gd name="connsiteY3" fmla="*/ 800100 h 806393"/>
                <a:gd name="connsiteX4" fmla="*/ 0 w 4428566"/>
                <a:gd name="connsiteY4" fmla="*/ 0 h 806393"/>
                <a:gd name="connsiteX0" fmla="*/ 0 w 4428566"/>
                <a:gd name="connsiteY0" fmla="*/ 0 h 806393"/>
                <a:gd name="connsiteX1" fmla="*/ 4428566 w 4428566"/>
                <a:gd name="connsiteY1" fmla="*/ 7035 h 806393"/>
                <a:gd name="connsiteX2" fmla="*/ 4428566 w 4428566"/>
                <a:gd name="connsiteY2" fmla="*/ 806393 h 806393"/>
                <a:gd name="connsiteX3" fmla="*/ 792480 w 4428566"/>
                <a:gd name="connsiteY3" fmla="*/ 800100 h 806393"/>
                <a:gd name="connsiteX4" fmla="*/ 0 w 4428566"/>
                <a:gd name="connsiteY4" fmla="*/ 0 h 8063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28566" h="806393">
                  <a:moveTo>
                    <a:pt x="0" y="0"/>
                  </a:moveTo>
                  <a:lnTo>
                    <a:pt x="4428566" y="7035"/>
                  </a:lnTo>
                  <a:lnTo>
                    <a:pt x="4428566" y="806393"/>
                  </a:lnTo>
                  <a:lnTo>
                    <a:pt x="792480" y="800100"/>
                  </a:lnTo>
                  <a:lnTo>
                    <a:pt x="0" y="0"/>
                  </a:lnTo>
                  <a:close/>
                </a:path>
              </a:pathLst>
            </a:custGeom>
            <a:solidFill>
              <a:srgbClr val="0B84FF"/>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nSpc>
                  <a:spcPct val="120000"/>
                </a:lnSpc>
                <a:spcBef>
                  <a:spcPts val="200"/>
                </a:spcBef>
              </a:pPr>
              <a:r>
                <a:rPr lang="fr-FR" sz="1000" kern="1000">
                  <a:solidFill>
                    <a:srgbClr val="00366C"/>
                  </a:solidFill>
                  <a:effectLst/>
                  <a:ea typeface="Calibri" panose="020F0502020204030204" pitchFamily="34" charset="0"/>
                  <a:cs typeface="Times New Roman" panose="02020603050405020304" pitchFamily="18" charset="0"/>
                </a:rPr>
                <a:t> </a:t>
              </a:r>
            </a:p>
          </p:txBody>
        </p:sp>
      </p:grpSp>
      <p:pic>
        <p:nvPicPr>
          <p:cNvPr id="16" name="Graphique 218">
            <a:extLst>
              <a:ext uri="{FF2B5EF4-FFF2-40B4-BE49-F238E27FC236}">
                <a16:creationId xmlns:a16="http://schemas.microsoft.com/office/drawing/2014/main" id="{797E772C-3E32-4DC4-9154-2641BFB9AA2D}"/>
              </a:ext>
            </a:extLst>
          </p:cNvPr>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40909" y="193345"/>
            <a:ext cx="1424861" cy="311868"/>
          </a:xfrm>
          <a:prstGeom prst="rect">
            <a:avLst/>
          </a:prstGeom>
        </p:spPr>
      </p:pic>
      <p:sp>
        <p:nvSpPr>
          <p:cNvPr id="17" name="Zone de texte 2">
            <a:extLst>
              <a:ext uri="{FF2B5EF4-FFF2-40B4-BE49-F238E27FC236}">
                <a16:creationId xmlns:a16="http://schemas.microsoft.com/office/drawing/2014/main" id="{BB37616C-272E-47F1-863A-B2C92FBE80F3}"/>
              </a:ext>
            </a:extLst>
          </p:cNvPr>
          <p:cNvSpPr txBox="1">
            <a:spLocks noChangeArrowheads="1"/>
          </p:cNvSpPr>
          <p:nvPr/>
        </p:nvSpPr>
        <p:spPr bwMode="auto">
          <a:xfrm>
            <a:off x="10440745" y="130371"/>
            <a:ext cx="18367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spcBef>
                <a:spcPct val="0"/>
              </a:spcBef>
              <a:spcAft>
                <a:spcPct val="0"/>
              </a:spcAft>
            </a:pPr>
            <a:r>
              <a:rPr lang="fr-FR">
                <a:solidFill>
                  <a:schemeClr val="bg1"/>
                </a:solidFill>
                <a:latin typeface="Arial"/>
                <a:cs typeface="Arial"/>
              </a:rPr>
              <a:t>Atelier 2 WEB</a:t>
            </a:r>
            <a:endParaRPr lang="en-US"/>
          </a:p>
        </p:txBody>
      </p:sp>
      <p:cxnSp>
        <p:nvCxnSpPr>
          <p:cNvPr id="21" name="Connecteur droit 12">
            <a:extLst>
              <a:ext uri="{FF2B5EF4-FFF2-40B4-BE49-F238E27FC236}">
                <a16:creationId xmlns:a16="http://schemas.microsoft.com/office/drawing/2014/main" id="{2FD4896E-C3EA-4312-B8B9-061395FD30B9}"/>
              </a:ext>
              <a:ext uri="{C183D7F6-B498-43B3-948B-1728B52AA6E4}">
                <adec:decorative xmlns:adec="http://schemas.microsoft.com/office/drawing/2017/decorative" val="1"/>
              </a:ext>
            </a:extLst>
          </p:cNvPr>
          <p:cNvCxnSpPr>
            <a:cxnSpLocks/>
          </p:cNvCxnSpPr>
          <p:nvPr/>
        </p:nvCxnSpPr>
        <p:spPr>
          <a:xfrm>
            <a:off x="10526228" y="71037"/>
            <a:ext cx="1416204" cy="0"/>
          </a:xfrm>
          <a:prstGeom prst="line">
            <a:avLst/>
          </a:prstGeom>
          <a:ln w="57150">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25" name="Espace réservé du numéro de diapositive 24">
            <a:extLst>
              <a:ext uri="{FF2B5EF4-FFF2-40B4-BE49-F238E27FC236}">
                <a16:creationId xmlns:a16="http://schemas.microsoft.com/office/drawing/2014/main" id="{6BFAE7BC-893E-4B9B-AB04-BFD3DE9B75A1}"/>
              </a:ext>
            </a:extLst>
          </p:cNvPr>
          <p:cNvSpPr>
            <a:spLocks noGrp="1"/>
          </p:cNvSpPr>
          <p:nvPr>
            <p:ph type="sldNum" sz="quarter" idx="12"/>
          </p:nvPr>
        </p:nvSpPr>
        <p:spPr/>
        <p:txBody>
          <a:bodyPr/>
          <a:lstStyle/>
          <a:p>
            <a:r>
              <a:rPr lang="fr-FR">
                <a:cs typeface="Calibri"/>
              </a:rPr>
              <a:t>3</a:t>
            </a:r>
          </a:p>
        </p:txBody>
      </p:sp>
      <p:sp>
        <p:nvSpPr>
          <p:cNvPr id="2" name="TextBox 1">
            <a:extLst>
              <a:ext uri="{FF2B5EF4-FFF2-40B4-BE49-F238E27FC236}">
                <a16:creationId xmlns:a16="http://schemas.microsoft.com/office/drawing/2014/main" id="{7DA37949-1194-B285-7F98-09560FF37E73}"/>
              </a:ext>
            </a:extLst>
          </p:cNvPr>
          <p:cNvSpPr txBox="1"/>
          <p:nvPr/>
        </p:nvSpPr>
        <p:spPr>
          <a:xfrm>
            <a:off x="2311400" y="2085472"/>
            <a:ext cx="7569864" cy="335797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10000"/>
              </a:lnSpc>
              <a:spcBef>
                <a:spcPts val="1200"/>
              </a:spcBef>
              <a:spcAft>
                <a:spcPts val="200"/>
              </a:spcAft>
            </a:pPr>
            <a:r>
              <a:rPr lang="fr-FR">
                <a:ea typeface="+mn-lt"/>
                <a:cs typeface="+mn-lt"/>
              </a:rPr>
              <a:t>Il faut savoir que le Web fait partie d'Internet.</a:t>
            </a:r>
            <a:endParaRPr lang="en-US">
              <a:ea typeface="+mn-lt"/>
              <a:cs typeface="+mn-lt"/>
            </a:endParaRPr>
          </a:p>
          <a:p>
            <a:pPr>
              <a:lnSpc>
                <a:spcPct val="110000"/>
              </a:lnSpc>
              <a:spcBef>
                <a:spcPts val="1200"/>
              </a:spcBef>
              <a:spcAft>
                <a:spcPts val="200"/>
              </a:spcAft>
            </a:pPr>
            <a:r>
              <a:rPr lang="fr-FR">
                <a:ea typeface="+mn-lt"/>
                <a:cs typeface="+mn-lt"/>
              </a:rPr>
              <a:t>Internet est un grand ensemble qui comprend, entre autres : le Web, les e-mails, la messagerie instantanée, etc.</a:t>
            </a:r>
            <a:endParaRPr lang="en-US">
              <a:ea typeface="+mn-lt"/>
              <a:cs typeface="+mn-lt"/>
            </a:endParaRPr>
          </a:p>
          <a:p>
            <a:pPr>
              <a:lnSpc>
                <a:spcPct val="110000"/>
              </a:lnSpc>
              <a:spcBef>
                <a:spcPts val="1200"/>
              </a:spcBef>
              <a:spcAft>
                <a:spcPts val="200"/>
              </a:spcAft>
            </a:pPr>
            <a:r>
              <a:rPr lang="fr-FR">
                <a:ea typeface="+mn-lt"/>
                <a:cs typeface="+mn-lt"/>
              </a:rPr>
              <a:t>Les langages HTML et CSS sont à la base du fonctionnement de tous les sites web.</a:t>
            </a:r>
            <a:endParaRPr lang="en-US">
              <a:ea typeface="+mn-lt"/>
              <a:cs typeface="+mn-lt"/>
            </a:endParaRPr>
          </a:p>
          <a:p>
            <a:pPr>
              <a:lnSpc>
                <a:spcPct val="110000"/>
              </a:lnSpc>
              <a:spcBef>
                <a:spcPts val="1200"/>
              </a:spcBef>
              <a:spcAft>
                <a:spcPts val="200"/>
              </a:spcAft>
            </a:pPr>
            <a:r>
              <a:rPr lang="fr-FR">
                <a:ea typeface="+mn-lt"/>
                <a:cs typeface="+mn-lt"/>
              </a:rPr>
              <a:t>Le langage HTML a été inventé par un certain Tim Berners-Lee en 1991, le CSS et le JavaScript en 1996.</a:t>
            </a:r>
            <a:br>
              <a:rPr lang="fr-FR">
                <a:ea typeface="+mn-lt"/>
                <a:cs typeface="+mn-lt"/>
              </a:rPr>
            </a:br>
            <a:r>
              <a:rPr lang="fr-FR" sz="1400">
                <a:ea typeface="+mn-lt"/>
                <a:cs typeface="+mn-lt"/>
              </a:rPr>
              <a:t>La 1</a:t>
            </a:r>
            <a:r>
              <a:rPr lang="fr-FR" sz="1400" i="1">
                <a:ea typeface="+mn-lt"/>
                <a:cs typeface="+mn-lt"/>
              </a:rPr>
              <a:t>ère page web créée :</a:t>
            </a:r>
            <a:br>
              <a:rPr lang="fr-FR" sz="1200" i="1">
                <a:ea typeface="+mn-lt"/>
                <a:cs typeface="+mn-lt"/>
              </a:rPr>
            </a:br>
            <a:r>
              <a:rPr lang="fr-FR" sz="1600" i="1">
                <a:ea typeface="+mn-lt"/>
                <a:cs typeface="+mn-lt"/>
                <a:hlinkClick r:id="rId4"/>
              </a:rPr>
              <a:t>http://info.cern.ch/hypertext/WWW/TheProject.html</a:t>
            </a:r>
            <a:endParaRPr lang="en-US" sz="1600">
              <a:cs typeface="Calibri" panose="020F0502020204030204"/>
            </a:endParaRPr>
          </a:p>
        </p:txBody>
      </p:sp>
      <p:sp>
        <p:nvSpPr>
          <p:cNvPr id="5" name="TextBox 4">
            <a:extLst>
              <a:ext uri="{FF2B5EF4-FFF2-40B4-BE49-F238E27FC236}">
                <a16:creationId xmlns:a16="http://schemas.microsoft.com/office/drawing/2014/main" id="{20010881-BE14-E533-FEFF-C496A208F883}"/>
              </a:ext>
            </a:extLst>
          </p:cNvPr>
          <p:cNvSpPr txBox="1"/>
          <p:nvPr/>
        </p:nvSpPr>
        <p:spPr>
          <a:xfrm>
            <a:off x="2311400" y="798317"/>
            <a:ext cx="7569866" cy="41395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lnSpc>
                <a:spcPct val="110000"/>
              </a:lnSpc>
              <a:spcBef>
                <a:spcPts val="1200"/>
              </a:spcBef>
              <a:spcAft>
                <a:spcPts val="200"/>
              </a:spcAft>
            </a:pPr>
            <a:r>
              <a:rPr lang="fr-FR" sz="2000" b="1">
                <a:ea typeface="+mn-lt"/>
                <a:cs typeface="+mn-lt"/>
              </a:rPr>
              <a:t>Présentation du WEB</a:t>
            </a:r>
            <a:endParaRPr lang="en-US" sz="2000" b="1">
              <a:cs typeface="Calibri"/>
            </a:endParaRPr>
          </a:p>
        </p:txBody>
      </p:sp>
    </p:spTree>
    <p:extLst>
      <p:ext uri="{BB962C8B-B14F-4D97-AF65-F5344CB8AC3E}">
        <p14:creationId xmlns:p14="http://schemas.microsoft.com/office/powerpoint/2010/main" val="352735694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Connecteur droit 12">
            <a:extLst>
              <a:ext uri="{FF2B5EF4-FFF2-40B4-BE49-F238E27FC236}">
                <a16:creationId xmlns:a16="http://schemas.microsoft.com/office/drawing/2014/main" id="{7F409621-235B-42B7-8C57-C671A5B850E8}"/>
              </a:ext>
              <a:ext uri="{C183D7F6-B498-43B3-948B-1728B52AA6E4}">
                <adec:decorative xmlns:adec="http://schemas.microsoft.com/office/drawing/2017/decorative" val="1"/>
              </a:ext>
            </a:extLst>
          </p:cNvPr>
          <p:cNvCxnSpPr>
            <a:cxnSpLocks/>
          </p:cNvCxnSpPr>
          <p:nvPr/>
        </p:nvCxnSpPr>
        <p:spPr>
          <a:xfrm>
            <a:off x="240908" y="6459681"/>
            <a:ext cx="0" cy="398319"/>
          </a:xfrm>
          <a:prstGeom prst="line">
            <a:avLst/>
          </a:prstGeom>
          <a:ln w="139700">
            <a:solidFill>
              <a:schemeClr val="accent2"/>
            </a:solidFill>
            <a:prstDash val="solid"/>
          </a:ln>
        </p:spPr>
        <p:style>
          <a:lnRef idx="1">
            <a:schemeClr val="accent1"/>
          </a:lnRef>
          <a:fillRef idx="0">
            <a:schemeClr val="accent1"/>
          </a:fillRef>
          <a:effectRef idx="0">
            <a:schemeClr val="accent1"/>
          </a:effectRef>
          <a:fontRef idx="minor">
            <a:schemeClr val="tx1"/>
          </a:fontRef>
        </p:style>
      </p:cxnSp>
      <p:grpSp>
        <p:nvGrpSpPr>
          <p:cNvPr id="13" name="Groupe 12">
            <a:extLst>
              <a:ext uri="{FF2B5EF4-FFF2-40B4-BE49-F238E27FC236}">
                <a16:creationId xmlns:a16="http://schemas.microsoft.com/office/drawing/2014/main" id="{85DCF745-39CA-459B-8ACF-F7DEC90EFF33}"/>
              </a:ext>
              <a:ext uri="{C183D7F6-B498-43B3-948B-1728B52AA6E4}">
                <adec:decorative xmlns:adec="http://schemas.microsoft.com/office/drawing/2017/decorative" val="1"/>
              </a:ext>
            </a:extLst>
          </p:cNvPr>
          <p:cNvGrpSpPr/>
          <p:nvPr/>
        </p:nvGrpSpPr>
        <p:grpSpPr>
          <a:xfrm>
            <a:off x="9233656" y="-30668"/>
            <a:ext cx="2958344" cy="565210"/>
            <a:chOff x="1216702" y="-785818"/>
            <a:chExt cx="6391124" cy="1384729"/>
          </a:xfrm>
        </p:grpSpPr>
        <p:sp>
          <p:nvSpPr>
            <p:cNvPr id="14" name="Rectangle 1">
              <a:extLst>
                <a:ext uri="{FF2B5EF4-FFF2-40B4-BE49-F238E27FC236}">
                  <a16:creationId xmlns:a16="http://schemas.microsoft.com/office/drawing/2014/main" id="{1DD38E9F-DD41-498F-8651-C39F97B54463}"/>
                </a:ext>
              </a:extLst>
            </p:cNvPr>
            <p:cNvSpPr/>
            <p:nvPr/>
          </p:nvSpPr>
          <p:spPr>
            <a:xfrm>
              <a:off x="1216702" y="-755745"/>
              <a:ext cx="2792437" cy="728927"/>
            </a:xfrm>
            <a:custGeom>
              <a:avLst/>
              <a:gdLst>
                <a:gd name="connsiteX0" fmla="*/ 0 w 2778276"/>
                <a:gd name="connsiteY0" fmla="*/ 0 h 471777"/>
                <a:gd name="connsiteX1" fmla="*/ 2778276 w 2778276"/>
                <a:gd name="connsiteY1" fmla="*/ 0 h 471777"/>
                <a:gd name="connsiteX2" fmla="*/ 2778276 w 2778276"/>
                <a:gd name="connsiteY2" fmla="*/ 471777 h 471777"/>
                <a:gd name="connsiteX3" fmla="*/ 0 w 2778276"/>
                <a:gd name="connsiteY3" fmla="*/ 471777 h 471777"/>
                <a:gd name="connsiteX4" fmla="*/ 0 w 2778276"/>
                <a:gd name="connsiteY4" fmla="*/ 0 h 471777"/>
                <a:gd name="connsiteX0" fmla="*/ 0 w 2778276"/>
                <a:gd name="connsiteY0" fmla="*/ 0 h 499912"/>
                <a:gd name="connsiteX1" fmla="*/ 2778276 w 2778276"/>
                <a:gd name="connsiteY1" fmla="*/ 0 h 499912"/>
                <a:gd name="connsiteX2" fmla="*/ 2778276 w 2778276"/>
                <a:gd name="connsiteY2" fmla="*/ 471777 h 499912"/>
                <a:gd name="connsiteX3" fmla="*/ 576775 w 2778276"/>
                <a:gd name="connsiteY3" fmla="*/ 499912 h 499912"/>
                <a:gd name="connsiteX4" fmla="*/ 0 w 2778276"/>
                <a:gd name="connsiteY4" fmla="*/ 0 h 499912"/>
                <a:gd name="connsiteX0" fmla="*/ 0 w 2792344"/>
                <a:gd name="connsiteY0" fmla="*/ 0 h 514001"/>
                <a:gd name="connsiteX1" fmla="*/ 2778276 w 2792344"/>
                <a:gd name="connsiteY1" fmla="*/ 0 h 514001"/>
                <a:gd name="connsiteX2" fmla="*/ 2792344 w 2792344"/>
                <a:gd name="connsiteY2" fmla="*/ 514001 h 514001"/>
                <a:gd name="connsiteX3" fmla="*/ 576775 w 2792344"/>
                <a:gd name="connsiteY3" fmla="*/ 499912 h 514001"/>
                <a:gd name="connsiteX4" fmla="*/ 0 w 2792344"/>
                <a:gd name="connsiteY4" fmla="*/ 0 h 514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2344" h="514001">
                  <a:moveTo>
                    <a:pt x="0" y="0"/>
                  </a:moveTo>
                  <a:lnTo>
                    <a:pt x="2778276" y="0"/>
                  </a:lnTo>
                  <a:lnTo>
                    <a:pt x="2792344" y="514001"/>
                  </a:lnTo>
                  <a:lnTo>
                    <a:pt x="576775" y="499912"/>
                  </a:lnTo>
                  <a:lnTo>
                    <a:pt x="0" y="0"/>
                  </a:lnTo>
                  <a:close/>
                </a:path>
              </a:pathLst>
            </a:custGeom>
            <a:solidFill>
              <a:srgbClr val="EE740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fr-FR">
                <a:solidFill>
                  <a:srgbClr val="00366C"/>
                </a:solidFill>
              </a:endParaRPr>
            </a:p>
          </p:txBody>
        </p:sp>
        <p:sp>
          <p:nvSpPr>
            <p:cNvPr id="15" name="Rectangle 2">
              <a:extLst>
                <a:ext uri="{FF2B5EF4-FFF2-40B4-BE49-F238E27FC236}">
                  <a16:creationId xmlns:a16="http://schemas.microsoft.com/office/drawing/2014/main" id="{ADAB0AEC-795E-4826-A0D6-2720A6B5F17E}"/>
                </a:ext>
              </a:extLst>
            </p:cNvPr>
            <p:cNvSpPr/>
            <p:nvPr/>
          </p:nvSpPr>
          <p:spPr>
            <a:xfrm>
              <a:off x="1968078" y="-785818"/>
              <a:ext cx="5639748" cy="1384729"/>
            </a:xfrm>
            <a:custGeom>
              <a:avLst/>
              <a:gdLst>
                <a:gd name="connsiteX0" fmla="*/ 0 w 4000500"/>
                <a:gd name="connsiteY0" fmla="*/ 0 h 800100"/>
                <a:gd name="connsiteX1" fmla="*/ 4000500 w 4000500"/>
                <a:gd name="connsiteY1" fmla="*/ 0 h 800100"/>
                <a:gd name="connsiteX2" fmla="*/ 4000500 w 4000500"/>
                <a:gd name="connsiteY2" fmla="*/ 800100 h 800100"/>
                <a:gd name="connsiteX3" fmla="*/ 0 w 4000500"/>
                <a:gd name="connsiteY3" fmla="*/ 800100 h 800100"/>
                <a:gd name="connsiteX4" fmla="*/ 0 w 4000500"/>
                <a:gd name="connsiteY4" fmla="*/ 0 h 800100"/>
                <a:gd name="connsiteX0" fmla="*/ 0 w 4000500"/>
                <a:gd name="connsiteY0" fmla="*/ 0 h 800100"/>
                <a:gd name="connsiteX1" fmla="*/ 4000500 w 4000500"/>
                <a:gd name="connsiteY1" fmla="*/ 0 h 800100"/>
                <a:gd name="connsiteX2" fmla="*/ 4000500 w 4000500"/>
                <a:gd name="connsiteY2" fmla="*/ 800100 h 800100"/>
                <a:gd name="connsiteX3" fmla="*/ 792480 w 4000500"/>
                <a:gd name="connsiteY3" fmla="*/ 800100 h 800100"/>
                <a:gd name="connsiteX4" fmla="*/ 0 w 4000500"/>
                <a:gd name="connsiteY4" fmla="*/ 0 h 800100"/>
                <a:gd name="connsiteX0" fmla="*/ 0 w 4428566"/>
                <a:gd name="connsiteY0" fmla="*/ 0 h 806393"/>
                <a:gd name="connsiteX1" fmla="*/ 4000500 w 4428566"/>
                <a:gd name="connsiteY1" fmla="*/ 0 h 806393"/>
                <a:gd name="connsiteX2" fmla="*/ 4428566 w 4428566"/>
                <a:gd name="connsiteY2" fmla="*/ 806393 h 806393"/>
                <a:gd name="connsiteX3" fmla="*/ 792480 w 4428566"/>
                <a:gd name="connsiteY3" fmla="*/ 800100 h 806393"/>
                <a:gd name="connsiteX4" fmla="*/ 0 w 4428566"/>
                <a:gd name="connsiteY4" fmla="*/ 0 h 806393"/>
                <a:gd name="connsiteX0" fmla="*/ 0 w 4428566"/>
                <a:gd name="connsiteY0" fmla="*/ 0 h 806393"/>
                <a:gd name="connsiteX1" fmla="*/ 4428566 w 4428566"/>
                <a:gd name="connsiteY1" fmla="*/ 7035 h 806393"/>
                <a:gd name="connsiteX2" fmla="*/ 4428566 w 4428566"/>
                <a:gd name="connsiteY2" fmla="*/ 806393 h 806393"/>
                <a:gd name="connsiteX3" fmla="*/ 792480 w 4428566"/>
                <a:gd name="connsiteY3" fmla="*/ 800100 h 806393"/>
                <a:gd name="connsiteX4" fmla="*/ 0 w 4428566"/>
                <a:gd name="connsiteY4" fmla="*/ 0 h 8063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28566" h="806393">
                  <a:moveTo>
                    <a:pt x="0" y="0"/>
                  </a:moveTo>
                  <a:lnTo>
                    <a:pt x="4428566" y="7035"/>
                  </a:lnTo>
                  <a:lnTo>
                    <a:pt x="4428566" y="806393"/>
                  </a:lnTo>
                  <a:lnTo>
                    <a:pt x="792480" y="800100"/>
                  </a:lnTo>
                  <a:lnTo>
                    <a:pt x="0" y="0"/>
                  </a:lnTo>
                  <a:close/>
                </a:path>
              </a:pathLst>
            </a:custGeom>
            <a:solidFill>
              <a:srgbClr val="0B84FF"/>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nSpc>
                  <a:spcPct val="120000"/>
                </a:lnSpc>
                <a:spcBef>
                  <a:spcPts val="200"/>
                </a:spcBef>
              </a:pPr>
              <a:r>
                <a:rPr lang="fr-FR" sz="1000" kern="1000">
                  <a:solidFill>
                    <a:srgbClr val="00366C"/>
                  </a:solidFill>
                  <a:effectLst/>
                  <a:ea typeface="Calibri" panose="020F0502020204030204" pitchFamily="34" charset="0"/>
                  <a:cs typeface="Times New Roman" panose="02020603050405020304" pitchFamily="18" charset="0"/>
                </a:rPr>
                <a:t> </a:t>
              </a:r>
            </a:p>
          </p:txBody>
        </p:sp>
      </p:grpSp>
      <p:pic>
        <p:nvPicPr>
          <p:cNvPr id="16" name="Graphique 218">
            <a:extLst>
              <a:ext uri="{FF2B5EF4-FFF2-40B4-BE49-F238E27FC236}">
                <a16:creationId xmlns:a16="http://schemas.microsoft.com/office/drawing/2014/main" id="{797E772C-3E32-4DC4-9154-2641BFB9AA2D}"/>
              </a:ext>
            </a:extLst>
          </p:cNvPr>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40909" y="193345"/>
            <a:ext cx="1424861" cy="311868"/>
          </a:xfrm>
          <a:prstGeom prst="rect">
            <a:avLst/>
          </a:prstGeom>
        </p:spPr>
      </p:pic>
      <p:sp>
        <p:nvSpPr>
          <p:cNvPr id="17" name="Zone de texte 2">
            <a:extLst>
              <a:ext uri="{FF2B5EF4-FFF2-40B4-BE49-F238E27FC236}">
                <a16:creationId xmlns:a16="http://schemas.microsoft.com/office/drawing/2014/main" id="{BB37616C-272E-47F1-863A-B2C92FBE80F3}"/>
              </a:ext>
            </a:extLst>
          </p:cNvPr>
          <p:cNvSpPr txBox="1">
            <a:spLocks noChangeArrowheads="1"/>
          </p:cNvSpPr>
          <p:nvPr/>
        </p:nvSpPr>
        <p:spPr bwMode="auto">
          <a:xfrm>
            <a:off x="10440745" y="130371"/>
            <a:ext cx="18367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spcBef>
                <a:spcPct val="0"/>
              </a:spcBef>
              <a:spcAft>
                <a:spcPct val="0"/>
              </a:spcAft>
            </a:pPr>
            <a:r>
              <a:rPr lang="fr-FR">
                <a:solidFill>
                  <a:schemeClr val="bg1"/>
                </a:solidFill>
                <a:latin typeface="Arial"/>
                <a:cs typeface="Arial"/>
              </a:rPr>
              <a:t>Atelier 2 HTML</a:t>
            </a:r>
            <a:endParaRPr lang="en-US">
              <a:solidFill>
                <a:schemeClr val="bg1"/>
              </a:solidFill>
            </a:endParaRPr>
          </a:p>
        </p:txBody>
      </p:sp>
      <p:cxnSp>
        <p:nvCxnSpPr>
          <p:cNvPr id="21" name="Connecteur droit 12">
            <a:extLst>
              <a:ext uri="{FF2B5EF4-FFF2-40B4-BE49-F238E27FC236}">
                <a16:creationId xmlns:a16="http://schemas.microsoft.com/office/drawing/2014/main" id="{2FD4896E-C3EA-4312-B8B9-061395FD30B9}"/>
              </a:ext>
              <a:ext uri="{C183D7F6-B498-43B3-948B-1728B52AA6E4}">
                <adec:decorative xmlns:adec="http://schemas.microsoft.com/office/drawing/2017/decorative" val="1"/>
              </a:ext>
            </a:extLst>
          </p:cNvPr>
          <p:cNvCxnSpPr>
            <a:cxnSpLocks/>
          </p:cNvCxnSpPr>
          <p:nvPr/>
        </p:nvCxnSpPr>
        <p:spPr>
          <a:xfrm>
            <a:off x="10526228" y="71037"/>
            <a:ext cx="1416204" cy="0"/>
          </a:xfrm>
          <a:prstGeom prst="line">
            <a:avLst/>
          </a:prstGeom>
          <a:ln w="57150">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25" name="Espace réservé du numéro de diapositive 24">
            <a:extLst>
              <a:ext uri="{FF2B5EF4-FFF2-40B4-BE49-F238E27FC236}">
                <a16:creationId xmlns:a16="http://schemas.microsoft.com/office/drawing/2014/main" id="{6BFAE7BC-893E-4B9B-AB04-BFD3DE9B75A1}"/>
              </a:ext>
            </a:extLst>
          </p:cNvPr>
          <p:cNvSpPr>
            <a:spLocks noGrp="1"/>
          </p:cNvSpPr>
          <p:nvPr>
            <p:ph type="sldNum" sz="quarter" idx="12"/>
          </p:nvPr>
        </p:nvSpPr>
        <p:spPr/>
        <p:txBody>
          <a:bodyPr/>
          <a:lstStyle/>
          <a:p>
            <a:r>
              <a:rPr lang="fr-FR">
                <a:cs typeface="Calibri"/>
              </a:rPr>
              <a:t>39</a:t>
            </a:r>
          </a:p>
        </p:txBody>
      </p:sp>
      <p:sp>
        <p:nvSpPr>
          <p:cNvPr id="3" name="TextBox 2">
            <a:extLst>
              <a:ext uri="{FF2B5EF4-FFF2-40B4-BE49-F238E27FC236}">
                <a16:creationId xmlns:a16="http://schemas.microsoft.com/office/drawing/2014/main" id="{300F317F-220A-C48E-5C15-8F401C4C2259}"/>
              </a:ext>
            </a:extLst>
          </p:cNvPr>
          <p:cNvSpPr txBox="1"/>
          <p:nvPr/>
        </p:nvSpPr>
        <p:spPr>
          <a:xfrm>
            <a:off x="3094404" y="367690"/>
            <a:ext cx="5994400" cy="39370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lnSpc>
                <a:spcPct val="110000"/>
              </a:lnSpc>
              <a:spcBef>
                <a:spcPts val="1200"/>
              </a:spcBef>
              <a:spcAft>
                <a:spcPts val="200"/>
              </a:spcAft>
            </a:pPr>
            <a:r>
              <a:rPr lang="fr-FR" sz="2000" b="1">
                <a:ea typeface="+mn-lt"/>
                <a:cs typeface="+mn-lt"/>
              </a:rPr>
              <a:t>Présentation du HTML</a:t>
            </a:r>
            <a:endParaRPr lang="en-US" sz="2000" b="1">
              <a:cs typeface="Calibri"/>
            </a:endParaRPr>
          </a:p>
        </p:txBody>
      </p:sp>
      <p:sp>
        <p:nvSpPr>
          <p:cNvPr id="4" name="Espace réservé du contenu 2">
            <a:extLst>
              <a:ext uri="{FF2B5EF4-FFF2-40B4-BE49-F238E27FC236}">
                <a16:creationId xmlns:a16="http://schemas.microsoft.com/office/drawing/2014/main" id="{A89E0A5D-996B-19E8-94DB-84BF450C7363}"/>
              </a:ext>
            </a:extLst>
          </p:cNvPr>
          <p:cNvSpPr txBox="1">
            <a:spLocks/>
          </p:cNvSpPr>
          <p:nvPr/>
        </p:nvSpPr>
        <p:spPr>
          <a:xfrm>
            <a:off x="1487365" y="875690"/>
            <a:ext cx="9213850" cy="393700"/>
          </a:xfrm>
          <a:prstGeom prst="rect">
            <a:avLst/>
          </a:prstGeom>
        </p:spPr>
        <p:txBody>
          <a:bodyPr lIns="91440" tIns="45720" rIns="91440" bIns="45720" anchor="t">
            <a:normAutofit lnSpcReduction="10000"/>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fr-FR" b="1">
                <a:solidFill>
                  <a:schemeClr val="accent1"/>
                </a:solidFill>
              </a:rPr>
              <a:t>LES FORMULAIRES : EXERCICE</a:t>
            </a:r>
            <a:endParaRPr lang="en-US"/>
          </a:p>
        </p:txBody>
      </p:sp>
      <p:sp>
        <p:nvSpPr>
          <p:cNvPr id="6" name="ZoneTexte 6">
            <a:extLst>
              <a:ext uri="{FF2B5EF4-FFF2-40B4-BE49-F238E27FC236}">
                <a16:creationId xmlns:a16="http://schemas.microsoft.com/office/drawing/2014/main" id="{9FE109C6-8A73-65FC-F028-07C72B771C6C}"/>
              </a:ext>
            </a:extLst>
          </p:cNvPr>
          <p:cNvSpPr txBox="1"/>
          <p:nvPr/>
        </p:nvSpPr>
        <p:spPr>
          <a:xfrm>
            <a:off x="418854" y="1517249"/>
            <a:ext cx="3661533" cy="1610697"/>
          </a:xfrm>
          <a:prstGeom prst="rect">
            <a:avLst/>
          </a:prstGeom>
          <a:noFill/>
        </p:spPr>
        <p:txBody>
          <a:bodyPr wrap="square" lIns="91440" tIns="45720" rIns="91440" bIns="45720" anchor="t">
            <a:spAutoFit/>
          </a:bodyPr>
          <a:lstStyle/>
          <a:p>
            <a:pPr>
              <a:spcAft>
                <a:spcPts val="500"/>
              </a:spcAft>
            </a:pPr>
            <a:r>
              <a:rPr lang="fr-FR" sz="1800">
                <a:effectLst/>
                <a:latin typeface="Calibri"/>
                <a:ea typeface="Times New Roman" panose="02020603050405020304" pitchFamily="18" charset="0"/>
                <a:cs typeface="Calibri"/>
              </a:rPr>
              <a:t>Recréer cette page en HTML</a:t>
            </a:r>
            <a:endParaRPr lang="en-US">
              <a:latin typeface="Calibri"/>
              <a:cs typeface="Calibri"/>
            </a:endParaRPr>
          </a:p>
          <a:p>
            <a:pPr>
              <a:spcAft>
                <a:spcPts val="500"/>
              </a:spcAft>
            </a:pPr>
            <a:endParaRPr lang="fr-FR" sz="1600">
              <a:latin typeface="Calibri" panose="020F0502020204030204" pitchFamily="34" charset="0"/>
              <a:ea typeface="Times New Roman" panose="02020603050405020304" pitchFamily="18" charset="0"/>
              <a:cs typeface="Calibri" panose="020F0502020204030204" pitchFamily="34" charset="0"/>
            </a:endParaRPr>
          </a:p>
          <a:p>
            <a:pPr>
              <a:spcAft>
                <a:spcPts val="500"/>
              </a:spcAft>
            </a:pPr>
            <a:r>
              <a:rPr lang="fr-FR" sz="1600">
                <a:effectLst/>
                <a:latin typeface="Calibri"/>
                <a:ea typeface="Times New Roman" panose="02020603050405020304" pitchFamily="18" charset="0"/>
                <a:cs typeface="Calibri"/>
              </a:rPr>
              <a:t>Sera fourni :</a:t>
            </a:r>
          </a:p>
          <a:p>
            <a:pPr marL="285750" indent="-285750">
              <a:spcAft>
                <a:spcPts val="500"/>
              </a:spcAft>
              <a:buFontTx/>
              <a:buChar char="-"/>
            </a:pPr>
            <a:r>
              <a:rPr lang="fr-FR" sz="1600">
                <a:latin typeface="Calibri"/>
                <a:ea typeface="Times New Roman" panose="02020603050405020304" pitchFamily="18" charset="0"/>
                <a:cs typeface="Calibri"/>
              </a:rPr>
              <a:t>1 fichier image du modèle</a:t>
            </a:r>
          </a:p>
          <a:p>
            <a:pPr marL="285750" indent="-285750">
              <a:spcAft>
                <a:spcPts val="500"/>
              </a:spcAft>
              <a:buFontTx/>
              <a:buChar char="-"/>
            </a:pPr>
            <a:r>
              <a:rPr lang="fr-FR" sz="1600">
                <a:effectLst/>
                <a:latin typeface="Calibri"/>
                <a:ea typeface="Times New Roman" panose="02020603050405020304" pitchFamily="18" charset="0"/>
                <a:cs typeface="Calibri"/>
              </a:rPr>
              <a:t>1 fichier </a:t>
            </a:r>
            <a:r>
              <a:rPr lang="fr-FR" sz="1600">
                <a:latin typeface="Calibri"/>
                <a:ea typeface="Times New Roman" panose="02020603050405020304" pitchFamily="18" charset="0"/>
                <a:cs typeface="Calibri"/>
              </a:rPr>
              <a:t>formulaire</a:t>
            </a:r>
            <a:r>
              <a:rPr lang="fr-FR" sz="1600">
                <a:effectLst/>
                <a:latin typeface="Calibri"/>
                <a:ea typeface="Times New Roman" panose="02020603050405020304" pitchFamily="18" charset="0"/>
                <a:cs typeface="Calibri"/>
              </a:rPr>
              <a:t>.html pour débuter</a:t>
            </a:r>
          </a:p>
        </p:txBody>
      </p:sp>
      <p:pic>
        <p:nvPicPr>
          <p:cNvPr id="9" name="Image 4">
            <a:extLst>
              <a:ext uri="{FF2B5EF4-FFF2-40B4-BE49-F238E27FC236}">
                <a16:creationId xmlns:a16="http://schemas.microsoft.com/office/drawing/2014/main" id="{FEDA4925-1309-EBB3-D16F-9683EAE9E6F3}"/>
              </a:ext>
            </a:extLst>
          </p:cNvPr>
          <p:cNvPicPr>
            <a:picLocks noChangeAspect="1"/>
          </p:cNvPicPr>
          <p:nvPr/>
        </p:nvPicPr>
        <p:blipFill rotWithShape="1">
          <a:blip r:embed="rId4">
            <a:extLst>
              <a:ext uri="{28A0092B-C50C-407E-A947-70E740481C1C}">
                <a14:useLocalDpi xmlns:a14="http://schemas.microsoft.com/office/drawing/2010/main" val="0"/>
              </a:ext>
            </a:extLst>
          </a:blip>
          <a:srcRect l="6238" r="9204"/>
          <a:stretch/>
        </p:blipFill>
        <p:spPr>
          <a:xfrm>
            <a:off x="5470875" y="1965050"/>
            <a:ext cx="6624536" cy="4320140"/>
          </a:xfrm>
          <a:prstGeom prst="rect">
            <a:avLst/>
          </a:prstGeom>
        </p:spPr>
      </p:pic>
      <p:sp>
        <p:nvSpPr>
          <p:cNvPr id="11" name="ZoneTexte 8">
            <a:extLst>
              <a:ext uri="{FF2B5EF4-FFF2-40B4-BE49-F238E27FC236}">
                <a16:creationId xmlns:a16="http://schemas.microsoft.com/office/drawing/2014/main" id="{D2BE8158-62CF-482E-B1B5-768A123EF1CC}"/>
              </a:ext>
            </a:extLst>
          </p:cNvPr>
          <p:cNvSpPr txBox="1"/>
          <p:nvPr/>
        </p:nvSpPr>
        <p:spPr>
          <a:xfrm>
            <a:off x="415057" y="3392769"/>
            <a:ext cx="4778770" cy="2893100"/>
          </a:xfrm>
          <a:prstGeom prst="rect">
            <a:avLst/>
          </a:prstGeom>
          <a:noFill/>
        </p:spPr>
        <p:txBody>
          <a:bodyPr wrap="square" lIns="91440" tIns="45720" rIns="91440" bIns="45720" rtlCol="0" anchor="t">
            <a:spAutoFit/>
          </a:bodyPr>
          <a:lstStyle/>
          <a:p>
            <a:r>
              <a:rPr lang="fr-FR" altLang="fr-FR" sz="1400" b="1" u="sng" noProof="1">
                <a:solidFill>
                  <a:schemeClr val="tx2"/>
                </a:solidFill>
              </a:rPr>
              <a:t>Balises utilisées</a:t>
            </a:r>
            <a:r>
              <a:rPr lang="fr-FR" altLang="fr-FR" sz="1400" b="1" noProof="1">
                <a:solidFill>
                  <a:schemeClr val="tx2"/>
                </a:solidFill>
              </a:rPr>
              <a:t> :</a:t>
            </a:r>
            <a:endParaRPr lang="fr-FR" altLang="fr-FR" sz="1400" b="1" i="0" u="none" strike="noStrike" cap="none" normalizeH="0" baseline="0" noProof="1">
              <a:ln>
                <a:noFill/>
              </a:ln>
              <a:solidFill>
                <a:schemeClr val="tx2"/>
              </a:solidFill>
              <a:effectLst/>
              <a:ea typeface="Calibri"/>
              <a:cs typeface="Calibri"/>
            </a:endParaRPr>
          </a:p>
          <a:p>
            <a:r>
              <a:rPr lang="fr-FR" altLang="fr-FR" sz="1400" noProof="1">
                <a:solidFill>
                  <a:schemeClr val="tx2"/>
                </a:solidFill>
              </a:rPr>
              <a:t>​&lt;label for=""&gt;Titre du champ de formulaire&lt;/label&gt;</a:t>
            </a:r>
            <a:endParaRPr lang="fr-FR" altLang="fr-FR" sz="1400" noProof="1">
              <a:solidFill>
                <a:schemeClr val="tx2"/>
              </a:solidFill>
              <a:ea typeface="Calibri"/>
              <a:cs typeface="Calibri"/>
            </a:endParaRPr>
          </a:p>
          <a:p>
            <a:r>
              <a:rPr kumimoji="0" lang="fr-FR" altLang="fr-FR" sz="1400" b="0" i="0" u="none" strike="noStrike" cap="none" normalizeH="0" baseline="0" noProof="1">
                <a:ln>
                  <a:noFill/>
                </a:ln>
                <a:solidFill>
                  <a:schemeClr val="tx2"/>
                </a:solidFill>
                <a:effectLst/>
              </a:rPr>
              <a:t>&lt;input type="text</a:t>
            </a:r>
            <a:r>
              <a:rPr lang="fr-FR" altLang="fr-FR" sz="1400" noProof="1">
                <a:solidFill>
                  <a:schemeClr val="tx2"/>
                </a:solidFill>
              </a:rPr>
              <a:t>"</a:t>
            </a:r>
            <a:r>
              <a:rPr kumimoji="0" lang="fr-FR" altLang="fr-FR" sz="1400" b="0" i="0" u="none" strike="noStrike" cap="none" normalizeH="0" baseline="0" noProof="1">
                <a:ln>
                  <a:noFill/>
                </a:ln>
                <a:solidFill>
                  <a:schemeClr val="tx2"/>
                </a:solidFill>
                <a:effectLst/>
              </a:rPr>
              <a:t> placeholder</a:t>
            </a:r>
            <a:r>
              <a:rPr lang="fr-FR" altLang="fr-FR" sz="1400" noProof="1">
                <a:solidFill>
                  <a:schemeClr val="tx2"/>
                </a:solidFill>
              </a:rPr>
              <a:t>="</a:t>
            </a:r>
            <a:r>
              <a:rPr kumimoji="0" lang="fr-FR" altLang="fr-FR" sz="1400" b="0" i="0" u="none" strike="noStrike" cap="none" normalizeH="0" baseline="0" noProof="1">
                <a:ln>
                  <a:noFill/>
                </a:ln>
                <a:solidFill>
                  <a:schemeClr val="tx2"/>
                </a:solidFill>
                <a:effectLst/>
              </a:rPr>
              <a:t>exemple de contenu</a:t>
            </a:r>
            <a:r>
              <a:rPr lang="fr-FR" altLang="fr-FR" sz="1400" noProof="1">
                <a:solidFill>
                  <a:schemeClr val="tx2"/>
                </a:solidFill>
              </a:rPr>
              <a:t>"</a:t>
            </a:r>
            <a:r>
              <a:rPr kumimoji="0" lang="fr-FR" altLang="fr-FR" sz="1400" b="0" i="0" u="none" strike="noStrike" cap="none" normalizeH="0" baseline="0" noProof="1">
                <a:ln>
                  <a:noFill/>
                </a:ln>
                <a:solidFill>
                  <a:schemeClr val="tx2"/>
                </a:solidFill>
                <a:effectLst/>
              </a:rPr>
              <a:t>&gt;</a:t>
            </a:r>
            <a:endParaRPr lang="fr-FR" altLang="fr-FR" sz="1400" b="0" i="0" u="none" strike="noStrike" cap="none" normalizeH="0" baseline="0" noProof="1">
              <a:ln>
                <a:noFill/>
              </a:ln>
              <a:solidFill>
                <a:schemeClr val="tx2"/>
              </a:solidFill>
              <a:effectLst/>
              <a:ea typeface="Calibri"/>
              <a:cs typeface="Calibri"/>
            </a:endParaRPr>
          </a:p>
          <a:p>
            <a:r>
              <a:rPr kumimoji="0" lang="fr-FR" altLang="fr-FR" sz="1400" b="0" i="0" u="none" strike="noStrike" cap="none" normalizeH="0" baseline="0" noProof="1">
                <a:ln>
                  <a:noFill/>
                </a:ln>
                <a:solidFill>
                  <a:schemeClr val="tx2"/>
                </a:solidFill>
                <a:effectLst/>
              </a:rPr>
              <a:t>&lt;input type="tel"&gt;</a:t>
            </a:r>
            <a:endParaRPr lang="fr-FR" altLang="fr-FR" sz="1400" b="0" i="0" u="none" strike="noStrike" cap="none" normalizeH="0" baseline="0" noProof="1">
              <a:ln>
                <a:noFill/>
              </a:ln>
              <a:solidFill>
                <a:schemeClr val="tx2"/>
              </a:solidFill>
              <a:effectLst/>
              <a:ea typeface="Calibri"/>
              <a:cs typeface="Calibri"/>
            </a:endParaRPr>
          </a:p>
          <a:p>
            <a:r>
              <a:rPr lang="fr-FR" altLang="fr-FR" sz="1400" noProof="1">
                <a:solidFill>
                  <a:schemeClr val="tx2"/>
                </a:solidFill>
              </a:rPr>
              <a:t>&lt;input type="email"&gt;</a:t>
            </a:r>
            <a:endParaRPr lang="fr-FR" altLang="fr-FR" sz="1400" noProof="1">
              <a:solidFill>
                <a:schemeClr val="tx2"/>
              </a:solidFill>
              <a:ea typeface="Calibri"/>
              <a:cs typeface="Calibri"/>
            </a:endParaRPr>
          </a:p>
          <a:p>
            <a:r>
              <a:rPr lang="fr-FR" altLang="fr-FR" sz="1400" noProof="1">
                <a:solidFill>
                  <a:schemeClr val="tx2"/>
                </a:solidFill>
              </a:rPr>
              <a:t>​&lt;select&gt;​&lt;option value=""&gt;item&lt;/option&gt;​&lt;/select&gt;</a:t>
            </a:r>
            <a:endParaRPr lang="fr-FR" altLang="fr-FR" sz="1400" noProof="1">
              <a:solidFill>
                <a:schemeClr val="tx2"/>
              </a:solidFill>
              <a:ea typeface="Calibri"/>
              <a:cs typeface="Calibri"/>
            </a:endParaRPr>
          </a:p>
          <a:p>
            <a:r>
              <a:rPr lang="fr-FR" altLang="fr-FR" sz="1400" noProof="1">
                <a:solidFill>
                  <a:schemeClr val="tx2"/>
                </a:solidFill>
              </a:rPr>
              <a:t>&lt;input type="date"&gt; </a:t>
            </a:r>
            <a:endParaRPr lang="fr-FR" altLang="fr-FR" sz="1400" noProof="1">
              <a:solidFill>
                <a:schemeClr val="tx2"/>
              </a:solidFill>
              <a:ea typeface="Calibri"/>
              <a:cs typeface="Calibri"/>
            </a:endParaRPr>
          </a:p>
          <a:p>
            <a:r>
              <a:rPr kumimoji="0" lang="fr-FR" altLang="fr-FR" sz="1400" b="0" i="0" u="none" strike="noStrike" cap="none" normalizeH="0" baseline="0" noProof="1">
                <a:ln>
                  <a:noFill/>
                </a:ln>
                <a:solidFill>
                  <a:schemeClr val="tx2"/>
                </a:solidFill>
                <a:effectLst/>
              </a:rPr>
              <a:t>&lt;input type="number"&gt;</a:t>
            </a:r>
            <a:endParaRPr lang="fr-FR" altLang="fr-FR" sz="1400" b="0" i="0" u="none" strike="noStrike" cap="none" normalizeH="0" baseline="0" noProof="1">
              <a:ln>
                <a:noFill/>
              </a:ln>
              <a:solidFill>
                <a:schemeClr val="tx2"/>
              </a:solidFill>
              <a:effectLst/>
              <a:ea typeface="Calibri"/>
              <a:cs typeface="Calibri"/>
            </a:endParaRPr>
          </a:p>
          <a:p>
            <a:r>
              <a:rPr lang="fr-FR" altLang="fr-FR" sz="1400" noProof="1">
                <a:solidFill>
                  <a:schemeClr val="tx2"/>
                </a:solidFill>
              </a:rPr>
              <a:t>&lt;input type</a:t>
            </a:r>
            <a:r>
              <a:rPr kumimoji="0" lang="fr-FR" altLang="fr-FR" sz="1400" b="0" i="0" u="none" strike="noStrike" cap="none" normalizeH="0" baseline="0" noProof="1">
                <a:ln>
                  <a:noFill/>
                </a:ln>
                <a:solidFill>
                  <a:schemeClr val="tx2"/>
                </a:solidFill>
                <a:effectLst/>
              </a:rPr>
              <a:t>="checkbox"&gt;</a:t>
            </a:r>
            <a:endParaRPr lang="fr-FR" altLang="fr-FR" sz="1400" b="0" i="0" u="none" strike="noStrike" cap="none" normalizeH="0" baseline="0" noProof="1">
              <a:ln>
                <a:noFill/>
              </a:ln>
              <a:solidFill>
                <a:schemeClr val="tx2"/>
              </a:solidFill>
              <a:effectLst/>
              <a:ea typeface="Calibri"/>
              <a:cs typeface="Calibri"/>
            </a:endParaRPr>
          </a:p>
          <a:p>
            <a:r>
              <a:rPr lang="fr-FR" altLang="fr-FR" sz="1400" noProof="1">
                <a:solidFill>
                  <a:schemeClr val="tx2"/>
                </a:solidFill>
              </a:rPr>
              <a:t>&lt;textarea&gt;,,,&lt;/textarea&gt;</a:t>
            </a:r>
            <a:endParaRPr lang="fr-FR" altLang="fr-FR" sz="1400" noProof="1">
              <a:solidFill>
                <a:schemeClr val="tx2"/>
              </a:solidFill>
              <a:ea typeface="Calibri"/>
              <a:cs typeface="Calibri"/>
            </a:endParaRPr>
          </a:p>
          <a:p>
            <a:r>
              <a:rPr kumimoji="0" lang="fr-FR" altLang="fr-FR" sz="1400" b="0" i="0" u="none" strike="noStrike" cap="none" normalizeH="0" baseline="0" noProof="1">
                <a:ln>
                  <a:noFill/>
                </a:ln>
                <a:solidFill>
                  <a:schemeClr val="tx2"/>
                </a:solidFill>
                <a:effectLst/>
              </a:rPr>
              <a:t>&lt;input type="radio"&gt;</a:t>
            </a:r>
            <a:endParaRPr lang="fr-FR" altLang="fr-FR" sz="1400" b="0" i="0" u="none" strike="noStrike" cap="none" normalizeH="0" baseline="0" noProof="1">
              <a:ln>
                <a:noFill/>
              </a:ln>
              <a:solidFill>
                <a:schemeClr val="tx2"/>
              </a:solidFill>
              <a:effectLst/>
              <a:ea typeface="Calibri"/>
              <a:cs typeface="Calibri"/>
            </a:endParaRPr>
          </a:p>
          <a:p>
            <a:r>
              <a:rPr kumimoji="0" lang="fr-FR" altLang="fr-FR" sz="1400" b="0" i="0" u="none" strike="noStrike" cap="none" normalizeH="0" baseline="0" noProof="1">
                <a:ln>
                  <a:noFill/>
                </a:ln>
                <a:solidFill>
                  <a:schemeClr val="tx2"/>
                </a:solidFill>
                <a:effectLst/>
              </a:rPr>
              <a:t>&lt;button type="submit" name="submit"&gt;Envoyer ma demande&lt;/button&gt;</a:t>
            </a:r>
            <a:endParaRPr lang="fr-FR" altLang="fr-FR" sz="1400" b="0" i="0" u="none" strike="noStrike" cap="none" normalizeH="0" baseline="0" noProof="1">
              <a:ln>
                <a:noFill/>
              </a:ln>
              <a:solidFill>
                <a:schemeClr val="tx2"/>
              </a:solidFill>
              <a:effectLst/>
              <a:ea typeface="Calibri"/>
              <a:cs typeface="Calibri"/>
            </a:endParaRPr>
          </a:p>
        </p:txBody>
      </p:sp>
    </p:spTree>
    <p:extLst>
      <p:ext uri="{BB962C8B-B14F-4D97-AF65-F5344CB8AC3E}">
        <p14:creationId xmlns:p14="http://schemas.microsoft.com/office/powerpoint/2010/main" val="138732819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Connecteur droit 12">
            <a:extLst>
              <a:ext uri="{FF2B5EF4-FFF2-40B4-BE49-F238E27FC236}">
                <a16:creationId xmlns:a16="http://schemas.microsoft.com/office/drawing/2014/main" id="{7F409621-235B-42B7-8C57-C671A5B850E8}"/>
              </a:ext>
              <a:ext uri="{C183D7F6-B498-43B3-948B-1728B52AA6E4}">
                <adec:decorative xmlns:adec="http://schemas.microsoft.com/office/drawing/2017/decorative" val="1"/>
              </a:ext>
            </a:extLst>
          </p:cNvPr>
          <p:cNvCxnSpPr>
            <a:cxnSpLocks/>
          </p:cNvCxnSpPr>
          <p:nvPr/>
        </p:nvCxnSpPr>
        <p:spPr>
          <a:xfrm>
            <a:off x="240908" y="6459681"/>
            <a:ext cx="0" cy="398319"/>
          </a:xfrm>
          <a:prstGeom prst="line">
            <a:avLst/>
          </a:prstGeom>
          <a:ln w="139700">
            <a:solidFill>
              <a:schemeClr val="accent2"/>
            </a:solidFill>
            <a:prstDash val="solid"/>
          </a:ln>
        </p:spPr>
        <p:style>
          <a:lnRef idx="1">
            <a:schemeClr val="accent1"/>
          </a:lnRef>
          <a:fillRef idx="0">
            <a:schemeClr val="accent1"/>
          </a:fillRef>
          <a:effectRef idx="0">
            <a:schemeClr val="accent1"/>
          </a:effectRef>
          <a:fontRef idx="minor">
            <a:schemeClr val="tx1"/>
          </a:fontRef>
        </p:style>
      </p:cxnSp>
      <p:grpSp>
        <p:nvGrpSpPr>
          <p:cNvPr id="13" name="Groupe 12">
            <a:extLst>
              <a:ext uri="{FF2B5EF4-FFF2-40B4-BE49-F238E27FC236}">
                <a16:creationId xmlns:a16="http://schemas.microsoft.com/office/drawing/2014/main" id="{85DCF745-39CA-459B-8ACF-F7DEC90EFF33}"/>
              </a:ext>
              <a:ext uri="{C183D7F6-B498-43B3-948B-1728B52AA6E4}">
                <adec:decorative xmlns:adec="http://schemas.microsoft.com/office/drawing/2017/decorative" val="1"/>
              </a:ext>
            </a:extLst>
          </p:cNvPr>
          <p:cNvGrpSpPr/>
          <p:nvPr/>
        </p:nvGrpSpPr>
        <p:grpSpPr>
          <a:xfrm>
            <a:off x="9233656" y="-30668"/>
            <a:ext cx="2958344" cy="565210"/>
            <a:chOff x="1216702" y="-785818"/>
            <a:chExt cx="6391124" cy="1384729"/>
          </a:xfrm>
        </p:grpSpPr>
        <p:sp>
          <p:nvSpPr>
            <p:cNvPr id="14" name="Rectangle 1">
              <a:extLst>
                <a:ext uri="{FF2B5EF4-FFF2-40B4-BE49-F238E27FC236}">
                  <a16:creationId xmlns:a16="http://schemas.microsoft.com/office/drawing/2014/main" id="{1DD38E9F-DD41-498F-8651-C39F97B54463}"/>
                </a:ext>
              </a:extLst>
            </p:cNvPr>
            <p:cNvSpPr/>
            <p:nvPr/>
          </p:nvSpPr>
          <p:spPr>
            <a:xfrm>
              <a:off x="1216702" y="-755745"/>
              <a:ext cx="2792437" cy="728927"/>
            </a:xfrm>
            <a:custGeom>
              <a:avLst/>
              <a:gdLst>
                <a:gd name="connsiteX0" fmla="*/ 0 w 2778276"/>
                <a:gd name="connsiteY0" fmla="*/ 0 h 471777"/>
                <a:gd name="connsiteX1" fmla="*/ 2778276 w 2778276"/>
                <a:gd name="connsiteY1" fmla="*/ 0 h 471777"/>
                <a:gd name="connsiteX2" fmla="*/ 2778276 w 2778276"/>
                <a:gd name="connsiteY2" fmla="*/ 471777 h 471777"/>
                <a:gd name="connsiteX3" fmla="*/ 0 w 2778276"/>
                <a:gd name="connsiteY3" fmla="*/ 471777 h 471777"/>
                <a:gd name="connsiteX4" fmla="*/ 0 w 2778276"/>
                <a:gd name="connsiteY4" fmla="*/ 0 h 471777"/>
                <a:gd name="connsiteX0" fmla="*/ 0 w 2778276"/>
                <a:gd name="connsiteY0" fmla="*/ 0 h 499912"/>
                <a:gd name="connsiteX1" fmla="*/ 2778276 w 2778276"/>
                <a:gd name="connsiteY1" fmla="*/ 0 h 499912"/>
                <a:gd name="connsiteX2" fmla="*/ 2778276 w 2778276"/>
                <a:gd name="connsiteY2" fmla="*/ 471777 h 499912"/>
                <a:gd name="connsiteX3" fmla="*/ 576775 w 2778276"/>
                <a:gd name="connsiteY3" fmla="*/ 499912 h 499912"/>
                <a:gd name="connsiteX4" fmla="*/ 0 w 2778276"/>
                <a:gd name="connsiteY4" fmla="*/ 0 h 499912"/>
                <a:gd name="connsiteX0" fmla="*/ 0 w 2792344"/>
                <a:gd name="connsiteY0" fmla="*/ 0 h 514001"/>
                <a:gd name="connsiteX1" fmla="*/ 2778276 w 2792344"/>
                <a:gd name="connsiteY1" fmla="*/ 0 h 514001"/>
                <a:gd name="connsiteX2" fmla="*/ 2792344 w 2792344"/>
                <a:gd name="connsiteY2" fmla="*/ 514001 h 514001"/>
                <a:gd name="connsiteX3" fmla="*/ 576775 w 2792344"/>
                <a:gd name="connsiteY3" fmla="*/ 499912 h 514001"/>
                <a:gd name="connsiteX4" fmla="*/ 0 w 2792344"/>
                <a:gd name="connsiteY4" fmla="*/ 0 h 514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2344" h="514001">
                  <a:moveTo>
                    <a:pt x="0" y="0"/>
                  </a:moveTo>
                  <a:lnTo>
                    <a:pt x="2778276" y="0"/>
                  </a:lnTo>
                  <a:lnTo>
                    <a:pt x="2792344" y="514001"/>
                  </a:lnTo>
                  <a:lnTo>
                    <a:pt x="576775" y="499912"/>
                  </a:lnTo>
                  <a:lnTo>
                    <a:pt x="0" y="0"/>
                  </a:lnTo>
                  <a:close/>
                </a:path>
              </a:pathLst>
            </a:custGeom>
            <a:solidFill>
              <a:srgbClr val="EE740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fr-FR">
                <a:solidFill>
                  <a:srgbClr val="00366C"/>
                </a:solidFill>
              </a:endParaRPr>
            </a:p>
          </p:txBody>
        </p:sp>
        <p:sp>
          <p:nvSpPr>
            <p:cNvPr id="15" name="Rectangle 2">
              <a:extLst>
                <a:ext uri="{FF2B5EF4-FFF2-40B4-BE49-F238E27FC236}">
                  <a16:creationId xmlns:a16="http://schemas.microsoft.com/office/drawing/2014/main" id="{ADAB0AEC-795E-4826-A0D6-2720A6B5F17E}"/>
                </a:ext>
              </a:extLst>
            </p:cNvPr>
            <p:cNvSpPr/>
            <p:nvPr/>
          </p:nvSpPr>
          <p:spPr>
            <a:xfrm>
              <a:off x="1968078" y="-785818"/>
              <a:ext cx="5639748" cy="1384729"/>
            </a:xfrm>
            <a:custGeom>
              <a:avLst/>
              <a:gdLst>
                <a:gd name="connsiteX0" fmla="*/ 0 w 4000500"/>
                <a:gd name="connsiteY0" fmla="*/ 0 h 800100"/>
                <a:gd name="connsiteX1" fmla="*/ 4000500 w 4000500"/>
                <a:gd name="connsiteY1" fmla="*/ 0 h 800100"/>
                <a:gd name="connsiteX2" fmla="*/ 4000500 w 4000500"/>
                <a:gd name="connsiteY2" fmla="*/ 800100 h 800100"/>
                <a:gd name="connsiteX3" fmla="*/ 0 w 4000500"/>
                <a:gd name="connsiteY3" fmla="*/ 800100 h 800100"/>
                <a:gd name="connsiteX4" fmla="*/ 0 w 4000500"/>
                <a:gd name="connsiteY4" fmla="*/ 0 h 800100"/>
                <a:gd name="connsiteX0" fmla="*/ 0 w 4000500"/>
                <a:gd name="connsiteY0" fmla="*/ 0 h 800100"/>
                <a:gd name="connsiteX1" fmla="*/ 4000500 w 4000500"/>
                <a:gd name="connsiteY1" fmla="*/ 0 h 800100"/>
                <a:gd name="connsiteX2" fmla="*/ 4000500 w 4000500"/>
                <a:gd name="connsiteY2" fmla="*/ 800100 h 800100"/>
                <a:gd name="connsiteX3" fmla="*/ 792480 w 4000500"/>
                <a:gd name="connsiteY3" fmla="*/ 800100 h 800100"/>
                <a:gd name="connsiteX4" fmla="*/ 0 w 4000500"/>
                <a:gd name="connsiteY4" fmla="*/ 0 h 800100"/>
                <a:gd name="connsiteX0" fmla="*/ 0 w 4428566"/>
                <a:gd name="connsiteY0" fmla="*/ 0 h 806393"/>
                <a:gd name="connsiteX1" fmla="*/ 4000500 w 4428566"/>
                <a:gd name="connsiteY1" fmla="*/ 0 h 806393"/>
                <a:gd name="connsiteX2" fmla="*/ 4428566 w 4428566"/>
                <a:gd name="connsiteY2" fmla="*/ 806393 h 806393"/>
                <a:gd name="connsiteX3" fmla="*/ 792480 w 4428566"/>
                <a:gd name="connsiteY3" fmla="*/ 800100 h 806393"/>
                <a:gd name="connsiteX4" fmla="*/ 0 w 4428566"/>
                <a:gd name="connsiteY4" fmla="*/ 0 h 806393"/>
                <a:gd name="connsiteX0" fmla="*/ 0 w 4428566"/>
                <a:gd name="connsiteY0" fmla="*/ 0 h 806393"/>
                <a:gd name="connsiteX1" fmla="*/ 4428566 w 4428566"/>
                <a:gd name="connsiteY1" fmla="*/ 7035 h 806393"/>
                <a:gd name="connsiteX2" fmla="*/ 4428566 w 4428566"/>
                <a:gd name="connsiteY2" fmla="*/ 806393 h 806393"/>
                <a:gd name="connsiteX3" fmla="*/ 792480 w 4428566"/>
                <a:gd name="connsiteY3" fmla="*/ 800100 h 806393"/>
                <a:gd name="connsiteX4" fmla="*/ 0 w 4428566"/>
                <a:gd name="connsiteY4" fmla="*/ 0 h 8063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28566" h="806393">
                  <a:moveTo>
                    <a:pt x="0" y="0"/>
                  </a:moveTo>
                  <a:lnTo>
                    <a:pt x="4428566" y="7035"/>
                  </a:lnTo>
                  <a:lnTo>
                    <a:pt x="4428566" y="806393"/>
                  </a:lnTo>
                  <a:lnTo>
                    <a:pt x="792480" y="800100"/>
                  </a:lnTo>
                  <a:lnTo>
                    <a:pt x="0" y="0"/>
                  </a:lnTo>
                  <a:close/>
                </a:path>
              </a:pathLst>
            </a:custGeom>
            <a:solidFill>
              <a:srgbClr val="0B84FF"/>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nSpc>
                  <a:spcPct val="120000"/>
                </a:lnSpc>
                <a:spcBef>
                  <a:spcPts val="200"/>
                </a:spcBef>
              </a:pPr>
              <a:r>
                <a:rPr lang="fr-FR" sz="1000" kern="1000">
                  <a:solidFill>
                    <a:srgbClr val="00366C"/>
                  </a:solidFill>
                  <a:effectLst/>
                  <a:ea typeface="Calibri" panose="020F0502020204030204" pitchFamily="34" charset="0"/>
                  <a:cs typeface="Times New Roman" panose="02020603050405020304" pitchFamily="18" charset="0"/>
                </a:rPr>
                <a:t> </a:t>
              </a:r>
            </a:p>
          </p:txBody>
        </p:sp>
      </p:grpSp>
      <p:pic>
        <p:nvPicPr>
          <p:cNvPr id="16" name="Graphique 218">
            <a:extLst>
              <a:ext uri="{FF2B5EF4-FFF2-40B4-BE49-F238E27FC236}">
                <a16:creationId xmlns:a16="http://schemas.microsoft.com/office/drawing/2014/main" id="{797E772C-3E32-4DC4-9154-2641BFB9AA2D}"/>
              </a:ext>
            </a:extLst>
          </p:cNvPr>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40909" y="193345"/>
            <a:ext cx="1424861" cy="311868"/>
          </a:xfrm>
          <a:prstGeom prst="rect">
            <a:avLst/>
          </a:prstGeom>
        </p:spPr>
      </p:pic>
      <p:sp>
        <p:nvSpPr>
          <p:cNvPr id="17" name="Zone de texte 2">
            <a:extLst>
              <a:ext uri="{FF2B5EF4-FFF2-40B4-BE49-F238E27FC236}">
                <a16:creationId xmlns:a16="http://schemas.microsoft.com/office/drawing/2014/main" id="{BB37616C-272E-47F1-863A-B2C92FBE80F3}"/>
              </a:ext>
            </a:extLst>
          </p:cNvPr>
          <p:cNvSpPr txBox="1">
            <a:spLocks noChangeArrowheads="1"/>
          </p:cNvSpPr>
          <p:nvPr/>
        </p:nvSpPr>
        <p:spPr bwMode="auto">
          <a:xfrm>
            <a:off x="10440745" y="130371"/>
            <a:ext cx="18367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spcBef>
                <a:spcPct val="0"/>
              </a:spcBef>
              <a:spcAft>
                <a:spcPct val="0"/>
              </a:spcAft>
            </a:pPr>
            <a:r>
              <a:rPr lang="fr-FR">
                <a:solidFill>
                  <a:schemeClr val="bg1"/>
                </a:solidFill>
                <a:latin typeface="Arial"/>
                <a:cs typeface="Arial"/>
              </a:rPr>
              <a:t>Atelier 2 HTML</a:t>
            </a:r>
            <a:endParaRPr lang="en-US">
              <a:solidFill>
                <a:schemeClr val="bg1"/>
              </a:solidFill>
            </a:endParaRPr>
          </a:p>
        </p:txBody>
      </p:sp>
      <p:cxnSp>
        <p:nvCxnSpPr>
          <p:cNvPr id="21" name="Connecteur droit 12">
            <a:extLst>
              <a:ext uri="{FF2B5EF4-FFF2-40B4-BE49-F238E27FC236}">
                <a16:creationId xmlns:a16="http://schemas.microsoft.com/office/drawing/2014/main" id="{2FD4896E-C3EA-4312-B8B9-061395FD30B9}"/>
              </a:ext>
              <a:ext uri="{C183D7F6-B498-43B3-948B-1728B52AA6E4}">
                <adec:decorative xmlns:adec="http://schemas.microsoft.com/office/drawing/2017/decorative" val="1"/>
              </a:ext>
            </a:extLst>
          </p:cNvPr>
          <p:cNvCxnSpPr>
            <a:cxnSpLocks/>
          </p:cNvCxnSpPr>
          <p:nvPr/>
        </p:nvCxnSpPr>
        <p:spPr>
          <a:xfrm>
            <a:off x="10526228" y="71037"/>
            <a:ext cx="1416204" cy="0"/>
          </a:xfrm>
          <a:prstGeom prst="line">
            <a:avLst/>
          </a:prstGeom>
          <a:ln w="57150">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25" name="Espace réservé du numéro de diapositive 24">
            <a:extLst>
              <a:ext uri="{FF2B5EF4-FFF2-40B4-BE49-F238E27FC236}">
                <a16:creationId xmlns:a16="http://schemas.microsoft.com/office/drawing/2014/main" id="{6BFAE7BC-893E-4B9B-AB04-BFD3DE9B75A1}"/>
              </a:ext>
            </a:extLst>
          </p:cNvPr>
          <p:cNvSpPr>
            <a:spLocks noGrp="1"/>
          </p:cNvSpPr>
          <p:nvPr>
            <p:ph type="sldNum" sz="quarter" idx="12"/>
          </p:nvPr>
        </p:nvSpPr>
        <p:spPr/>
        <p:txBody>
          <a:bodyPr/>
          <a:lstStyle/>
          <a:p>
            <a:r>
              <a:rPr lang="fr-FR">
                <a:cs typeface="Calibri"/>
              </a:rPr>
              <a:t>40</a:t>
            </a:r>
          </a:p>
        </p:txBody>
      </p:sp>
      <p:sp>
        <p:nvSpPr>
          <p:cNvPr id="3" name="TextBox 2">
            <a:extLst>
              <a:ext uri="{FF2B5EF4-FFF2-40B4-BE49-F238E27FC236}">
                <a16:creationId xmlns:a16="http://schemas.microsoft.com/office/drawing/2014/main" id="{300F317F-220A-C48E-5C15-8F401C4C2259}"/>
              </a:ext>
            </a:extLst>
          </p:cNvPr>
          <p:cNvSpPr txBox="1"/>
          <p:nvPr/>
        </p:nvSpPr>
        <p:spPr>
          <a:xfrm>
            <a:off x="3094404" y="367690"/>
            <a:ext cx="5994400" cy="39370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lnSpc>
                <a:spcPct val="110000"/>
              </a:lnSpc>
              <a:spcBef>
                <a:spcPts val="1200"/>
              </a:spcBef>
              <a:spcAft>
                <a:spcPts val="200"/>
              </a:spcAft>
            </a:pPr>
            <a:r>
              <a:rPr lang="fr-FR" sz="2000" b="1">
                <a:ea typeface="+mn-lt"/>
                <a:cs typeface="+mn-lt"/>
              </a:rPr>
              <a:t>Présentation du HTML</a:t>
            </a:r>
            <a:endParaRPr lang="en-US" sz="2000" b="1">
              <a:cs typeface="Calibri"/>
            </a:endParaRPr>
          </a:p>
        </p:txBody>
      </p:sp>
      <p:sp>
        <p:nvSpPr>
          <p:cNvPr id="4" name="Espace réservé du contenu 2">
            <a:extLst>
              <a:ext uri="{FF2B5EF4-FFF2-40B4-BE49-F238E27FC236}">
                <a16:creationId xmlns:a16="http://schemas.microsoft.com/office/drawing/2014/main" id="{A89E0A5D-996B-19E8-94DB-84BF450C7363}"/>
              </a:ext>
            </a:extLst>
          </p:cNvPr>
          <p:cNvSpPr txBox="1">
            <a:spLocks/>
          </p:cNvSpPr>
          <p:nvPr/>
        </p:nvSpPr>
        <p:spPr>
          <a:xfrm>
            <a:off x="1487365" y="875690"/>
            <a:ext cx="9213850" cy="393700"/>
          </a:xfrm>
          <a:prstGeom prst="rect">
            <a:avLst/>
          </a:prstGeom>
        </p:spPr>
        <p:txBody>
          <a:bodyPr lIns="91440" tIns="45720" rIns="91440" bIns="45720" anchor="t">
            <a:normAutofit lnSpcReduction="10000"/>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fr-FR" b="1">
                <a:solidFill>
                  <a:schemeClr val="accent1"/>
                </a:solidFill>
              </a:rPr>
              <a:t>LES ANCRES (OU SIGNETS)</a:t>
            </a:r>
            <a:endParaRPr lang="en-US">
              <a:solidFill>
                <a:schemeClr val="accent1"/>
              </a:solidFill>
            </a:endParaRPr>
          </a:p>
        </p:txBody>
      </p:sp>
      <p:sp>
        <p:nvSpPr>
          <p:cNvPr id="5" name="ZoneTexte 2">
            <a:extLst>
              <a:ext uri="{FF2B5EF4-FFF2-40B4-BE49-F238E27FC236}">
                <a16:creationId xmlns:a16="http://schemas.microsoft.com/office/drawing/2014/main" id="{2CE3A4C1-1421-2198-0B87-26D5C83ADC27}"/>
              </a:ext>
            </a:extLst>
          </p:cNvPr>
          <p:cNvSpPr txBox="1"/>
          <p:nvPr/>
        </p:nvSpPr>
        <p:spPr>
          <a:xfrm>
            <a:off x="1049867" y="1993900"/>
            <a:ext cx="10086521"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noProof="1">
                <a:cs typeface="Calibri"/>
              </a:rPr>
              <a:t>Une </a:t>
            </a:r>
            <a:r>
              <a:rPr lang="en-US" sz="1600" b="1" noProof="1">
                <a:cs typeface="Calibri"/>
              </a:rPr>
              <a:t>ancre</a:t>
            </a:r>
            <a:r>
              <a:rPr lang="en-US" sz="1600" noProof="1">
                <a:cs typeface="Calibri"/>
              </a:rPr>
              <a:t> est un lien qui renvoie vers un élément de la page.</a:t>
            </a:r>
            <a:endParaRPr lang="en-US" sz="1600" noProof="1">
              <a:ea typeface="Calibri"/>
              <a:cs typeface="Calibri"/>
            </a:endParaRPr>
          </a:p>
          <a:p>
            <a:r>
              <a:rPr lang="en-US" sz="1600" noProof="1">
                <a:cs typeface="Calibri"/>
              </a:rPr>
              <a:t>Il  faut donner un identifiant unique à l’élément cible (un id) que l’on place en tant qu’attribut dans la balise de cet élément cible.</a:t>
            </a:r>
            <a:endParaRPr lang="en-US" sz="1600" noProof="1">
              <a:solidFill>
                <a:srgbClr val="548DD4"/>
              </a:solidFill>
              <a:ea typeface="Calibri"/>
              <a:cs typeface="Calibri"/>
            </a:endParaRPr>
          </a:p>
        </p:txBody>
      </p:sp>
      <p:sp>
        <p:nvSpPr>
          <p:cNvPr id="8" name="ZoneTexte 3">
            <a:extLst>
              <a:ext uri="{FF2B5EF4-FFF2-40B4-BE49-F238E27FC236}">
                <a16:creationId xmlns:a16="http://schemas.microsoft.com/office/drawing/2014/main" id="{87E7FA69-4735-D30E-A35F-9FA7A211CB3B}"/>
              </a:ext>
            </a:extLst>
          </p:cNvPr>
          <p:cNvSpPr txBox="1"/>
          <p:nvPr/>
        </p:nvSpPr>
        <p:spPr>
          <a:xfrm>
            <a:off x="2307167" y="3813918"/>
            <a:ext cx="9557981" cy="1815882"/>
          </a:xfrm>
          <a:prstGeom prst="rect">
            <a:avLst/>
          </a:prstGeom>
          <a:noFill/>
        </p:spPr>
        <p:txBody>
          <a:bodyPr wrap="square" lIns="91440" tIns="45720" rIns="91440" bIns="45720" rtlCol="0" anchor="t">
            <a:spAutoFit/>
          </a:bodyPr>
          <a:lstStyle/>
          <a:p>
            <a:r>
              <a:rPr lang="en-US" sz="1600" b="1" noProof="1">
                <a:ea typeface="+mn-lt"/>
                <a:cs typeface="+mn-lt"/>
              </a:rPr>
              <a:t>Exemple :</a:t>
            </a:r>
          </a:p>
          <a:p>
            <a:endParaRPr lang="en-US" sz="1600" noProof="1">
              <a:ea typeface="Calibri"/>
              <a:cs typeface="Calibri"/>
            </a:endParaRPr>
          </a:p>
          <a:p>
            <a:r>
              <a:rPr lang="en-US" sz="1600" noProof="1"/>
              <a:t>&lt;a </a:t>
            </a:r>
            <a:r>
              <a:rPr lang="en-US" altLang="fr-FR" sz="1600" noProof="1"/>
              <a:t>href=</a:t>
            </a:r>
            <a:r>
              <a:rPr lang="en-US" altLang="fr-FR" sz="1600" b="1" noProof="1"/>
              <a:t>"#p1"</a:t>
            </a:r>
            <a:r>
              <a:rPr lang="en-US" altLang="fr-FR" sz="1600" noProof="1"/>
              <a:t>&gt;Paragraphe 1&lt;/a&gt;</a:t>
            </a:r>
            <a:r>
              <a:rPr lang="en-US" altLang="fr-FR" sz="1600" noProof="1">
                <a:solidFill>
                  <a:schemeClr val="tx2"/>
                </a:solidFill>
              </a:rPr>
              <a:t>     </a:t>
            </a:r>
            <a:r>
              <a:rPr lang="en-US" altLang="fr-FR" sz="1600" noProof="1"/>
              <a:t>Pour sélectionner un </a:t>
            </a:r>
            <a:r>
              <a:rPr lang="en-US" altLang="fr-FR" sz="1600" b="1" u="sng" noProof="1">
                <a:solidFill>
                  <a:srgbClr val="C00000"/>
                </a:solidFill>
              </a:rPr>
              <a:t>id</a:t>
            </a:r>
            <a:r>
              <a:rPr lang="en-US" altLang="fr-FR" sz="1600" noProof="1"/>
              <a:t> il faut ajouter </a:t>
            </a:r>
            <a:r>
              <a:rPr lang="en-US" altLang="fr-FR" sz="1600" b="1" noProof="1">
                <a:solidFill>
                  <a:srgbClr val="C00000"/>
                </a:solidFill>
              </a:rPr>
              <a:t>#</a:t>
            </a:r>
            <a:r>
              <a:rPr lang="en-US" altLang="fr-FR" sz="1600" noProof="1"/>
              <a:t> devant la valeur</a:t>
            </a:r>
            <a:r>
              <a:rPr lang="en-US" altLang="fr-FR" sz="1600" noProof="1">
                <a:solidFill>
                  <a:srgbClr val="C00000"/>
                </a:solidFill>
              </a:rPr>
              <a:t> </a:t>
            </a:r>
            <a:endParaRPr lang="en-US" sz="1600" noProof="1">
              <a:ea typeface="Calibri"/>
              <a:cs typeface="Calibri"/>
            </a:endParaRPr>
          </a:p>
          <a:p>
            <a:endParaRPr lang="en-US" altLang="fr-FR" sz="1600" noProof="1">
              <a:solidFill>
                <a:srgbClr val="C00000"/>
              </a:solidFill>
              <a:ea typeface="Calibri"/>
              <a:cs typeface="Calibri"/>
            </a:endParaRPr>
          </a:p>
          <a:p>
            <a:r>
              <a:rPr lang="en-US" altLang="fr-FR" sz="1600" noProof="1"/>
              <a:t>&lt;p </a:t>
            </a:r>
            <a:r>
              <a:rPr lang="en-US" altLang="fr-FR" sz="1600" b="1" noProof="1"/>
              <a:t>id="p1"</a:t>
            </a:r>
            <a:r>
              <a:rPr lang="en-US" altLang="fr-FR" sz="1600" noProof="1"/>
              <a:t>&gt; Lorem ipsum… &lt;/p&gt;</a:t>
            </a:r>
            <a:r>
              <a:rPr lang="en-US" altLang="fr-FR" sz="1600" b="1" noProof="1"/>
              <a:t>    </a:t>
            </a:r>
            <a:r>
              <a:rPr lang="en-US" sz="1600" noProof="1"/>
              <a:t> La valeur d’un </a:t>
            </a:r>
            <a:r>
              <a:rPr lang="en-US" sz="1600" b="1" noProof="1"/>
              <a:t>id</a:t>
            </a:r>
            <a:r>
              <a:rPr lang="en-US" sz="1600" noProof="1"/>
              <a:t> </a:t>
            </a:r>
            <a:r>
              <a:rPr lang="en-US" sz="1600" u="sng" noProof="1">
                <a:solidFill>
                  <a:srgbClr val="C00000"/>
                </a:solidFill>
              </a:rPr>
              <a:t>ne doit pas contenir d’espace</a:t>
            </a:r>
            <a:br>
              <a:rPr lang="en-US" sz="1600" u="sng" noProof="1"/>
            </a:br>
            <a:r>
              <a:rPr lang="en-US" sz="1600" noProof="1"/>
              <a:t>                                                               On peut ajouter un </a:t>
            </a:r>
            <a:r>
              <a:rPr lang="en-US" sz="1600" b="1" noProof="1"/>
              <a:t>id</a:t>
            </a:r>
            <a:r>
              <a:rPr lang="en-US" sz="1600" noProof="1"/>
              <a:t> à n’importe quelle balise html</a:t>
            </a:r>
            <a:endParaRPr lang="en-US" sz="1600" noProof="1">
              <a:ea typeface="Calibri"/>
              <a:cs typeface="Calibri"/>
            </a:endParaRPr>
          </a:p>
          <a:p>
            <a:r>
              <a:rPr lang="fr-FR" sz="1600"/>
              <a:t>					</a:t>
            </a:r>
            <a:endParaRPr lang="fr-FR" sz="1600">
              <a:cs typeface="Calibri"/>
            </a:endParaRPr>
          </a:p>
        </p:txBody>
      </p:sp>
      <p:sp>
        <p:nvSpPr>
          <p:cNvPr id="18" name="ZoneTexte 4">
            <a:extLst>
              <a:ext uri="{FF2B5EF4-FFF2-40B4-BE49-F238E27FC236}">
                <a16:creationId xmlns:a16="http://schemas.microsoft.com/office/drawing/2014/main" id="{7A8B4A7D-0274-EAA1-8C27-12E67A42F04B}"/>
              </a:ext>
            </a:extLst>
          </p:cNvPr>
          <p:cNvSpPr txBox="1"/>
          <p:nvPr/>
        </p:nvSpPr>
        <p:spPr>
          <a:xfrm>
            <a:off x="1348059" y="4313451"/>
            <a:ext cx="1000836" cy="369332"/>
          </a:xfrm>
          <a:prstGeom prst="rect">
            <a:avLst/>
          </a:prstGeom>
          <a:noFill/>
        </p:spPr>
        <p:txBody>
          <a:bodyPr wrap="square" lIns="91440" tIns="45720" rIns="91440" bIns="45720" rtlCol="0" anchor="t">
            <a:spAutoFit/>
          </a:bodyPr>
          <a:lstStyle/>
          <a:p>
            <a:r>
              <a:rPr lang="fr-FR" sz="1600" i="1">
                <a:solidFill>
                  <a:schemeClr val="accent1"/>
                </a:solidFill>
              </a:rPr>
              <a:t>Lien   </a:t>
            </a:r>
            <a:r>
              <a:rPr lang="fr-FR" i="1">
                <a:solidFill>
                  <a:schemeClr val="accent1"/>
                </a:solidFill>
              </a:rPr>
              <a:t>-&gt;</a:t>
            </a:r>
          </a:p>
        </p:txBody>
      </p:sp>
      <p:sp>
        <p:nvSpPr>
          <p:cNvPr id="20" name="ZoneTexte 5">
            <a:extLst>
              <a:ext uri="{FF2B5EF4-FFF2-40B4-BE49-F238E27FC236}">
                <a16:creationId xmlns:a16="http://schemas.microsoft.com/office/drawing/2014/main" id="{526F1FF1-E430-176F-DA36-AA392F0FC4BB}"/>
              </a:ext>
            </a:extLst>
          </p:cNvPr>
          <p:cNvSpPr txBox="1"/>
          <p:nvPr/>
        </p:nvSpPr>
        <p:spPr>
          <a:xfrm>
            <a:off x="1348058" y="4799716"/>
            <a:ext cx="1000836" cy="369332"/>
          </a:xfrm>
          <a:prstGeom prst="rect">
            <a:avLst/>
          </a:prstGeom>
          <a:noFill/>
        </p:spPr>
        <p:txBody>
          <a:bodyPr wrap="square" lIns="91440" tIns="45720" rIns="91440" bIns="45720" rtlCol="0" anchor="t">
            <a:spAutoFit/>
          </a:bodyPr>
          <a:lstStyle/>
          <a:p>
            <a:r>
              <a:rPr lang="fr-FR" sz="1600" i="1">
                <a:solidFill>
                  <a:schemeClr val="accent1"/>
                </a:solidFill>
              </a:rPr>
              <a:t>Cible  </a:t>
            </a:r>
            <a:r>
              <a:rPr lang="fr-FR" i="1">
                <a:solidFill>
                  <a:schemeClr val="accent1"/>
                </a:solidFill>
              </a:rPr>
              <a:t>-&gt;</a:t>
            </a:r>
          </a:p>
        </p:txBody>
      </p:sp>
    </p:spTree>
    <p:extLst>
      <p:ext uri="{BB962C8B-B14F-4D97-AF65-F5344CB8AC3E}">
        <p14:creationId xmlns:p14="http://schemas.microsoft.com/office/powerpoint/2010/main" val="176168201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Connecteur droit 12">
            <a:extLst>
              <a:ext uri="{FF2B5EF4-FFF2-40B4-BE49-F238E27FC236}">
                <a16:creationId xmlns:a16="http://schemas.microsoft.com/office/drawing/2014/main" id="{7F409621-235B-42B7-8C57-C671A5B850E8}"/>
              </a:ext>
              <a:ext uri="{C183D7F6-B498-43B3-948B-1728B52AA6E4}">
                <adec:decorative xmlns:adec="http://schemas.microsoft.com/office/drawing/2017/decorative" val="1"/>
              </a:ext>
            </a:extLst>
          </p:cNvPr>
          <p:cNvCxnSpPr>
            <a:cxnSpLocks/>
          </p:cNvCxnSpPr>
          <p:nvPr/>
        </p:nvCxnSpPr>
        <p:spPr>
          <a:xfrm>
            <a:off x="240908" y="6459681"/>
            <a:ext cx="0" cy="398319"/>
          </a:xfrm>
          <a:prstGeom prst="line">
            <a:avLst/>
          </a:prstGeom>
          <a:ln w="139700">
            <a:solidFill>
              <a:schemeClr val="accent2"/>
            </a:solidFill>
            <a:prstDash val="solid"/>
          </a:ln>
        </p:spPr>
        <p:style>
          <a:lnRef idx="1">
            <a:schemeClr val="accent1"/>
          </a:lnRef>
          <a:fillRef idx="0">
            <a:schemeClr val="accent1"/>
          </a:fillRef>
          <a:effectRef idx="0">
            <a:schemeClr val="accent1"/>
          </a:effectRef>
          <a:fontRef idx="minor">
            <a:schemeClr val="tx1"/>
          </a:fontRef>
        </p:style>
      </p:cxnSp>
      <p:grpSp>
        <p:nvGrpSpPr>
          <p:cNvPr id="13" name="Groupe 12">
            <a:extLst>
              <a:ext uri="{FF2B5EF4-FFF2-40B4-BE49-F238E27FC236}">
                <a16:creationId xmlns:a16="http://schemas.microsoft.com/office/drawing/2014/main" id="{85DCF745-39CA-459B-8ACF-F7DEC90EFF33}"/>
              </a:ext>
              <a:ext uri="{C183D7F6-B498-43B3-948B-1728B52AA6E4}">
                <adec:decorative xmlns:adec="http://schemas.microsoft.com/office/drawing/2017/decorative" val="1"/>
              </a:ext>
            </a:extLst>
          </p:cNvPr>
          <p:cNvGrpSpPr/>
          <p:nvPr/>
        </p:nvGrpSpPr>
        <p:grpSpPr>
          <a:xfrm>
            <a:off x="9233656" y="-30668"/>
            <a:ext cx="2958344" cy="565210"/>
            <a:chOff x="1216702" y="-785818"/>
            <a:chExt cx="6391124" cy="1384729"/>
          </a:xfrm>
        </p:grpSpPr>
        <p:sp>
          <p:nvSpPr>
            <p:cNvPr id="14" name="Rectangle 1">
              <a:extLst>
                <a:ext uri="{FF2B5EF4-FFF2-40B4-BE49-F238E27FC236}">
                  <a16:creationId xmlns:a16="http://schemas.microsoft.com/office/drawing/2014/main" id="{1DD38E9F-DD41-498F-8651-C39F97B54463}"/>
                </a:ext>
              </a:extLst>
            </p:cNvPr>
            <p:cNvSpPr/>
            <p:nvPr/>
          </p:nvSpPr>
          <p:spPr>
            <a:xfrm>
              <a:off x="1216702" y="-755745"/>
              <a:ext cx="2792437" cy="728927"/>
            </a:xfrm>
            <a:custGeom>
              <a:avLst/>
              <a:gdLst>
                <a:gd name="connsiteX0" fmla="*/ 0 w 2778276"/>
                <a:gd name="connsiteY0" fmla="*/ 0 h 471777"/>
                <a:gd name="connsiteX1" fmla="*/ 2778276 w 2778276"/>
                <a:gd name="connsiteY1" fmla="*/ 0 h 471777"/>
                <a:gd name="connsiteX2" fmla="*/ 2778276 w 2778276"/>
                <a:gd name="connsiteY2" fmla="*/ 471777 h 471777"/>
                <a:gd name="connsiteX3" fmla="*/ 0 w 2778276"/>
                <a:gd name="connsiteY3" fmla="*/ 471777 h 471777"/>
                <a:gd name="connsiteX4" fmla="*/ 0 w 2778276"/>
                <a:gd name="connsiteY4" fmla="*/ 0 h 471777"/>
                <a:gd name="connsiteX0" fmla="*/ 0 w 2778276"/>
                <a:gd name="connsiteY0" fmla="*/ 0 h 499912"/>
                <a:gd name="connsiteX1" fmla="*/ 2778276 w 2778276"/>
                <a:gd name="connsiteY1" fmla="*/ 0 h 499912"/>
                <a:gd name="connsiteX2" fmla="*/ 2778276 w 2778276"/>
                <a:gd name="connsiteY2" fmla="*/ 471777 h 499912"/>
                <a:gd name="connsiteX3" fmla="*/ 576775 w 2778276"/>
                <a:gd name="connsiteY3" fmla="*/ 499912 h 499912"/>
                <a:gd name="connsiteX4" fmla="*/ 0 w 2778276"/>
                <a:gd name="connsiteY4" fmla="*/ 0 h 499912"/>
                <a:gd name="connsiteX0" fmla="*/ 0 w 2792344"/>
                <a:gd name="connsiteY0" fmla="*/ 0 h 514001"/>
                <a:gd name="connsiteX1" fmla="*/ 2778276 w 2792344"/>
                <a:gd name="connsiteY1" fmla="*/ 0 h 514001"/>
                <a:gd name="connsiteX2" fmla="*/ 2792344 w 2792344"/>
                <a:gd name="connsiteY2" fmla="*/ 514001 h 514001"/>
                <a:gd name="connsiteX3" fmla="*/ 576775 w 2792344"/>
                <a:gd name="connsiteY3" fmla="*/ 499912 h 514001"/>
                <a:gd name="connsiteX4" fmla="*/ 0 w 2792344"/>
                <a:gd name="connsiteY4" fmla="*/ 0 h 514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2344" h="514001">
                  <a:moveTo>
                    <a:pt x="0" y="0"/>
                  </a:moveTo>
                  <a:lnTo>
                    <a:pt x="2778276" y="0"/>
                  </a:lnTo>
                  <a:lnTo>
                    <a:pt x="2792344" y="514001"/>
                  </a:lnTo>
                  <a:lnTo>
                    <a:pt x="576775" y="499912"/>
                  </a:lnTo>
                  <a:lnTo>
                    <a:pt x="0" y="0"/>
                  </a:lnTo>
                  <a:close/>
                </a:path>
              </a:pathLst>
            </a:custGeom>
            <a:solidFill>
              <a:srgbClr val="EE740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fr-FR">
                <a:solidFill>
                  <a:srgbClr val="00366C"/>
                </a:solidFill>
              </a:endParaRPr>
            </a:p>
          </p:txBody>
        </p:sp>
        <p:sp>
          <p:nvSpPr>
            <p:cNvPr id="15" name="Rectangle 2">
              <a:extLst>
                <a:ext uri="{FF2B5EF4-FFF2-40B4-BE49-F238E27FC236}">
                  <a16:creationId xmlns:a16="http://schemas.microsoft.com/office/drawing/2014/main" id="{ADAB0AEC-795E-4826-A0D6-2720A6B5F17E}"/>
                </a:ext>
              </a:extLst>
            </p:cNvPr>
            <p:cNvSpPr/>
            <p:nvPr/>
          </p:nvSpPr>
          <p:spPr>
            <a:xfrm>
              <a:off x="1968078" y="-785818"/>
              <a:ext cx="5639748" cy="1384729"/>
            </a:xfrm>
            <a:custGeom>
              <a:avLst/>
              <a:gdLst>
                <a:gd name="connsiteX0" fmla="*/ 0 w 4000500"/>
                <a:gd name="connsiteY0" fmla="*/ 0 h 800100"/>
                <a:gd name="connsiteX1" fmla="*/ 4000500 w 4000500"/>
                <a:gd name="connsiteY1" fmla="*/ 0 h 800100"/>
                <a:gd name="connsiteX2" fmla="*/ 4000500 w 4000500"/>
                <a:gd name="connsiteY2" fmla="*/ 800100 h 800100"/>
                <a:gd name="connsiteX3" fmla="*/ 0 w 4000500"/>
                <a:gd name="connsiteY3" fmla="*/ 800100 h 800100"/>
                <a:gd name="connsiteX4" fmla="*/ 0 w 4000500"/>
                <a:gd name="connsiteY4" fmla="*/ 0 h 800100"/>
                <a:gd name="connsiteX0" fmla="*/ 0 w 4000500"/>
                <a:gd name="connsiteY0" fmla="*/ 0 h 800100"/>
                <a:gd name="connsiteX1" fmla="*/ 4000500 w 4000500"/>
                <a:gd name="connsiteY1" fmla="*/ 0 h 800100"/>
                <a:gd name="connsiteX2" fmla="*/ 4000500 w 4000500"/>
                <a:gd name="connsiteY2" fmla="*/ 800100 h 800100"/>
                <a:gd name="connsiteX3" fmla="*/ 792480 w 4000500"/>
                <a:gd name="connsiteY3" fmla="*/ 800100 h 800100"/>
                <a:gd name="connsiteX4" fmla="*/ 0 w 4000500"/>
                <a:gd name="connsiteY4" fmla="*/ 0 h 800100"/>
                <a:gd name="connsiteX0" fmla="*/ 0 w 4428566"/>
                <a:gd name="connsiteY0" fmla="*/ 0 h 806393"/>
                <a:gd name="connsiteX1" fmla="*/ 4000500 w 4428566"/>
                <a:gd name="connsiteY1" fmla="*/ 0 h 806393"/>
                <a:gd name="connsiteX2" fmla="*/ 4428566 w 4428566"/>
                <a:gd name="connsiteY2" fmla="*/ 806393 h 806393"/>
                <a:gd name="connsiteX3" fmla="*/ 792480 w 4428566"/>
                <a:gd name="connsiteY3" fmla="*/ 800100 h 806393"/>
                <a:gd name="connsiteX4" fmla="*/ 0 w 4428566"/>
                <a:gd name="connsiteY4" fmla="*/ 0 h 806393"/>
                <a:gd name="connsiteX0" fmla="*/ 0 w 4428566"/>
                <a:gd name="connsiteY0" fmla="*/ 0 h 806393"/>
                <a:gd name="connsiteX1" fmla="*/ 4428566 w 4428566"/>
                <a:gd name="connsiteY1" fmla="*/ 7035 h 806393"/>
                <a:gd name="connsiteX2" fmla="*/ 4428566 w 4428566"/>
                <a:gd name="connsiteY2" fmla="*/ 806393 h 806393"/>
                <a:gd name="connsiteX3" fmla="*/ 792480 w 4428566"/>
                <a:gd name="connsiteY3" fmla="*/ 800100 h 806393"/>
                <a:gd name="connsiteX4" fmla="*/ 0 w 4428566"/>
                <a:gd name="connsiteY4" fmla="*/ 0 h 8063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28566" h="806393">
                  <a:moveTo>
                    <a:pt x="0" y="0"/>
                  </a:moveTo>
                  <a:lnTo>
                    <a:pt x="4428566" y="7035"/>
                  </a:lnTo>
                  <a:lnTo>
                    <a:pt x="4428566" y="806393"/>
                  </a:lnTo>
                  <a:lnTo>
                    <a:pt x="792480" y="800100"/>
                  </a:lnTo>
                  <a:lnTo>
                    <a:pt x="0" y="0"/>
                  </a:lnTo>
                  <a:close/>
                </a:path>
              </a:pathLst>
            </a:custGeom>
            <a:solidFill>
              <a:srgbClr val="0B84FF"/>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nSpc>
                  <a:spcPct val="120000"/>
                </a:lnSpc>
                <a:spcBef>
                  <a:spcPts val="200"/>
                </a:spcBef>
              </a:pPr>
              <a:r>
                <a:rPr lang="fr-FR" sz="1000" kern="1000">
                  <a:solidFill>
                    <a:srgbClr val="00366C"/>
                  </a:solidFill>
                  <a:effectLst/>
                  <a:ea typeface="Calibri" panose="020F0502020204030204" pitchFamily="34" charset="0"/>
                  <a:cs typeface="Times New Roman" panose="02020603050405020304" pitchFamily="18" charset="0"/>
                </a:rPr>
                <a:t> </a:t>
              </a:r>
            </a:p>
          </p:txBody>
        </p:sp>
      </p:grpSp>
      <p:pic>
        <p:nvPicPr>
          <p:cNvPr id="16" name="Graphique 218">
            <a:extLst>
              <a:ext uri="{FF2B5EF4-FFF2-40B4-BE49-F238E27FC236}">
                <a16:creationId xmlns:a16="http://schemas.microsoft.com/office/drawing/2014/main" id="{797E772C-3E32-4DC4-9154-2641BFB9AA2D}"/>
              </a:ext>
            </a:extLst>
          </p:cNvPr>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40909" y="193345"/>
            <a:ext cx="1424861" cy="311868"/>
          </a:xfrm>
          <a:prstGeom prst="rect">
            <a:avLst/>
          </a:prstGeom>
        </p:spPr>
      </p:pic>
      <p:sp>
        <p:nvSpPr>
          <p:cNvPr id="17" name="Zone de texte 2">
            <a:extLst>
              <a:ext uri="{FF2B5EF4-FFF2-40B4-BE49-F238E27FC236}">
                <a16:creationId xmlns:a16="http://schemas.microsoft.com/office/drawing/2014/main" id="{BB37616C-272E-47F1-863A-B2C92FBE80F3}"/>
              </a:ext>
            </a:extLst>
          </p:cNvPr>
          <p:cNvSpPr txBox="1">
            <a:spLocks noChangeArrowheads="1"/>
          </p:cNvSpPr>
          <p:nvPr/>
        </p:nvSpPr>
        <p:spPr bwMode="auto">
          <a:xfrm>
            <a:off x="10440745" y="130371"/>
            <a:ext cx="18367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spcBef>
                <a:spcPct val="0"/>
              </a:spcBef>
              <a:spcAft>
                <a:spcPct val="0"/>
              </a:spcAft>
            </a:pPr>
            <a:r>
              <a:rPr lang="fr-FR">
                <a:solidFill>
                  <a:schemeClr val="bg1"/>
                </a:solidFill>
                <a:latin typeface="Arial"/>
                <a:cs typeface="Arial"/>
              </a:rPr>
              <a:t>Atelier 2 HTML</a:t>
            </a:r>
            <a:endParaRPr lang="en-US">
              <a:solidFill>
                <a:schemeClr val="bg1"/>
              </a:solidFill>
            </a:endParaRPr>
          </a:p>
        </p:txBody>
      </p:sp>
      <p:cxnSp>
        <p:nvCxnSpPr>
          <p:cNvPr id="21" name="Connecteur droit 12">
            <a:extLst>
              <a:ext uri="{FF2B5EF4-FFF2-40B4-BE49-F238E27FC236}">
                <a16:creationId xmlns:a16="http://schemas.microsoft.com/office/drawing/2014/main" id="{2FD4896E-C3EA-4312-B8B9-061395FD30B9}"/>
              </a:ext>
              <a:ext uri="{C183D7F6-B498-43B3-948B-1728B52AA6E4}">
                <adec:decorative xmlns:adec="http://schemas.microsoft.com/office/drawing/2017/decorative" val="1"/>
              </a:ext>
            </a:extLst>
          </p:cNvPr>
          <p:cNvCxnSpPr>
            <a:cxnSpLocks/>
          </p:cNvCxnSpPr>
          <p:nvPr/>
        </p:nvCxnSpPr>
        <p:spPr>
          <a:xfrm>
            <a:off x="10526228" y="71037"/>
            <a:ext cx="1416204" cy="0"/>
          </a:xfrm>
          <a:prstGeom prst="line">
            <a:avLst/>
          </a:prstGeom>
          <a:ln w="57150">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25" name="Espace réservé du numéro de diapositive 24">
            <a:extLst>
              <a:ext uri="{FF2B5EF4-FFF2-40B4-BE49-F238E27FC236}">
                <a16:creationId xmlns:a16="http://schemas.microsoft.com/office/drawing/2014/main" id="{6BFAE7BC-893E-4B9B-AB04-BFD3DE9B75A1}"/>
              </a:ext>
            </a:extLst>
          </p:cNvPr>
          <p:cNvSpPr>
            <a:spLocks noGrp="1"/>
          </p:cNvSpPr>
          <p:nvPr>
            <p:ph type="sldNum" sz="quarter" idx="12"/>
          </p:nvPr>
        </p:nvSpPr>
        <p:spPr/>
        <p:txBody>
          <a:bodyPr/>
          <a:lstStyle/>
          <a:p>
            <a:r>
              <a:rPr lang="fr-FR">
                <a:cs typeface="Calibri"/>
              </a:rPr>
              <a:t>41</a:t>
            </a:r>
          </a:p>
        </p:txBody>
      </p:sp>
      <p:sp>
        <p:nvSpPr>
          <p:cNvPr id="3" name="TextBox 2">
            <a:extLst>
              <a:ext uri="{FF2B5EF4-FFF2-40B4-BE49-F238E27FC236}">
                <a16:creationId xmlns:a16="http://schemas.microsoft.com/office/drawing/2014/main" id="{300F317F-220A-C48E-5C15-8F401C4C2259}"/>
              </a:ext>
            </a:extLst>
          </p:cNvPr>
          <p:cNvSpPr txBox="1"/>
          <p:nvPr/>
        </p:nvSpPr>
        <p:spPr>
          <a:xfrm>
            <a:off x="3094404" y="367690"/>
            <a:ext cx="5994400" cy="39370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lnSpc>
                <a:spcPct val="110000"/>
              </a:lnSpc>
              <a:spcBef>
                <a:spcPts val="1200"/>
              </a:spcBef>
              <a:spcAft>
                <a:spcPts val="200"/>
              </a:spcAft>
            </a:pPr>
            <a:r>
              <a:rPr lang="fr-FR" sz="2000" b="1">
                <a:ea typeface="+mn-lt"/>
                <a:cs typeface="+mn-lt"/>
              </a:rPr>
              <a:t>Présentation du HTML</a:t>
            </a:r>
            <a:endParaRPr lang="en-US" sz="2000" b="1">
              <a:cs typeface="Calibri"/>
            </a:endParaRPr>
          </a:p>
        </p:txBody>
      </p:sp>
      <p:sp>
        <p:nvSpPr>
          <p:cNvPr id="4" name="Espace réservé du contenu 2">
            <a:extLst>
              <a:ext uri="{FF2B5EF4-FFF2-40B4-BE49-F238E27FC236}">
                <a16:creationId xmlns:a16="http://schemas.microsoft.com/office/drawing/2014/main" id="{A89E0A5D-996B-19E8-94DB-84BF450C7363}"/>
              </a:ext>
            </a:extLst>
          </p:cNvPr>
          <p:cNvSpPr txBox="1">
            <a:spLocks/>
          </p:cNvSpPr>
          <p:nvPr/>
        </p:nvSpPr>
        <p:spPr>
          <a:xfrm>
            <a:off x="1487365" y="875690"/>
            <a:ext cx="9213850" cy="393700"/>
          </a:xfrm>
          <a:prstGeom prst="rect">
            <a:avLst/>
          </a:prstGeom>
        </p:spPr>
        <p:txBody>
          <a:bodyPr lIns="91440" tIns="45720" rIns="91440" bIns="45720" anchor="t">
            <a:normAutofit lnSpcReduction="10000"/>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fr-FR" b="1">
                <a:solidFill>
                  <a:schemeClr val="accent1"/>
                </a:solidFill>
              </a:rPr>
              <a:t>LES ANCRES (OU SIGNETS)</a:t>
            </a:r>
            <a:endParaRPr lang="en-US">
              <a:solidFill>
                <a:schemeClr val="accent1"/>
              </a:solidFill>
            </a:endParaRPr>
          </a:p>
        </p:txBody>
      </p:sp>
      <p:pic>
        <p:nvPicPr>
          <p:cNvPr id="6" name="Picture 2" descr="What is the difference between “div” and “span” elements? | Ask4Helps">
            <a:extLst>
              <a:ext uri="{FF2B5EF4-FFF2-40B4-BE49-F238E27FC236}">
                <a16:creationId xmlns:a16="http://schemas.microsoft.com/office/drawing/2014/main" id="{AB2D24DC-BB03-2247-841B-FC63C775B9F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13133" y="2263775"/>
            <a:ext cx="4017963" cy="2243138"/>
          </a:xfrm>
          <a:prstGeom prst="rect">
            <a:avLst/>
          </a:prstGeom>
          <a:noFill/>
          <a:extLst>
            <a:ext uri="{909E8E84-426E-40DD-AFC4-6F175D3DCCD1}">
              <a14:hiddenFill xmlns:a14="http://schemas.microsoft.com/office/drawing/2010/main">
                <a:solidFill>
                  <a:srgbClr val="FFFFFF"/>
                </a:solidFill>
              </a14:hiddenFill>
            </a:ext>
          </a:extLst>
        </p:spPr>
      </p:pic>
      <p:sp>
        <p:nvSpPr>
          <p:cNvPr id="9" name="ZoneTexte 3">
            <a:extLst>
              <a:ext uri="{FF2B5EF4-FFF2-40B4-BE49-F238E27FC236}">
                <a16:creationId xmlns:a16="http://schemas.microsoft.com/office/drawing/2014/main" id="{22F59D67-215F-CDAE-F5E3-0BFDE7757611}"/>
              </a:ext>
            </a:extLst>
          </p:cNvPr>
          <p:cNvSpPr txBox="1"/>
          <p:nvPr/>
        </p:nvSpPr>
        <p:spPr>
          <a:xfrm>
            <a:off x="465667" y="2263775"/>
            <a:ext cx="6786563" cy="2832100"/>
          </a:xfrm>
          <a:prstGeom prst="rect">
            <a:avLst/>
          </a:prstGeom>
          <a:noFill/>
        </p:spPr>
        <p:txBody>
          <a:bodyPr wrap="square" lIns="91440" tIns="45720" rIns="91440" bIns="45720" rtlCol="0" anchor="t">
            <a:spAutoFit/>
          </a:bodyPr>
          <a:lstStyle/>
          <a:p>
            <a:r>
              <a:rPr lang="fr-FR"/>
              <a:t>B</a:t>
            </a:r>
            <a:r>
              <a:rPr lang="fr-FR" sz="1600"/>
              <a:t>alises utilisées lorsqu'il n'y a pas d'autre balise qui correspond au besoin.</a:t>
            </a:r>
            <a:endParaRPr lang="fr-FR" sz="1600">
              <a:cs typeface="Calibri"/>
            </a:endParaRPr>
          </a:p>
          <a:p>
            <a:endParaRPr lang="fr-FR" sz="1600">
              <a:cs typeface="Calibri"/>
            </a:endParaRPr>
          </a:p>
          <a:p>
            <a:r>
              <a:rPr lang="fr-FR" sz="1600" b="1">
                <a:ea typeface="+mn-lt"/>
                <a:cs typeface="+mn-lt"/>
              </a:rPr>
              <a:t>&lt;</a:t>
            </a:r>
            <a:r>
              <a:rPr lang="fr-FR" sz="1600" b="1">
                <a:solidFill>
                  <a:srgbClr val="E45649"/>
                </a:solidFill>
                <a:ea typeface="+mn-lt"/>
                <a:cs typeface="+mn-lt"/>
              </a:rPr>
              <a:t>div</a:t>
            </a:r>
            <a:r>
              <a:rPr lang="fr-FR" sz="1600" b="1">
                <a:ea typeface="+mn-lt"/>
                <a:cs typeface="+mn-lt"/>
              </a:rPr>
              <a:t>&gt;&lt;/</a:t>
            </a:r>
            <a:r>
              <a:rPr lang="fr-FR" sz="1600" b="1">
                <a:solidFill>
                  <a:srgbClr val="E45649"/>
                </a:solidFill>
                <a:ea typeface="+mn-lt"/>
                <a:cs typeface="+mn-lt"/>
              </a:rPr>
              <a:t>div</a:t>
            </a:r>
            <a:r>
              <a:rPr lang="fr-FR" sz="1600" b="1">
                <a:ea typeface="+mn-lt"/>
                <a:cs typeface="+mn-lt"/>
              </a:rPr>
              <a:t>&gt;</a:t>
            </a:r>
          </a:p>
          <a:p>
            <a:pPr marL="285750" indent="-285750">
              <a:buFont typeface="Arial" panose="020B0604020202020204" pitchFamily="34" charset="0"/>
              <a:buChar char="•"/>
            </a:pPr>
            <a:r>
              <a:rPr lang="fr-FR" sz="1600">
                <a:ea typeface="+mn-lt"/>
                <a:cs typeface="+mn-lt"/>
              </a:rPr>
              <a:t>élément contenant d’autres éléments, servant à définir un bloc</a:t>
            </a:r>
          </a:p>
          <a:p>
            <a:pPr marL="285750" indent="-285750">
              <a:buFont typeface="Arial" panose="020B0604020202020204" pitchFamily="34" charset="0"/>
              <a:buChar char="•"/>
            </a:pPr>
            <a:r>
              <a:rPr lang="fr-FR" sz="1600">
                <a:ea typeface="+mn-lt"/>
                <a:cs typeface="+mn-lt"/>
              </a:rPr>
              <a:t>servira essentiellement à faire du positionnement de bloc</a:t>
            </a:r>
          </a:p>
          <a:p>
            <a:endParaRPr lang="fr-FR" sz="1600">
              <a:ea typeface="+mn-lt"/>
              <a:cs typeface="+mn-lt"/>
            </a:endParaRPr>
          </a:p>
          <a:p>
            <a:endParaRPr lang="fr-FR" sz="1600">
              <a:ea typeface="+mn-lt"/>
              <a:cs typeface="+mn-lt"/>
            </a:endParaRPr>
          </a:p>
          <a:p>
            <a:r>
              <a:rPr lang="fr-FR" sz="1600" b="1" noProof="1">
                <a:ea typeface="+mn-lt"/>
                <a:cs typeface="+mn-lt"/>
              </a:rPr>
              <a:t>&lt;</a:t>
            </a:r>
            <a:r>
              <a:rPr lang="fr-FR" sz="1600" b="1" noProof="1">
                <a:solidFill>
                  <a:srgbClr val="E45649"/>
                </a:solidFill>
                <a:ea typeface="+mn-lt"/>
                <a:cs typeface="+mn-lt"/>
              </a:rPr>
              <a:t>span</a:t>
            </a:r>
            <a:r>
              <a:rPr lang="fr-FR" sz="1600" b="1" noProof="1">
                <a:ea typeface="+mn-lt"/>
                <a:cs typeface="+mn-lt"/>
              </a:rPr>
              <a:t>&gt;&lt;/</a:t>
            </a:r>
            <a:r>
              <a:rPr lang="fr-FR" sz="1600" b="1" noProof="1">
                <a:solidFill>
                  <a:srgbClr val="E45649"/>
                </a:solidFill>
                <a:ea typeface="+mn-lt"/>
                <a:cs typeface="+mn-lt"/>
              </a:rPr>
              <a:t>span</a:t>
            </a:r>
            <a:r>
              <a:rPr lang="fr-FR" sz="1600" b="1" noProof="1">
                <a:ea typeface="+mn-lt"/>
                <a:cs typeface="+mn-lt"/>
              </a:rPr>
              <a:t>&gt;</a:t>
            </a:r>
          </a:p>
          <a:p>
            <a:pPr marL="285750" indent="-285750">
              <a:buFont typeface="Arial" panose="020B0604020202020204" pitchFamily="34" charset="0"/>
              <a:buChar char="•"/>
            </a:pPr>
            <a:r>
              <a:rPr lang="fr-FR" sz="1600" noProof="1">
                <a:ea typeface="+mn-lt"/>
                <a:cs typeface="+mn-lt"/>
              </a:rPr>
              <a:t>élément contenant d’autres éléments, inline</a:t>
            </a:r>
          </a:p>
          <a:p>
            <a:pPr marL="285750" indent="-285750">
              <a:buFont typeface="Arial" panose="020B0604020202020204" pitchFamily="34" charset="0"/>
              <a:buChar char="•"/>
            </a:pPr>
            <a:r>
              <a:rPr lang="fr-FR" sz="1600" noProof="1">
                <a:ea typeface="+mn-lt"/>
                <a:cs typeface="+mn-lt"/>
              </a:rPr>
              <a:t>servira essentiellement à regrouper des caractéristiques globales pour des éléments textuels</a:t>
            </a:r>
            <a:endParaRPr lang="fr-FR" sz="1600" b="1" noProof="1">
              <a:ea typeface="+mn-lt"/>
              <a:cs typeface="+mn-lt"/>
            </a:endParaRPr>
          </a:p>
        </p:txBody>
      </p:sp>
    </p:spTree>
    <p:extLst>
      <p:ext uri="{BB962C8B-B14F-4D97-AF65-F5344CB8AC3E}">
        <p14:creationId xmlns:p14="http://schemas.microsoft.com/office/powerpoint/2010/main" val="144831838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Connecteur droit 12">
            <a:extLst>
              <a:ext uri="{FF2B5EF4-FFF2-40B4-BE49-F238E27FC236}">
                <a16:creationId xmlns:a16="http://schemas.microsoft.com/office/drawing/2014/main" id="{7F409621-235B-42B7-8C57-C671A5B850E8}"/>
              </a:ext>
              <a:ext uri="{C183D7F6-B498-43B3-948B-1728B52AA6E4}">
                <adec:decorative xmlns:adec="http://schemas.microsoft.com/office/drawing/2017/decorative" val="1"/>
              </a:ext>
            </a:extLst>
          </p:cNvPr>
          <p:cNvCxnSpPr>
            <a:cxnSpLocks/>
          </p:cNvCxnSpPr>
          <p:nvPr/>
        </p:nvCxnSpPr>
        <p:spPr>
          <a:xfrm>
            <a:off x="240908" y="6459681"/>
            <a:ext cx="0" cy="398319"/>
          </a:xfrm>
          <a:prstGeom prst="line">
            <a:avLst/>
          </a:prstGeom>
          <a:ln w="139700">
            <a:solidFill>
              <a:schemeClr val="accent2"/>
            </a:solidFill>
            <a:prstDash val="solid"/>
          </a:ln>
        </p:spPr>
        <p:style>
          <a:lnRef idx="1">
            <a:schemeClr val="accent1"/>
          </a:lnRef>
          <a:fillRef idx="0">
            <a:schemeClr val="accent1"/>
          </a:fillRef>
          <a:effectRef idx="0">
            <a:schemeClr val="accent1"/>
          </a:effectRef>
          <a:fontRef idx="minor">
            <a:schemeClr val="tx1"/>
          </a:fontRef>
        </p:style>
      </p:cxnSp>
      <p:grpSp>
        <p:nvGrpSpPr>
          <p:cNvPr id="13" name="Groupe 12">
            <a:extLst>
              <a:ext uri="{FF2B5EF4-FFF2-40B4-BE49-F238E27FC236}">
                <a16:creationId xmlns:a16="http://schemas.microsoft.com/office/drawing/2014/main" id="{85DCF745-39CA-459B-8ACF-F7DEC90EFF33}"/>
              </a:ext>
              <a:ext uri="{C183D7F6-B498-43B3-948B-1728B52AA6E4}">
                <adec:decorative xmlns:adec="http://schemas.microsoft.com/office/drawing/2017/decorative" val="1"/>
              </a:ext>
            </a:extLst>
          </p:cNvPr>
          <p:cNvGrpSpPr/>
          <p:nvPr/>
        </p:nvGrpSpPr>
        <p:grpSpPr>
          <a:xfrm>
            <a:off x="9233656" y="-30668"/>
            <a:ext cx="2958344" cy="565210"/>
            <a:chOff x="1216702" y="-785818"/>
            <a:chExt cx="6391124" cy="1384729"/>
          </a:xfrm>
        </p:grpSpPr>
        <p:sp>
          <p:nvSpPr>
            <p:cNvPr id="14" name="Rectangle 1">
              <a:extLst>
                <a:ext uri="{FF2B5EF4-FFF2-40B4-BE49-F238E27FC236}">
                  <a16:creationId xmlns:a16="http://schemas.microsoft.com/office/drawing/2014/main" id="{1DD38E9F-DD41-498F-8651-C39F97B54463}"/>
                </a:ext>
              </a:extLst>
            </p:cNvPr>
            <p:cNvSpPr/>
            <p:nvPr/>
          </p:nvSpPr>
          <p:spPr>
            <a:xfrm>
              <a:off x="1216702" y="-755745"/>
              <a:ext cx="2792437" cy="728927"/>
            </a:xfrm>
            <a:custGeom>
              <a:avLst/>
              <a:gdLst>
                <a:gd name="connsiteX0" fmla="*/ 0 w 2778276"/>
                <a:gd name="connsiteY0" fmla="*/ 0 h 471777"/>
                <a:gd name="connsiteX1" fmla="*/ 2778276 w 2778276"/>
                <a:gd name="connsiteY1" fmla="*/ 0 h 471777"/>
                <a:gd name="connsiteX2" fmla="*/ 2778276 w 2778276"/>
                <a:gd name="connsiteY2" fmla="*/ 471777 h 471777"/>
                <a:gd name="connsiteX3" fmla="*/ 0 w 2778276"/>
                <a:gd name="connsiteY3" fmla="*/ 471777 h 471777"/>
                <a:gd name="connsiteX4" fmla="*/ 0 w 2778276"/>
                <a:gd name="connsiteY4" fmla="*/ 0 h 471777"/>
                <a:gd name="connsiteX0" fmla="*/ 0 w 2778276"/>
                <a:gd name="connsiteY0" fmla="*/ 0 h 499912"/>
                <a:gd name="connsiteX1" fmla="*/ 2778276 w 2778276"/>
                <a:gd name="connsiteY1" fmla="*/ 0 h 499912"/>
                <a:gd name="connsiteX2" fmla="*/ 2778276 w 2778276"/>
                <a:gd name="connsiteY2" fmla="*/ 471777 h 499912"/>
                <a:gd name="connsiteX3" fmla="*/ 576775 w 2778276"/>
                <a:gd name="connsiteY3" fmla="*/ 499912 h 499912"/>
                <a:gd name="connsiteX4" fmla="*/ 0 w 2778276"/>
                <a:gd name="connsiteY4" fmla="*/ 0 h 499912"/>
                <a:gd name="connsiteX0" fmla="*/ 0 w 2792344"/>
                <a:gd name="connsiteY0" fmla="*/ 0 h 514001"/>
                <a:gd name="connsiteX1" fmla="*/ 2778276 w 2792344"/>
                <a:gd name="connsiteY1" fmla="*/ 0 h 514001"/>
                <a:gd name="connsiteX2" fmla="*/ 2792344 w 2792344"/>
                <a:gd name="connsiteY2" fmla="*/ 514001 h 514001"/>
                <a:gd name="connsiteX3" fmla="*/ 576775 w 2792344"/>
                <a:gd name="connsiteY3" fmla="*/ 499912 h 514001"/>
                <a:gd name="connsiteX4" fmla="*/ 0 w 2792344"/>
                <a:gd name="connsiteY4" fmla="*/ 0 h 514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2344" h="514001">
                  <a:moveTo>
                    <a:pt x="0" y="0"/>
                  </a:moveTo>
                  <a:lnTo>
                    <a:pt x="2778276" y="0"/>
                  </a:lnTo>
                  <a:lnTo>
                    <a:pt x="2792344" y="514001"/>
                  </a:lnTo>
                  <a:lnTo>
                    <a:pt x="576775" y="499912"/>
                  </a:lnTo>
                  <a:lnTo>
                    <a:pt x="0" y="0"/>
                  </a:lnTo>
                  <a:close/>
                </a:path>
              </a:pathLst>
            </a:custGeom>
            <a:solidFill>
              <a:srgbClr val="EE740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fr-FR">
                <a:solidFill>
                  <a:srgbClr val="00366C"/>
                </a:solidFill>
              </a:endParaRPr>
            </a:p>
          </p:txBody>
        </p:sp>
        <p:sp>
          <p:nvSpPr>
            <p:cNvPr id="15" name="Rectangle 2">
              <a:extLst>
                <a:ext uri="{FF2B5EF4-FFF2-40B4-BE49-F238E27FC236}">
                  <a16:creationId xmlns:a16="http://schemas.microsoft.com/office/drawing/2014/main" id="{ADAB0AEC-795E-4826-A0D6-2720A6B5F17E}"/>
                </a:ext>
              </a:extLst>
            </p:cNvPr>
            <p:cNvSpPr/>
            <p:nvPr/>
          </p:nvSpPr>
          <p:spPr>
            <a:xfrm>
              <a:off x="1968078" y="-785818"/>
              <a:ext cx="5639748" cy="1384729"/>
            </a:xfrm>
            <a:custGeom>
              <a:avLst/>
              <a:gdLst>
                <a:gd name="connsiteX0" fmla="*/ 0 w 4000500"/>
                <a:gd name="connsiteY0" fmla="*/ 0 h 800100"/>
                <a:gd name="connsiteX1" fmla="*/ 4000500 w 4000500"/>
                <a:gd name="connsiteY1" fmla="*/ 0 h 800100"/>
                <a:gd name="connsiteX2" fmla="*/ 4000500 w 4000500"/>
                <a:gd name="connsiteY2" fmla="*/ 800100 h 800100"/>
                <a:gd name="connsiteX3" fmla="*/ 0 w 4000500"/>
                <a:gd name="connsiteY3" fmla="*/ 800100 h 800100"/>
                <a:gd name="connsiteX4" fmla="*/ 0 w 4000500"/>
                <a:gd name="connsiteY4" fmla="*/ 0 h 800100"/>
                <a:gd name="connsiteX0" fmla="*/ 0 w 4000500"/>
                <a:gd name="connsiteY0" fmla="*/ 0 h 800100"/>
                <a:gd name="connsiteX1" fmla="*/ 4000500 w 4000500"/>
                <a:gd name="connsiteY1" fmla="*/ 0 h 800100"/>
                <a:gd name="connsiteX2" fmla="*/ 4000500 w 4000500"/>
                <a:gd name="connsiteY2" fmla="*/ 800100 h 800100"/>
                <a:gd name="connsiteX3" fmla="*/ 792480 w 4000500"/>
                <a:gd name="connsiteY3" fmla="*/ 800100 h 800100"/>
                <a:gd name="connsiteX4" fmla="*/ 0 w 4000500"/>
                <a:gd name="connsiteY4" fmla="*/ 0 h 800100"/>
                <a:gd name="connsiteX0" fmla="*/ 0 w 4428566"/>
                <a:gd name="connsiteY0" fmla="*/ 0 h 806393"/>
                <a:gd name="connsiteX1" fmla="*/ 4000500 w 4428566"/>
                <a:gd name="connsiteY1" fmla="*/ 0 h 806393"/>
                <a:gd name="connsiteX2" fmla="*/ 4428566 w 4428566"/>
                <a:gd name="connsiteY2" fmla="*/ 806393 h 806393"/>
                <a:gd name="connsiteX3" fmla="*/ 792480 w 4428566"/>
                <a:gd name="connsiteY3" fmla="*/ 800100 h 806393"/>
                <a:gd name="connsiteX4" fmla="*/ 0 w 4428566"/>
                <a:gd name="connsiteY4" fmla="*/ 0 h 806393"/>
                <a:gd name="connsiteX0" fmla="*/ 0 w 4428566"/>
                <a:gd name="connsiteY0" fmla="*/ 0 h 806393"/>
                <a:gd name="connsiteX1" fmla="*/ 4428566 w 4428566"/>
                <a:gd name="connsiteY1" fmla="*/ 7035 h 806393"/>
                <a:gd name="connsiteX2" fmla="*/ 4428566 w 4428566"/>
                <a:gd name="connsiteY2" fmla="*/ 806393 h 806393"/>
                <a:gd name="connsiteX3" fmla="*/ 792480 w 4428566"/>
                <a:gd name="connsiteY3" fmla="*/ 800100 h 806393"/>
                <a:gd name="connsiteX4" fmla="*/ 0 w 4428566"/>
                <a:gd name="connsiteY4" fmla="*/ 0 h 8063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28566" h="806393">
                  <a:moveTo>
                    <a:pt x="0" y="0"/>
                  </a:moveTo>
                  <a:lnTo>
                    <a:pt x="4428566" y="7035"/>
                  </a:lnTo>
                  <a:lnTo>
                    <a:pt x="4428566" y="806393"/>
                  </a:lnTo>
                  <a:lnTo>
                    <a:pt x="792480" y="800100"/>
                  </a:lnTo>
                  <a:lnTo>
                    <a:pt x="0" y="0"/>
                  </a:lnTo>
                  <a:close/>
                </a:path>
              </a:pathLst>
            </a:custGeom>
            <a:solidFill>
              <a:srgbClr val="0B84FF"/>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nSpc>
                  <a:spcPct val="120000"/>
                </a:lnSpc>
                <a:spcBef>
                  <a:spcPts val="200"/>
                </a:spcBef>
              </a:pPr>
              <a:r>
                <a:rPr lang="fr-FR" sz="1000" kern="1000">
                  <a:solidFill>
                    <a:srgbClr val="00366C"/>
                  </a:solidFill>
                  <a:effectLst/>
                  <a:ea typeface="Calibri" panose="020F0502020204030204" pitchFamily="34" charset="0"/>
                  <a:cs typeface="Times New Roman" panose="02020603050405020304" pitchFamily="18" charset="0"/>
                </a:rPr>
                <a:t> </a:t>
              </a:r>
            </a:p>
          </p:txBody>
        </p:sp>
      </p:grpSp>
      <p:pic>
        <p:nvPicPr>
          <p:cNvPr id="16" name="Graphique 218">
            <a:extLst>
              <a:ext uri="{FF2B5EF4-FFF2-40B4-BE49-F238E27FC236}">
                <a16:creationId xmlns:a16="http://schemas.microsoft.com/office/drawing/2014/main" id="{797E772C-3E32-4DC4-9154-2641BFB9AA2D}"/>
              </a:ext>
            </a:extLst>
          </p:cNvPr>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40909" y="193345"/>
            <a:ext cx="1424861" cy="311868"/>
          </a:xfrm>
          <a:prstGeom prst="rect">
            <a:avLst/>
          </a:prstGeom>
        </p:spPr>
      </p:pic>
      <p:sp>
        <p:nvSpPr>
          <p:cNvPr id="17" name="Zone de texte 2">
            <a:extLst>
              <a:ext uri="{FF2B5EF4-FFF2-40B4-BE49-F238E27FC236}">
                <a16:creationId xmlns:a16="http://schemas.microsoft.com/office/drawing/2014/main" id="{BB37616C-272E-47F1-863A-B2C92FBE80F3}"/>
              </a:ext>
            </a:extLst>
          </p:cNvPr>
          <p:cNvSpPr txBox="1">
            <a:spLocks noChangeArrowheads="1"/>
          </p:cNvSpPr>
          <p:nvPr/>
        </p:nvSpPr>
        <p:spPr bwMode="auto">
          <a:xfrm>
            <a:off x="10440745" y="130371"/>
            <a:ext cx="18367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spcBef>
                <a:spcPct val="0"/>
              </a:spcBef>
              <a:spcAft>
                <a:spcPct val="0"/>
              </a:spcAft>
            </a:pPr>
            <a:r>
              <a:rPr lang="fr-FR">
                <a:solidFill>
                  <a:schemeClr val="bg1"/>
                </a:solidFill>
                <a:latin typeface="Arial"/>
                <a:cs typeface="Arial"/>
              </a:rPr>
              <a:t>Atelier 2 HTML</a:t>
            </a:r>
            <a:endParaRPr lang="en-US">
              <a:solidFill>
                <a:schemeClr val="bg1"/>
              </a:solidFill>
            </a:endParaRPr>
          </a:p>
        </p:txBody>
      </p:sp>
      <p:cxnSp>
        <p:nvCxnSpPr>
          <p:cNvPr id="21" name="Connecteur droit 12">
            <a:extLst>
              <a:ext uri="{FF2B5EF4-FFF2-40B4-BE49-F238E27FC236}">
                <a16:creationId xmlns:a16="http://schemas.microsoft.com/office/drawing/2014/main" id="{2FD4896E-C3EA-4312-B8B9-061395FD30B9}"/>
              </a:ext>
              <a:ext uri="{C183D7F6-B498-43B3-948B-1728B52AA6E4}">
                <adec:decorative xmlns:adec="http://schemas.microsoft.com/office/drawing/2017/decorative" val="1"/>
              </a:ext>
            </a:extLst>
          </p:cNvPr>
          <p:cNvCxnSpPr>
            <a:cxnSpLocks/>
          </p:cNvCxnSpPr>
          <p:nvPr/>
        </p:nvCxnSpPr>
        <p:spPr>
          <a:xfrm>
            <a:off x="10526228" y="71037"/>
            <a:ext cx="1416204" cy="0"/>
          </a:xfrm>
          <a:prstGeom prst="line">
            <a:avLst/>
          </a:prstGeom>
          <a:ln w="57150">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25" name="Espace réservé du numéro de diapositive 24">
            <a:extLst>
              <a:ext uri="{FF2B5EF4-FFF2-40B4-BE49-F238E27FC236}">
                <a16:creationId xmlns:a16="http://schemas.microsoft.com/office/drawing/2014/main" id="{6BFAE7BC-893E-4B9B-AB04-BFD3DE9B75A1}"/>
              </a:ext>
            </a:extLst>
          </p:cNvPr>
          <p:cNvSpPr>
            <a:spLocks noGrp="1"/>
          </p:cNvSpPr>
          <p:nvPr>
            <p:ph type="sldNum" sz="quarter" idx="12"/>
          </p:nvPr>
        </p:nvSpPr>
        <p:spPr/>
        <p:txBody>
          <a:bodyPr/>
          <a:lstStyle/>
          <a:p>
            <a:r>
              <a:rPr lang="fr-FR">
                <a:cs typeface="Calibri"/>
              </a:rPr>
              <a:t>42</a:t>
            </a:r>
          </a:p>
        </p:txBody>
      </p:sp>
      <p:sp>
        <p:nvSpPr>
          <p:cNvPr id="3" name="TextBox 2">
            <a:extLst>
              <a:ext uri="{FF2B5EF4-FFF2-40B4-BE49-F238E27FC236}">
                <a16:creationId xmlns:a16="http://schemas.microsoft.com/office/drawing/2014/main" id="{300F317F-220A-C48E-5C15-8F401C4C2259}"/>
              </a:ext>
            </a:extLst>
          </p:cNvPr>
          <p:cNvSpPr txBox="1"/>
          <p:nvPr/>
        </p:nvSpPr>
        <p:spPr>
          <a:xfrm>
            <a:off x="3094404" y="367690"/>
            <a:ext cx="5994400" cy="39370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lnSpc>
                <a:spcPct val="110000"/>
              </a:lnSpc>
              <a:spcBef>
                <a:spcPts val="1200"/>
              </a:spcBef>
              <a:spcAft>
                <a:spcPts val="200"/>
              </a:spcAft>
            </a:pPr>
            <a:r>
              <a:rPr lang="fr-FR" sz="2000" b="1">
                <a:ea typeface="+mn-lt"/>
                <a:cs typeface="+mn-lt"/>
              </a:rPr>
              <a:t>Présentation du HTML</a:t>
            </a:r>
            <a:endParaRPr lang="en-US" sz="2000" b="1">
              <a:cs typeface="Calibri"/>
            </a:endParaRPr>
          </a:p>
        </p:txBody>
      </p:sp>
      <p:sp>
        <p:nvSpPr>
          <p:cNvPr id="4" name="Espace réservé du contenu 2">
            <a:extLst>
              <a:ext uri="{FF2B5EF4-FFF2-40B4-BE49-F238E27FC236}">
                <a16:creationId xmlns:a16="http://schemas.microsoft.com/office/drawing/2014/main" id="{A89E0A5D-996B-19E8-94DB-84BF450C7363}"/>
              </a:ext>
            </a:extLst>
          </p:cNvPr>
          <p:cNvSpPr txBox="1">
            <a:spLocks/>
          </p:cNvSpPr>
          <p:nvPr/>
        </p:nvSpPr>
        <p:spPr>
          <a:xfrm>
            <a:off x="1487365" y="875690"/>
            <a:ext cx="9213850" cy="393700"/>
          </a:xfrm>
          <a:prstGeom prst="rect">
            <a:avLst/>
          </a:prstGeom>
        </p:spPr>
        <p:txBody>
          <a:bodyPr lIns="91440" tIns="45720" rIns="91440" bIns="45720" anchor="t">
            <a:normAutofit lnSpcReduction="10000"/>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fr-FR" b="1">
                <a:solidFill>
                  <a:schemeClr val="accent1"/>
                </a:solidFill>
              </a:rPr>
              <a:t>HTML 5 LES NOUVEAUTÉS</a:t>
            </a:r>
            <a:endParaRPr lang="en-US">
              <a:solidFill>
                <a:schemeClr val="accent1"/>
              </a:solidFill>
            </a:endParaRPr>
          </a:p>
        </p:txBody>
      </p:sp>
      <p:sp>
        <p:nvSpPr>
          <p:cNvPr id="8" name="ZoneTexte 2">
            <a:extLst>
              <a:ext uri="{FF2B5EF4-FFF2-40B4-BE49-F238E27FC236}">
                <a16:creationId xmlns:a16="http://schemas.microsoft.com/office/drawing/2014/main" id="{D14C1BE5-2243-71E4-B1C9-FD844BAD6E90}"/>
              </a:ext>
            </a:extLst>
          </p:cNvPr>
          <p:cNvSpPr txBox="1"/>
          <p:nvPr/>
        </p:nvSpPr>
        <p:spPr>
          <a:xfrm>
            <a:off x="1095828" y="1993900"/>
            <a:ext cx="10086521" cy="403187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1600" b="1">
              <a:solidFill>
                <a:srgbClr val="0070C0"/>
              </a:solidFill>
              <a:cs typeface="Calibri"/>
            </a:endParaRPr>
          </a:p>
          <a:p>
            <a:r>
              <a:rPr lang="en-US" sz="1600" noProof="1">
                <a:cs typeface="Calibri"/>
              </a:rPr>
              <a:t>Nouvelles balises (balises sémantiques ou d’organisation) : section, video, article, audio, aside, header, footer …</a:t>
            </a:r>
            <a:endParaRPr lang="en-US" sz="1600" noProof="1">
              <a:ea typeface="Calibri"/>
              <a:cs typeface="Calibri"/>
            </a:endParaRPr>
          </a:p>
          <a:p>
            <a:endParaRPr lang="en-US" sz="1600" noProof="1">
              <a:ea typeface="Calibri"/>
              <a:cs typeface="Calibri"/>
            </a:endParaRPr>
          </a:p>
          <a:p>
            <a:r>
              <a:rPr lang="en-US" sz="1600" noProof="1">
                <a:cs typeface="Calibri"/>
              </a:rPr>
              <a:t>De nouvelles balises audio et vidéo qui ne nécessitent plus l’appel à des plug-ins dédiés.</a:t>
            </a:r>
            <a:endParaRPr lang="en-US" sz="1600" noProof="1">
              <a:ea typeface="Calibri"/>
              <a:cs typeface="Calibri"/>
            </a:endParaRPr>
          </a:p>
          <a:p>
            <a:endParaRPr lang="en-US" sz="1600" noProof="1">
              <a:ea typeface="Calibri"/>
              <a:cs typeface="Calibri"/>
            </a:endParaRPr>
          </a:p>
          <a:p>
            <a:r>
              <a:rPr lang="en-US" sz="1600" noProof="1">
                <a:cs typeface="Calibri"/>
              </a:rPr>
              <a:t>Le dessin 2D et 3D par la nouvelle balise &lt;canvas&gt;.</a:t>
            </a:r>
            <a:endParaRPr lang="en-US" sz="1600" noProof="1">
              <a:ea typeface="Calibri"/>
              <a:cs typeface="Calibri"/>
            </a:endParaRPr>
          </a:p>
          <a:p>
            <a:endParaRPr lang="en-US" sz="1600" noProof="1">
              <a:ea typeface="Calibri"/>
              <a:cs typeface="Calibri"/>
            </a:endParaRPr>
          </a:p>
          <a:p>
            <a:r>
              <a:rPr lang="en-US" sz="1600" noProof="1">
                <a:cs typeface="Calibri"/>
              </a:rPr>
              <a:t>Une profusion de formulaires novateurs comme les curseurs ou les calendriers et la prise en charge de façon native par les navigateurs de la validation des données.</a:t>
            </a:r>
            <a:endParaRPr lang="en-US" sz="1600" noProof="1">
              <a:ea typeface="Calibri"/>
              <a:cs typeface="Calibri"/>
            </a:endParaRPr>
          </a:p>
          <a:p>
            <a:endParaRPr lang="en-US" sz="1600" noProof="1">
              <a:ea typeface="Calibri"/>
              <a:cs typeface="Calibri"/>
            </a:endParaRPr>
          </a:p>
          <a:p>
            <a:r>
              <a:rPr lang="en-US" sz="1600" noProof="1">
                <a:cs typeface="Calibri"/>
              </a:rPr>
              <a:t>Les nouveaux éléments de formulaire : datetime, date, time, month, number…</a:t>
            </a:r>
            <a:endParaRPr lang="en-US" sz="1600" noProof="1">
              <a:ea typeface="Calibri"/>
              <a:cs typeface="Calibri"/>
            </a:endParaRPr>
          </a:p>
          <a:p>
            <a:r>
              <a:rPr lang="en-US" sz="1600" noProof="1">
                <a:cs typeface="Calibri"/>
              </a:rPr>
              <a:t>et bien d’autres fonctionnalités...</a:t>
            </a:r>
            <a:endParaRPr lang="en-US" sz="1600" noProof="1">
              <a:ea typeface="Calibri"/>
              <a:cs typeface="Calibri"/>
            </a:endParaRPr>
          </a:p>
          <a:p>
            <a:endParaRPr lang="en-US" sz="1600" noProof="1">
              <a:ea typeface="Calibri"/>
              <a:cs typeface="Calibri"/>
            </a:endParaRPr>
          </a:p>
          <a:p>
            <a:r>
              <a:rPr lang="en-US" sz="1600" noProof="1">
                <a:cs typeface="Calibri"/>
              </a:rPr>
              <a:t>Liste complète des ajouts de HTML 5 :</a:t>
            </a:r>
            <a:endParaRPr lang="en-US" sz="1600" noProof="1">
              <a:ea typeface="Calibri"/>
              <a:cs typeface="Calibri"/>
            </a:endParaRPr>
          </a:p>
          <a:p>
            <a:r>
              <a:rPr lang="en-US" sz="1600" noProof="1">
                <a:solidFill>
                  <a:srgbClr val="548DD4"/>
                </a:solidFill>
                <a:cs typeface="Calibri"/>
                <a:hlinkClick r:id="rId4"/>
              </a:rPr>
              <a:t>https://fr.wikipedia.org/wiki/HTML5</a:t>
            </a:r>
            <a:endParaRPr lang="en-US" sz="1600" noProof="1">
              <a:solidFill>
                <a:srgbClr val="548DD4"/>
              </a:solidFill>
              <a:ea typeface="Calibri"/>
              <a:cs typeface="Calibri"/>
            </a:endParaRPr>
          </a:p>
          <a:p>
            <a:r>
              <a:rPr lang="en-US" sz="1600" noProof="1">
                <a:solidFill>
                  <a:srgbClr val="548DD4"/>
                </a:solidFill>
                <a:cs typeface="Calibri"/>
                <a:hlinkClick r:id="rId5"/>
              </a:rPr>
              <a:t>https://www.aurone.com/les-nouveautes-appo</a:t>
            </a:r>
            <a:r>
              <a:rPr lang="en-US" sz="1600">
                <a:solidFill>
                  <a:srgbClr val="548DD4"/>
                </a:solidFill>
                <a:cs typeface="Calibri"/>
                <a:hlinkClick r:id="rId5"/>
              </a:rPr>
              <a:t>rtees-par-html-5</a:t>
            </a:r>
            <a:endParaRPr lang="en-US" sz="1600">
              <a:solidFill>
                <a:srgbClr val="548DD4"/>
              </a:solidFill>
              <a:cs typeface="Calibri"/>
            </a:endParaRPr>
          </a:p>
        </p:txBody>
      </p:sp>
    </p:spTree>
    <p:extLst>
      <p:ext uri="{BB962C8B-B14F-4D97-AF65-F5344CB8AC3E}">
        <p14:creationId xmlns:p14="http://schemas.microsoft.com/office/powerpoint/2010/main" val="289201735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Connecteur droit 12">
            <a:extLst>
              <a:ext uri="{FF2B5EF4-FFF2-40B4-BE49-F238E27FC236}">
                <a16:creationId xmlns:a16="http://schemas.microsoft.com/office/drawing/2014/main" id="{7F409621-235B-42B7-8C57-C671A5B850E8}"/>
              </a:ext>
              <a:ext uri="{C183D7F6-B498-43B3-948B-1728B52AA6E4}">
                <adec:decorative xmlns:adec="http://schemas.microsoft.com/office/drawing/2017/decorative" val="1"/>
              </a:ext>
            </a:extLst>
          </p:cNvPr>
          <p:cNvCxnSpPr>
            <a:cxnSpLocks/>
          </p:cNvCxnSpPr>
          <p:nvPr/>
        </p:nvCxnSpPr>
        <p:spPr>
          <a:xfrm>
            <a:off x="240908" y="6459681"/>
            <a:ext cx="0" cy="398319"/>
          </a:xfrm>
          <a:prstGeom prst="line">
            <a:avLst/>
          </a:prstGeom>
          <a:ln w="139700">
            <a:solidFill>
              <a:schemeClr val="accent2"/>
            </a:solidFill>
            <a:prstDash val="solid"/>
          </a:ln>
        </p:spPr>
        <p:style>
          <a:lnRef idx="1">
            <a:schemeClr val="accent1"/>
          </a:lnRef>
          <a:fillRef idx="0">
            <a:schemeClr val="accent1"/>
          </a:fillRef>
          <a:effectRef idx="0">
            <a:schemeClr val="accent1"/>
          </a:effectRef>
          <a:fontRef idx="minor">
            <a:schemeClr val="tx1"/>
          </a:fontRef>
        </p:style>
      </p:cxnSp>
      <p:grpSp>
        <p:nvGrpSpPr>
          <p:cNvPr id="13" name="Groupe 12">
            <a:extLst>
              <a:ext uri="{FF2B5EF4-FFF2-40B4-BE49-F238E27FC236}">
                <a16:creationId xmlns:a16="http://schemas.microsoft.com/office/drawing/2014/main" id="{85DCF745-39CA-459B-8ACF-F7DEC90EFF33}"/>
              </a:ext>
              <a:ext uri="{C183D7F6-B498-43B3-948B-1728B52AA6E4}">
                <adec:decorative xmlns:adec="http://schemas.microsoft.com/office/drawing/2017/decorative" val="1"/>
              </a:ext>
            </a:extLst>
          </p:cNvPr>
          <p:cNvGrpSpPr/>
          <p:nvPr/>
        </p:nvGrpSpPr>
        <p:grpSpPr>
          <a:xfrm>
            <a:off x="9233656" y="-30668"/>
            <a:ext cx="2958344" cy="565210"/>
            <a:chOff x="1216702" y="-785818"/>
            <a:chExt cx="6391124" cy="1384729"/>
          </a:xfrm>
        </p:grpSpPr>
        <p:sp>
          <p:nvSpPr>
            <p:cNvPr id="14" name="Rectangle 1">
              <a:extLst>
                <a:ext uri="{FF2B5EF4-FFF2-40B4-BE49-F238E27FC236}">
                  <a16:creationId xmlns:a16="http://schemas.microsoft.com/office/drawing/2014/main" id="{1DD38E9F-DD41-498F-8651-C39F97B54463}"/>
                </a:ext>
              </a:extLst>
            </p:cNvPr>
            <p:cNvSpPr/>
            <p:nvPr/>
          </p:nvSpPr>
          <p:spPr>
            <a:xfrm>
              <a:off x="1216702" y="-755745"/>
              <a:ext cx="2792437" cy="728927"/>
            </a:xfrm>
            <a:custGeom>
              <a:avLst/>
              <a:gdLst>
                <a:gd name="connsiteX0" fmla="*/ 0 w 2778276"/>
                <a:gd name="connsiteY0" fmla="*/ 0 h 471777"/>
                <a:gd name="connsiteX1" fmla="*/ 2778276 w 2778276"/>
                <a:gd name="connsiteY1" fmla="*/ 0 h 471777"/>
                <a:gd name="connsiteX2" fmla="*/ 2778276 w 2778276"/>
                <a:gd name="connsiteY2" fmla="*/ 471777 h 471777"/>
                <a:gd name="connsiteX3" fmla="*/ 0 w 2778276"/>
                <a:gd name="connsiteY3" fmla="*/ 471777 h 471777"/>
                <a:gd name="connsiteX4" fmla="*/ 0 w 2778276"/>
                <a:gd name="connsiteY4" fmla="*/ 0 h 471777"/>
                <a:gd name="connsiteX0" fmla="*/ 0 w 2778276"/>
                <a:gd name="connsiteY0" fmla="*/ 0 h 499912"/>
                <a:gd name="connsiteX1" fmla="*/ 2778276 w 2778276"/>
                <a:gd name="connsiteY1" fmla="*/ 0 h 499912"/>
                <a:gd name="connsiteX2" fmla="*/ 2778276 w 2778276"/>
                <a:gd name="connsiteY2" fmla="*/ 471777 h 499912"/>
                <a:gd name="connsiteX3" fmla="*/ 576775 w 2778276"/>
                <a:gd name="connsiteY3" fmla="*/ 499912 h 499912"/>
                <a:gd name="connsiteX4" fmla="*/ 0 w 2778276"/>
                <a:gd name="connsiteY4" fmla="*/ 0 h 499912"/>
                <a:gd name="connsiteX0" fmla="*/ 0 w 2792344"/>
                <a:gd name="connsiteY0" fmla="*/ 0 h 514001"/>
                <a:gd name="connsiteX1" fmla="*/ 2778276 w 2792344"/>
                <a:gd name="connsiteY1" fmla="*/ 0 h 514001"/>
                <a:gd name="connsiteX2" fmla="*/ 2792344 w 2792344"/>
                <a:gd name="connsiteY2" fmla="*/ 514001 h 514001"/>
                <a:gd name="connsiteX3" fmla="*/ 576775 w 2792344"/>
                <a:gd name="connsiteY3" fmla="*/ 499912 h 514001"/>
                <a:gd name="connsiteX4" fmla="*/ 0 w 2792344"/>
                <a:gd name="connsiteY4" fmla="*/ 0 h 514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2344" h="514001">
                  <a:moveTo>
                    <a:pt x="0" y="0"/>
                  </a:moveTo>
                  <a:lnTo>
                    <a:pt x="2778276" y="0"/>
                  </a:lnTo>
                  <a:lnTo>
                    <a:pt x="2792344" y="514001"/>
                  </a:lnTo>
                  <a:lnTo>
                    <a:pt x="576775" y="499912"/>
                  </a:lnTo>
                  <a:lnTo>
                    <a:pt x="0" y="0"/>
                  </a:lnTo>
                  <a:close/>
                </a:path>
              </a:pathLst>
            </a:custGeom>
            <a:solidFill>
              <a:srgbClr val="EE740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fr-FR">
                <a:solidFill>
                  <a:srgbClr val="00366C"/>
                </a:solidFill>
              </a:endParaRPr>
            </a:p>
          </p:txBody>
        </p:sp>
        <p:sp>
          <p:nvSpPr>
            <p:cNvPr id="15" name="Rectangle 2">
              <a:extLst>
                <a:ext uri="{FF2B5EF4-FFF2-40B4-BE49-F238E27FC236}">
                  <a16:creationId xmlns:a16="http://schemas.microsoft.com/office/drawing/2014/main" id="{ADAB0AEC-795E-4826-A0D6-2720A6B5F17E}"/>
                </a:ext>
              </a:extLst>
            </p:cNvPr>
            <p:cNvSpPr/>
            <p:nvPr/>
          </p:nvSpPr>
          <p:spPr>
            <a:xfrm>
              <a:off x="1968078" y="-785818"/>
              <a:ext cx="5639748" cy="1384729"/>
            </a:xfrm>
            <a:custGeom>
              <a:avLst/>
              <a:gdLst>
                <a:gd name="connsiteX0" fmla="*/ 0 w 4000500"/>
                <a:gd name="connsiteY0" fmla="*/ 0 h 800100"/>
                <a:gd name="connsiteX1" fmla="*/ 4000500 w 4000500"/>
                <a:gd name="connsiteY1" fmla="*/ 0 h 800100"/>
                <a:gd name="connsiteX2" fmla="*/ 4000500 w 4000500"/>
                <a:gd name="connsiteY2" fmla="*/ 800100 h 800100"/>
                <a:gd name="connsiteX3" fmla="*/ 0 w 4000500"/>
                <a:gd name="connsiteY3" fmla="*/ 800100 h 800100"/>
                <a:gd name="connsiteX4" fmla="*/ 0 w 4000500"/>
                <a:gd name="connsiteY4" fmla="*/ 0 h 800100"/>
                <a:gd name="connsiteX0" fmla="*/ 0 w 4000500"/>
                <a:gd name="connsiteY0" fmla="*/ 0 h 800100"/>
                <a:gd name="connsiteX1" fmla="*/ 4000500 w 4000500"/>
                <a:gd name="connsiteY1" fmla="*/ 0 h 800100"/>
                <a:gd name="connsiteX2" fmla="*/ 4000500 w 4000500"/>
                <a:gd name="connsiteY2" fmla="*/ 800100 h 800100"/>
                <a:gd name="connsiteX3" fmla="*/ 792480 w 4000500"/>
                <a:gd name="connsiteY3" fmla="*/ 800100 h 800100"/>
                <a:gd name="connsiteX4" fmla="*/ 0 w 4000500"/>
                <a:gd name="connsiteY4" fmla="*/ 0 h 800100"/>
                <a:gd name="connsiteX0" fmla="*/ 0 w 4428566"/>
                <a:gd name="connsiteY0" fmla="*/ 0 h 806393"/>
                <a:gd name="connsiteX1" fmla="*/ 4000500 w 4428566"/>
                <a:gd name="connsiteY1" fmla="*/ 0 h 806393"/>
                <a:gd name="connsiteX2" fmla="*/ 4428566 w 4428566"/>
                <a:gd name="connsiteY2" fmla="*/ 806393 h 806393"/>
                <a:gd name="connsiteX3" fmla="*/ 792480 w 4428566"/>
                <a:gd name="connsiteY3" fmla="*/ 800100 h 806393"/>
                <a:gd name="connsiteX4" fmla="*/ 0 w 4428566"/>
                <a:gd name="connsiteY4" fmla="*/ 0 h 806393"/>
                <a:gd name="connsiteX0" fmla="*/ 0 w 4428566"/>
                <a:gd name="connsiteY0" fmla="*/ 0 h 806393"/>
                <a:gd name="connsiteX1" fmla="*/ 4428566 w 4428566"/>
                <a:gd name="connsiteY1" fmla="*/ 7035 h 806393"/>
                <a:gd name="connsiteX2" fmla="*/ 4428566 w 4428566"/>
                <a:gd name="connsiteY2" fmla="*/ 806393 h 806393"/>
                <a:gd name="connsiteX3" fmla="*/ 792480 w 4428566"/>
                <a:gd name="connsiteY3" fmla="*/ 800100 h 806393"/>
                <a:gd name="connsiteX4" fmla="*/ 0 w 4428566"/>
                <a:gd name="connsiteY4" fmla="*/ 0 h 8063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28566" h="806393">
                  <a:moveTo>
                    <a:pt x="0" y="0"/>
                  </a:moveTo>
                  <a:lnTo>
                    <a:pt x="4428566" y="7035"/>
                  </a:lnTo>
                  <a:lnTo>
                    <a:pt x="4428566" y="806393"/>
                  </a:lnTo>
                  <a:lnTo>
                    <a:pt x="792480" y="800100"/>
                  </a:lnTo>
                  <a:lnTo>
                    <a:pt x="0" y="0"/>
                  </a:lnTo>
                  <a:close/>
                </a:path>
              </a:pathLst>
            </a:custGeom>
            <a:solidFill>
              <a:srgbClr val="0B84FF"/>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nSpc>
                  <a:spcPct val="120000"/>
                </a:lnSpc>
                <a:spcBef>
                  <a:spcPts val="200"/>
                </a:spcBef>
              </a:pPr>
              <a:r>
                <a:rPr lang="fr-FR" sz="1000" kern="1000">
                  <a:solidFill>
                    <a:srgbClr val="00366C"/>
                  </a:solidFill>
                  <a:effectLst/>
                  <a:ea typeface="Calibri" panose="020F0502020204030204" pitchFamily="34" charset="0"/>
                  <a:cs typeface="Times New Roman" panose="02020603050405020304" pitchFamily="18" charset="0"/>
                </a:rPr>
                <a:t> </a:t>
              </a:r>
            </a:p>
          </p:txBody>
        </p:sp>
      </p:grpSp>
      <p:pic>
        <p:nvPicPr>
          <p:cNvPr id="16" name="Graphique 218">
            <a:extLst>
              <a:ext uri="{FF2B5EF4-FFF2-40B4-BE49-F238E27FC236}">
                <a16:creationId xmlns:a16="http://schemas.microsoft.com/office/drawing/2014/main" id="{797E772C-3E32-4DC4-9154-2641BFB9AA2D}"/>
              </a:ext>
            </a:extLst>
          </p:cNvPr>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40909" y="193345"/>
            <a:ext cx="1424861" cy="311868"/>
          </a:xfrm>
          <a:prstGeom prst="rect">
            <a:avLst/>
          </a:prstGeom>
        </p:spPr>
      </p:pic>
      <p:sp>
        <p:nvSpPr>
          <p:cNvPr id="17" name="Zone de texte 2">
            <a:extLst>
              <a:ext uri="{FF2B5EF4-FFF2-40B4-BE49-F238E27FC236}">
                <a16:creationId xmlns:a16="http://schemas.microsoft.com/office/drawing/2014/main" id="{BB37616C-272E-47F1-863A-B2C92FBE80F3}"/>
              </a:ext>
            </a:extLst>
          </p:cNvPr>
          <p:cNvSpPr txBox="1">
            <a:spLocks noChangeArrowheads="1"/>
          </p:cNvSpPr>
          <p:nvPr/>
        </p:nvSpPr>
        <p:spPr bwMode="auto">
          <a:xfrm>
            <a:off x="10440745" y="130371"/>
            <a:ext cx="18367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spcBef>
                <a:spcPct val="0"/>
              </a:spcBef>
              <a:spcAft>
                <a:spcPct val="0"/>
              </a:spcAft>
            </a:pPr>
            <a:r>
              <a:rPr lang="fr-FR">
                <a:solidFill>
                  <a:schemeClr val="bg1"/>
                </a:solidFill>
                <a:latin typeface="Arial"/>
                <a:cs typeface="Arial"/>
              </a:rPr>
              <a:t>Atelier 2 HTML</a:t>
            </a:r>
            <a:endParaRPr lang="en-US">
              <a:solidFill>
                <a:schemeClr val="bg1"/>
              </a:solidFill>
            </a:endParaRPr>
          </a:p>
        </p:txBody>
      </p:sp>
      <p:cxnSp>
        <p:nvCxnSpPr>
          <p:cNvPr id="21" name="Connecteur droit 12">
            <a:extLst>
              <a:ext uri="{FF2B5EF4-FFF2-40B4-BE49-F238E27FC236}">
                <a16:creationId xmlns:a16="http://schemas.microsoft.com/office/drawing/2014/main" id="{2FD4896E-C3EA-4312-B8B9-061395FD30B9}"/>
              </a:ext>
              <a:ext uri="{C183D7F6-B498-43B3-948B-1728B52AA6E4}">
                <adec:decorative xmlns:adec="http://schemas.microsoft.com/office/drawing/2017/decorative" val="1"/>
              </a:ext>
            </a:extLst>
          </p:cNvPr>
          <p:cNvCxnSpPr>
            <a:cxnSpLocks/>
          </p:cNvCxnSpPr>
          <p:nvPr/>
        </p:nvCxnSpPr>
        <p:spPr>
          <a:xfrm>
            <a:off x="10526228" y="71037"/>
            <a:ext cx="1416204" cy="0"/>
          </a:xfrm>
          <a:prstGeom prst="line">
            <a:avLst/>
          </a:prstGeom>
          <a:ln w="57150">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25" name="Espace réservé du numéro de diapositive 24">
            <a:extLst>
              <a:ext uri="{FF2B5EF4-FFF2-40B4-BE49-F238E27FC236}">
                <a16:creationId xmlns:a16="http://schemas.microsoft.com/office/drawing/2014/main" id="{6BFAE7BC-893E-4B9B-AB04-BFD3DE9B75A1}"/>
              </a:ext>
            </a:extLst>
          </p:cNvPr>
          <p:cNvSpPr>
            <a:spLocks noGrp="1"/>
          </p:cNvSpPr>
          <p:nvPr>
            <p:ph type="sldNum" sz="quarter" idx="12"/>
          </p:nvPr>
        </p:nvSpPr>
        <p:spPr/>
        <p:txBody>
          <a:bodyPr/>
          <a:lstStyle/>
          <a:p>
            <a:r>
              <a:rPr lang="fr-FR">
                <a:cs typeface="Calibri"/>
              </a:rPr>
              <a:t>43</a:t>
            </a:r>
          </a:p>
        </p:txBody>
      </p:sp>
      <p:sp>
        <p:nvSpPr>
          <p:cNvPr id="3" name="TextBox 2">
            <a:extLst>
              <a:ext uri="{FF2B5EF4-FFF2-40B4-BE49-F238E27FC236}">
                <a16:creationId xmlns:a16="http://schemas.microsoft.com/office/drawing/2014/main" id="{300F317F-220A-C48E-5C15-8F401C4C2259}"/>
              </a:ext>
            </a:extLst>
          </p:cNvPr>
          <p:cNvSpPr txBox="1"/>
          <p:nvPr/>
        </p:nvSpPr>
        <p:spPr>
          <a:xfrm>
            <a:off x="3094404" y="367690"/>
            <a:ext cx="5994400" cy="39370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lnSpc>
                <a:spcPct val="110000"/>
              </a:lnSpc>
              <a:spcBef>
                <a:spcPts val="1200"/>
              </a:spcBef>
              <a:spcAft>
                <a:spcPts val="200"/>
              </a:spcAft>
            </a:pPr>
            <a:r>
              <a:rPr lang="fr-FR" sz="2000" b="1">
                <a:ea typeface="+mn-lt"/>
                <a:cs typeface="+mn-lt"/>
              </a:rPr>
              <a:t>Présentation du HTML</a:t>
            </a:r>
            <a:endParaRPr lang="en-US" sz="2000" b="1">
              <a:cs typeface="Calibri"/>
            </a:endParaRPr>
          </a:p>
        </p:txBody>
      </p:sp>
      <p:sp>
        <p:nvSpPr>
          <p:cNvPr id="4" name="Espace réservé du contenu 2">
            <a:extLst>
              <a:ext uri="{FF2B5EF4-FFF2-40B4-BE49-F238E27FC236}">
                <a16:creationId xmlns:a16="http://schemas.microsoft.com/office/drawing/2014/main" id="{A89E0A5D-996B-19E8-94DB-84BF450C7363}"/>
              </a:ext>
            </a:extLst>
          </p:cNvPr>
          <p:cNvSpPr txBox="1">
            <a:spLocks/>
          </p:cNvSpPr>
          <p:nvPr/>
        </p:nvSpPr>
        <p:spPr>
          <a:xfrm>
            <a:off x="1487365" y="875690"/>
            <a:ext cx="9213850" cy="393700"/>
          </a:xfrm>
          <a:prstGeom prst="rect">
            <a:avLst/>
          </a:prstGeom>
        </p:spPr>
        <p:txBody>
          <a:bodyPr lIns="91440" tIns="45720" rIns="91440" bIns="45720" anchor="t">
            <a:normAutofit lnSpcReduction="10000"/>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fr-FR" b="1">
                <a:solidFill>
                  <a:schemeClr val="accent1"/>
                </a:solidFill>
              </a:rPr>
              <a:t>LES BALISES SÉMANTIQUES</a:t>
            </a:r>
            <a:endParaRPr lang="en-US">
              <a:solidFill>
                <a:schemeClr val="accent1"/>
              </a:solidFill>
            </a:endParaRPr>
          </a:p>
        </p:txBody>
      </p:sp>
      <p:pic>
        <p:nvPicPr>
          <p:cNvPr id="5" name="Picture 2">
            <a:extLst>
              <a:ext uri="{FF2B5EF4-FFF2-40B4-BE49-F238E27FC236}">
                <a16:creationId xmlns:a16="http://schemas.microsoft.com/office/drawing/2014/main" id="{DC4332BF-CEEB-B842-BFCC-9E8A2EC00A3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27399" y="1567165"/>
            <a:ext cx="4891088" cy="481528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a:extLst>
              <a:ext uri="{FF2B5EF4-FFF2-40B4-BE49-F238E27FC236}">
                <a16:creationId xmlns:a16="http://schemas.microsoft.com/office/drawing/2014/main" id="{A3DE9CFE-DB38-32C7-5B20-348C2FD1269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45101" y="1567165"/>
            <a:ext cx="3616325" cy="48152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663980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Connecteur droit 12">
            <a:extLst>
              <a:ext uri="{FF2B5EF4-FFF2-40B4-BE49-F238E27FC236}">
                <a16:creationId xmlns:a16="http://schemas.microsoft.com/office/drawing/2014/main" id="{7F409621-235B-42B7-8C57-C671A5B850E8}"/>
              </a:ext>
              <a:ext uri="{C183D7F6-B498-43B3-948B-1728B52AA6E4}">
                <adec:decorative xmlns:adec="http://schemas.microsoft.com/office/drawing/2017/decorative" val="1"/>
              </a:ext>
            </a:extLst>
          </p:cNvPr>
          <p:cNvCxnSpPr>
            <a:cxnSpLocks/>
          </p:cNvCxnSpPr>
          <p:nvPr/>
        </p:nvCxnSpPr>
        <p:spPr>
          <a:xfrm>
            <a:off x="240908" y="6459681"/>
            <a:ext cx="0" cy="398319"/>
          </a:xfrm>
          <a:prstGeom prst="line">
            <a:avLst/>
          </a:prstGeom>
          <a:ln w="139700">
            <a:solidFill>
              <a:schemeClr val="accent2"/>
            </a:solidFill>
            <a:prstDash val="solid"/>
          </a:ln>
        </p:spPr>
        <p:style>
          <a:lnRef idx="1">
            <a:schemeClr val="accent1"/>
          </a:lnRef>
          <a:fillRef idx="0">
            <a:schemeClr val="accent1"/>
          </a:fillRef>
          <a:effectRef idx="0">
            <a:schemeClr val="accent1"/>
          </a:effectRef>
          <a:fontRef idx="minor">
            <a:schemeClr val="tx1"/>
          </a:fontRef>
        </p:style>
      </p:cxnSp>
      <p:grpSp>
        <p:nvGrpSpPr>
          <p:cNvPr id="13" name="Groupe 12">
            <a:extLst>
              <a:ext uri="{FF2B5EF4-FFF2-40B4-BE49-F238E27FC236}">
                <a16:creationId xmlns:a16="http://schemas.microsoft.com/office/drawing/2014/main" id="{85DCF745-39CA-459B-8ACF-F7DEC90EFF33}"/>
              </a:ext>
              <a:ext uri="{C183D7F6-B498-43B3-948B-1728B52AA6E4}">
                <adec:decorative xmlns:adec="http://schemas.microsoft.com/office/drawing/2017/decorative" val="1"/>
              </a:ext>
            </a:extLst>
          </p:cNvPr>
          <p:cNvGrpSpPr/>
          <p:nvPr/>
        </p:nvGrpSpPr>
        <p:grpSpPr>
          <a:xfrm>
            <a:off x="9233656" y="-30668"/>
            <a:ext cx="2958344" cy="565210"/>
            <a:chOff x="1216702" y="-785818"/>
            <a:chExt cx="6391124" cy="1384729"/>
          </a:xfrm>
        </p:grpSpPr>
        <p:sp>
          <p:nvSpPr>
            <p:cNvPr id="14" name="Rectangle 1">
              <a:extLst>
                <a:ext uri="{FF2B5EF4-FFF2-40B4-BE49-F238E27FC236}">
                  <a16:creationId xmlns:a16="http://schemas.microsoft.com/office/drawing/2014/main" id="{1DD38E9F-DD41-498F-8651-C39F97B54463}"/>
                </a:ext>
              </a:extLst>
            </p:cNvPr>
            <p:cNvSpPr/>
            <p:nvPr/>
          </p:nvSpPr>
          <p:spPr>
            <a:xfrm>
              <a:off x="1216702" y="-755745"/>
              <a:ext cx="2792437" cy="728927"/>
            </a:xfrm>
            <a:custGeom>
              <a:avLst/>
              <a:gdLst>
                <a:gd name="connsiteX0" fmla="*/ 0 w 2778276"/>
                <a:gd name="connsiteY0" fmla="*/ 0 h 471777"/>
                <a:gd name="connsiteX1" fmla="*/ 2778276 w 2778276"/>
                <a:gd name="connsiteY1" fmla="*/ 0 h 471777"/>
                <a:gd name="connsiteX2" fmla="*/ 2778276 w 2778276"/>
                <a:gd name="connsiteY2" fmla="*/ 471777 h 471777"/>
                <a:gd name="connsiteX3" fmla="*/ 0 w 2778276"/>
                <a:gd name="connsiteY3" fmla="*/ 471777 h 471777"/>
                <a:gd name="connsiteX4" fmla="*/ 0 w 2778276"/>
                <a:gd name="connsiteY4" fmla="*/ 0 h 471777"/>
                <a:gd name="connsiteX0" fmla="*/ 0 w 2778276"/>
                <a:gd name="connsiteY0" fmla="*/ 0 h 499912"/>
                <a:gd name="connsiteX1" fmla="*/ 2778276 w 2778276"/>
                <a:gd name="connsiteY1" fmla="*/ 0 h 499912"/>
                <a:gd name="connsiteX2" fmla="*/ 2778276 w 2778276"/>
                <a:gd name="connsiteY2" fmla="*/ 471777 h 499912"/>
                <a:gd name="connsiteX3" fmla="*/ 576775 w 2778276"/>
                <a:gd name="connsiteY3" fmla="*/ 499912 h 499912"/>
                <a:gd name="connsiteX4" fmla="*/ 0 w 2778276"/>
                <a:gd name="connsiteY4" fmla="*/ 0 h 499912"/>
                <a:gd name="connsiteX0" fmla="*/ 0 w 2792344"/>
                <a:gd name="connsiteY0" fmla="*/ 0 h 514001"/>
                <a:gd name="connsiteX1" fmla="*/ 2778276 w 2792344"/>
                <a:gd name="connsiteY1" fmla="*/ 0 h 514001"/>
                <a:gd name="connsiteX2" fmla="*/ 2792344 w 2792344"/>
                <a:gd name="connsiteY2" fmla="*/ 514001 h 514001"/>
                <a:gd name="connsiteX3" fmla="*/ 576775 w 2792344"/>
                <a:gd name="connsiteY3" fmla="*/ 499912 h 514001"/>
                <a:gd name="connsiteX4" fmla="*/ 0 w 2792344"/>
                <a:gd name="connsiteY4" fmla="*/ 0 h 514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2344" h="514001">
                  <a:moveTo>
                    <a:pt x="0" y="0"/>
                  </a:moveTo>
                  <a:lnTo>
                    <a:pt x="2778276" y="0"/>
                  </a:lnTo>
                  <a:lnTo>
                    <a:pt x="2792344" y="514001"/>
                  </a:lnTo>
                  <a:lnTo>
                    <a:pt x="576775" y="499912"/>
                  </a:lnTo>
                  <a:lnTo>
                    <a:pt x="0" y="0"/>
                  </a:lnTo>
                  <a:close/>
                </a:path>
              </a:pathLst>
            </a:custGeom>
            <a:solidFill>
              <a:srgbClr val="EE740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fr-FR">
                <a:solidFill>
                  <a:srgbClr val="00366C"/>
                </a:solidFill>
              </a:endParaRPr>
            </a:p>
          </p:txBody>
        </p:sp>
        <p:sp>
          <p:nvSpPr>
            <p:cNvPr id="15" name="Rectangle 2">
              <a:extLst>
                <a:ext uri="{FF2B5EF4-FFF2-40B4-BE49-F238E27FC236}">
                  <a16:creationId xmlns:a16="http://schemas.microsoft.com/office/drawing/2014/main" id="{ADAB0AEC-795E-4826-A0D6-2720A6B5F17E}"/>
                </a:ext>
              </a:extLst>
            </p:cNvPr>
            <p:cNvSpPr/>
            <p:nvPr/>
          </p:nvSpPr>
          <p:spPr>
            <a:xfrm>
              <a:off x="1968078" y="-785818"/>
              <a:ext cx="5639748" cy="1384729"/>
            </a:xfrm>
            <a:custGeom>
              <a:avLst/>
              <a:gdLst>
                <a:gd name="connsiteX0" fmla="*/ 0 w 4000500"/>
                <a:gd name="connsiteY0" fmla="*/ 0 h 800100"/>
                <a:gd name="connsiteX1" fmla="*/ 4000500 w 4000500"/>
                <a:gd name="connsiteY1" fmla="*/ 0 h 800100"/>
                <a:gd name="connsiteX2" fmla="*/ 4000500 w 4000500"/>
                <a:gd name="connsiteY2" fmla="*/ 800100 h 800100"/>
                <a:gd name="connsiteX3" fmla="*/ 0 w 4000500"/>
                <a:gd name="connsiteY3" fmla="*/ 800100 h 800100"/>
                <a:gd name="connsiteX4" fmla="*/ 0 w 4000500"/>
                <a:gd name="connsiteY4" fmla="*/ 0 h 800100"/>
                <a:gd name="connsiteX0" fmla="*/ 0 w 4000500"/>
                <a:gd name="connsiteY0" fmla="*/ 0 h 800100"/>
                <a:gd name="connsiteX1" fmla="*/ 4000500 w 4000500"/>
                <a:gd name="connsiteY1" fmla="*/ 0 h 800100"/>
                <a:gd name="connsiteX2" fmla="*/ 4000500 w 4000500"/>
                <a:gd name="connsiteY2" fmla="*/ 800100 h 800100"/>
                <a:gd name="connsiteX3" fmla="*/ 792480 w 4000500"/>
                <a:gd name="connsiteY3" fmla="*/ 800100 h 800100"/>
                <a:gd name="connsiteX4" fmla="*/ 0 w 4000500"/>
                <a:gd name="connsiteY4" fmla="*/ 0 h 800100"/>
                <a:gd name="connsiteX0" fmla="*/ 0 w 4428566"/>
                <a:gd name="connsiteY0" fmla="*/ 0 h 806393"/>
                <a:gd name="connsiteX1" fmla="*/ 4000500 w 4428566"/>
                <a:gd name="connsiteY1" fmla="*/ 0 h 806393"/>
                <a:gd name="connsiteX2" fmla="*/ 4428566 w 4428566"/>
                <a:gd name="connsiteY2" fmla="*/ 806393 h 806393"/>
                <a:gd name="connsiteX3" fmla="*/ 792480 w 4428566"/>
                <a:gd name="connsiteY3" fmla="*/ 800100 h 806393"/>
                <a:gd name="connsiteX4" fmla="*/ 0 w 4428566"/>
                <a:gd name="connsiteY4" fmla="*/ 0 h 806393"/>
                <a:gd name="connsiteX0" fmla="*/ 0 w 4428566"/>
                <a:gd name="connsiteY0" fmla="*/ 0 h 806393"/>
                <a:gd name="connsiteX1" fmla="*/ 4428566 w 4428566"/>
                <a:gd name="connsiteY1" fmla="*/ 7035 h 806393"/>
                <a:gd name="connsiteX2" fmla="*/ 4428566 w 4428566"/>
                <a:gd name="connsiteY2" fmla="*/ 806393 h 806393"/>
                <a:gd name="connsiteX3" fmla="*/ 792480 w 4428566"/>
                <a:gd name="connsiteY3" fmla="*/ 800100 h 806393"/>
                <a:gd name="connsiteX4" fmla="*/ 0 w 4428566"/>
                <a:gd name="connsiteY4" fmla="*/ 0 h 8063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28566" h="806393">
                  <a:moveTo>
                    <a:pt x="0" y="0"/>
                  </a:moveTo>
                  <a:lnTo>
                    <a:pt x="4428566" y="7035"/>
                  </a:lnTo>
                  <a:lnTo>
                    <a:pt x="4428566" y="806393"/>
                  </a:lnTo>
                  <a:lnTo>
                    <a:pt x="792480" y="800100"/>
                  </a:lnTo>
                  <a:lnTo>
                    <a:pt x="0" y="0"/>
                  </a:lnTo>
                  <a:close/>
                </a:path>
              </a:pathLst>
            </a:custGeom>
            <a:solidFill>
              <a:srgbClr val="0B84FF"/>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nSpc>
                  <a:spcPct val="120000"/>
                </a:lnSpc>
                <a:spcBef>
                  <a:spcPts val="200"/>
                </a:spcBef>
              </a:pPr>
              <a:r>
                <a:rPr lang="fr-FR" sz="1000" kern="1000">
                  <a:solidFill>
                    <a:srgbClr val="00366C"/>
                  </a:solidFill>
                  <a:effectLst/>
                  <a:ea typeface="Calibri" panose="020F0502020204030204" pitchFamily="34" charset="0"/>
                  <a:cs typeface="Times New Roman" panose="02020603050405020304" pitchFamily="18" charset="0"/>
                </a:rPr>
                <a:t> </a:t>
              </a:r>
            </a:p>
          </p:txBody>
        </p:sp>
      </p:grpSp>
      <p:pic>
        <p:nvPicPr>
          <p:cNvPr id="16" name="Graphique 218">
            <a:extLst>
              <a:ext uri="{FF2B5EF4-FFF2-40B4-BE49-F238E27FC236}">
                <a16:creationId xmlns:a16="http://schemas.microsoft.com/office/drawing/2014/main" id="{797E772C-3E32-4DC4-9154-2641BFB9AA2D}"/>
              </a:ext>
            </a:extLst>
          </p:cNvPr>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40909" y="193345"/>
            <a:ext cx="1424861" cy="311868"/>
          </a:xfrm>
          <a:prstGeom prst="rect">
            <a:avLst/>
          </a:prstGeom>
        </p:spPr>
      </p:pic>
      <p:sp>
        <p:nvSpPr>
          <p:cNvPr id="17" name="Zone de texte 2">
            <a:extLst>
              <a:ext uri="{FF2B5EF4-FFF2-40B4-BE49-F238E27FC236}">
                <a16:creationId xmlns:a16="http://schemas.microsoft.com/office/drawing/2014/main" id="{BB37616C-272E-47F1-863A-B2C92FBE80F3}"/>
              </a:ext>
            </a:extLst>
          </p:cNvPr>
          <p:cNvSpPr txBox="1">
            <a:spLocks noChangeArrowheads="1"/>
          </p:cNvSpPr>
          <p:nvPr/>
        </p:nvSpPr>
        <p:spPr bwMode="auto">
          <a:xfrm>
            <a:off x="10440745" y="130371"/>
            <a:ext cx="18367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spcBef>
                <a:spcPct val="0"/>
              </a:spcBef>
              <a:spcAft>
                <a:spcPct val="0"/>
              </a:spcAft>
            </a:pPr>
            <a:r>
              <a:rPr lang="fr-FR">
                <a:solidFill>
                  <a:schemeClr val="bg1"/>
                </a:solidFill>
                <a:latin typeface="Arial"/>
                <a:cs typeface="Arial"/>
              </a:rPr>
              <a:t>Atelier 2 HTML</a:t>
            </a:r>
            <a:endParaRPr lang="en-US">
              <a:solidFill>
                <a:schemeClr val="bg1"/>
              </a:solidFill>
            </a:endParaRPr>
          </a:p>
        </p:txBody>
      </p:sp>
      <p:cxnSp>
        <p:nvCxnSpPr>
          <p:cNvPr id="21" name="Connecteur droit 12">
            <a:extLst>
              <a:ext uri="{FF2B5EF4-FFF2-40B4-BE49-F238E27FC236}">
                <a16:creationId xmlns:a16="http://schemas.microsoft.com/office/drawing/2014/main" id="{2FD4896E-C3EA-4312-B8B9-061395FD30B9}"/>
              </a:ext>
              <a:ext uri="{C183D7F6-B498-43B3-948B-1728B52AA6E4}">
                <adec:decorative xmlns:adec="http://schemas.microsoft.com/office/drawing/2017/decorative" val="1"/>
              </a:ext>
            </a:extLst>
          </p:cNvPr>
          <p:cNvCxnSpPr>
            <a:cxnSpLocks/>
          </p:cNvCxnSpPr>
          <p:nvPr/>
        </p:nvCxnSpPr>
        <p:spPr>
          <a:xfrm>
            <a:off x="10526228" y="71037"/>
            <a:ext cx="1416204" cy="0"/>
          </a:xfrm>
          <a:prstGeom prst="line">
            <a:avLst/>
          </a:prstGeom>
          <a:ln w="57150">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25" name="Espace réservé du numéro de diapositive 24">
            <a:extLst>
              <a:ext uri="{FF2B5EF4-FFF2-40B4-BE49-F238E27FC236}">
                <a16:creationId xmlns:a16="http://schemas.microsoft.com/office/drawing/2014/main" id="{6BFAE7BC-893E-4B9B-AB04-BFD3DE9B75A1}"/>
              </a:ext>
            </a:extLst>
          </p:cNvPr>
          <p:cNvSpPr>
            <a:spLocks noGrp="1"/>
          </p:cNvSpPr>
          <p:nvPr>
            <p:ph type="sldNum" sz="quarter" idx="12"/>
          </p:nvPr>
        </p:nvSpPr>
        <p:spPr/>
        <p:txBody>
          <a:bodyPr/>
          <a:lstStyle/>
          <a:p>
            <a:r>
              <a:rPr lang="fr-FR">
                <a:cs typeface="Calibri"/>
              </a:rPr>
              <a:t>44</a:t>
            </a:r>
          </a:p>
        </p:txBody>
      </p:sp>
      <p:sp>
        <p:nvSpPr>
          <p:cNvPr id="3" name="TextBox 2">
            <a:extLst>
              <a:ext uri="{FF2B5EF4-FFF2-40B4-BE49-F238E27FC236}">
                <a16:creationId xmlns:a16="http://schemas.microsoft.com/office/drawing/2014/main" id="{300F317F-220A-C48E-5C15-8F401C4C2259}"/>
              </a:ext>
            </a:extLst>
          </p:cNvPr>
          <p:cNvSpPr txBox="1"/>
          <p:nvPr/>
        </p:nvSpPr>
        <p:spPr>
          <a:xfrm>
            <a:off x="3094404" y="367690"/>
            <a:ext cx="5994400" cy="39370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lnSpc>
                <a:spcPct val="110000"/>
              </a:lnSpc>
              <a:spcBef>
                <a:spcPts val="1200"/>
              </a:spcBef>
              <a:spcAft>
                <a:spcPts val="200"/>
              </a:spcAft>
            </a:pPr>
            <a:r>
              <a:rPr lang="fr-FR" sz="2000" b="1">
                <a:ea typeface="+mn-lt"/>
                <a:cs typeface="+mn-lt"/>
              </a:rPr>
              <a:t>Présentation du HTML</a:t>
            </a:r>
            <a:endParaRPr lang="en-US" sz="2000" b="1">
              <a:cs typeface="Calibri"/>
            </a:endParaRPr>
          </a:p>
        </p:txBody>
      </p:sp>
      <p:sp>
        <p:nvSpPr>
          <p:cNvPr id="4" name="Espace réservé du contenu 2">
            <a:extLst>
              <a:ext uri="{FF2B5EF4-FFF2-40B4-BE49-F238E27FC236}">
                <a16:creationId xmlns:a16="http://schemas.microsoft.com/office/drawing/2014/main" id="{A89E0A5D-996B-19E8-94DB-84BF450C7363}"/>
              </a:ext>
            </a:extLst>
          </p:cNvPr>
          <p:cNvSpPr txBox="1">
            <a:spLocks/>
          </p:cNvSpPr>
          <p:nvPr/>
        </p:nvSpPr>
        <p:spPr>
          <a:xfrm>
            <a:off x="1487365" y="875690"/>
            <a:ext cx="9213850" cy="393700"/>
          </a:xfrm>
          <a:prstGeom prst="rect">
            <a:avLst/>
          </a:prstGeom>
        </p:spPr>
        <p:txBody>
          <a:bodyPr lIns="91440" tIns="45720" rIns="91440" bIns="45720" anchor="t">
            <a:normAutofit lnSpcReduction="10000"/>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fr-FR" b="1">
                <a:solidFill>
                  <a:schemeClr val="accent1"/>
                </a:solidFill>
              </a:rPr>
              <a:t>LES BALISES SÉMANTIQUES</a:t>
            </a:r>
            <a:endParaRPr lang="en-US">
              <a:solidFill>
                <a:schemeClr val="accent1"/>
              </a:solidFill>
            </a:endParaRPr>
          </a:p>
        </p:txBody>
      </p:sp>
      <p:sp>
        <p:nvSpPr>
          <p:cNvPr id="6" name="ZoneTexte 3">
            <a:extLst>
              <a:ext uri="{FF2B5EF4-FFF2-40B4-BE49-F238E27FC236}">
                <a16:creationId xmlns:a16="http://schemas.microsoft.com/office/drawing/2014/main" id="{BD3A1A26-7551-7072-9B26-02E408F2F256}"/>
              </a:ext>
            </a:extLst>
          </p:cNvPr>
          <p:cNvSpPr txBox="1"/>
          <p:nvPr/>
        </p:nvSpPr>
        <p:spPr>
          <a:xfrm>
            <a:off x="476250" y="1476356"/>
            <a:ext cx="11234048" cy="501675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rtl="0" fontAlgn="base"/>
            <a:r>
              <a:rPr lang="en-US" sz="1600" b="1" i="0" u="none" strike="noStrike" noProof="1">
                <a:solidFill>
                  <a:srgbClr val="000000"/>
                </a:solidFill>
                <a:effectLst/>
                <a:latin typeface="Calibri"/>
                <a:cs typeface="Calibri"/>
              </a:rPr>
              <a:t>&lt;header&gt;</a:t>
            </a:r>
            <a:r>
              <a:rPr lang="en-US" sz="1600" b="0" i="0" noProof="1">
                <a:solidFill>
                  <a:srgbClr val="000000"/>
                </a:solidFill>
                <a:effectLst/>
                <a:latin typeface="Calibri"/>
                <a:cs typeface="Calibri"/>
              </a:rPr>
              <a:t>​</a:t>
            </a:r>
            <a:endParaRPr lang="en-US" sz="1600" b="0" i="0" noProof="1">
              <a:solidFill>
                <a:srgbClr val="000000"/>
              </a:solidFill>
              <a:effectLst/>
              <a:latin typeface="Calibri"/>
              <a:ea typeface="Calibri"/>
              <a:cs typeface="Calibri"/>
            </a:endParaRPr>
          </a:p>
          <a:p>
            <a:pPr algn="ctr" rtl="0" fontAlgn="base"/>
            <a:r>
              <a:rPr lang="en-US" sz="1600" noProof="1"/>
              <a:t>Section d'introduction d'un article, d'une autre section ou du document entier (en-tête de page).</a:t>
            </a:r>
            <a:endParaRPr lang="en-US" sz="1600" noProof="1">
              <a:ea typeface="Calibri"/>
              <a:cs typeface="Calibri"/>
            </a:endParaRPr>
          </a:p>
          <a:p>
            <a:pPr algn="ctr" rtl="0" fontAlgn="base"/>
            <a:endParaRPr lang="en-US" sz="1600" noProof="1">
              <a:ea typeface="Calibri"/>
              <a:cs typeface="Calibri"/>
            </a:endParaRPr>
          </a:p>
          <a:p>
            <a:pPr algn="ctr"/>
            <a:r>
              <a:rPr lang="en-US" sz="1600" b="1" noProof="1"/>
              <a:t>&lt;nav&gt;</a:t>
            </a:r>
            <a:endParaRPr lang="en-US" sz="1600" noProof="1">
              <a:ea typeface="Calibri"/>
              <a:cs typeface="Calibri"/>
            </a:endParaRPr>
          </a:p>
          <a:p>
            <a:pPr algn="ctr"/>
            <a:r>
              <a:rPr lang="en-US" sz="1600" noProof="1"/>
              <a:t>Section possédant les liens de navigation principaux (au sein du document ou vers d'autres pages)</a:t>
            </a:r>
            <a:endParaRPr lang="en-US" sz="1600" noProof="1">
              <a:ea typeface="Calibri"/>
              <a:cs typeface="Calibri"/>
            </a:endParaRPr>
          </a:p>
          <a:p>
            <a:pPr algn="ctr"/>
            <a:endParaRPr lang="en-US" sz="1600" b="1" noProof="1">
              <a:ea typeface="Calibri"/>
              <a:cs typeface="Calibri"/>
            </a:endParaRPr>
          </a:p>
          <a:p>
            <a:pPr algn="ctr"/>
            <a:r>
              <a:rPr lang="en-US" sz="1600" b="1" noProof="1"/>
              <a:t>&lt;section&gt;</a:t>
            </a:r>
            <a:endParaRPr lang="en-US" sz="1600" noProof="1">
              <a:ea typeface="Calibri"/>
              <a:cs typeface="Calibri"/>
            </a:endParaRPr>
          </a:p>
          <a:p>
            <a:pPr algn="ctr"/>
            <a:r>
              <a:rPr lang="en-US" sz="1600" noProof="1"/>
              <a:t>Section générique regroupant un même sujet, une même fonctionnalité, de préférence avec un en-tête, ou bien une section d'application web</a:t>
            </a:r>
            <a:br>
              <a:rPr lang="en-US" sz="1600" noProof="1"/>
            </a:br>
            <a:endParaRPr lang="en-US" sz="1600" noProof="1">
              <a:ea typeface="Calibri"/>
              <a:cs typeface="Calibri"/>
            </a:endParaRPr>
          </a:p>
          <a:p>
            <a:pPr algn="ctr"/>
            <a:r>
              <a:rPr lang="en-US" sz="1600" b="1" noProof="1"/>
              <a:t>&lt;article&gt;</a:t>
            </a:r>
            <a:endParaRPr lang="en-US" sz="1600" noProof="1">
              <a:ea typeface="Calibri"/>
              <a:cs typeface="Calibri"/>
            </a:endParaRPr>
          </a:p>
          <a:p>
            <a:pPr algn="ctr"/>
            <a:r>
              <a:rPr lang="en-US" sz="1600" noProof="1"/>
              <a:t>Section de contenu indépendante, pouvant être extraite individuellement du document ou syndiquée (flux RSS ou équivalent), sans pénaliser sa compréhension</a:t>
            </a:r>
            <a:br>
              <a:rPr lang="en-US" sz="1600" noProof="1"/>
            </a:br>
            <a:endParaRPr lang="en-US" sz="1600" noProof="1">
              <a:ea typeface="Calibri"/>
              <a:cs typeface="Calibri"/>
            </a:endParaRPr>
          </a:p>
          <a:p>
            <a:pPr algn="ctr"/>
            <a:r>
              <a:rPr lang="en-US" sz="1600" b="1" noProof="1"/>
              <a:t>&lt;aside&gt;</a:t>
            </a:r>
            <a:endParaRPr lang="en-US" sz="1600" b="1" noProof="1">
              <a:ea typeface="Calibri"/>
              <a:cs typeface="Calibri"/>
            </a:endParaRPr>
          </a:p>
          <a:p>
            <a:pPr algn="ctr"/>
            <a:r>
              <a:rPr lang="en-US" sz="1600" noProof="1"/>
              <a:t>Section dont le contenu est un complément par rapport à ce qui l'entoure, qui n'est pas forcément en lien direct avec le contenu mais qui peut apporter des informations supplémentaires.</a:t>
            </a:r>
            <a:br>
              <a:rPr lang="en-US" sz="1600" noProof="1"/>
            </a:br>
            <a:endParaRPr lang="en-US" sz="1600" noProof="1">
              <a:ea typeface="Calibri"/>
              <a:cs typeface="Calibri"/>
            </a:endParaRPr>
          </a:p>
          <a:p>
            <a:pPr algn="ctr"/>
            <a:r>
              <a:rPr lang="en-US" sz="1600" b="1" noProof="1"/>
              <a:t>&lt;footer&gt;</a:t>
            </a:r>
            <a:endParaRPr lang="en-US" sz="1600" noProof="1">
              <a:ea typeface="Calibri"/>
              <a:cs typeface="Calibri"/>
            </a:endParaRPr>
          </a:p>
          <a:p>
            <a:pPr algn="ctr"/>
            <a:r>
              <a:rPr lang="en-US" sz="1600" noProof="1"/>
              <a:t>Section de conclusion d'une section ou d'un article, voire du document entier (pied de page).</a:t>
            </a:r>
            <a:endParaRPr lang="en-US" sz="1600" noProof="1">
              <a:ea typeface="Calibri"/>
              <a:cs typeface="Calibri"/>
            </a:endParaRPr>
          </a:p>
        </p:txBody>
      </p:sp>
    </p:spTree>
    <p:extLst>
      <p:ext uri="{BB962C8B-B14F-4D97-AF65-F5344CB8AC3E}">
        <p14:creationId xmlns:p14="http://schemas.microsoft.com/office/powerpoint/2010/main" val="67705027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Connecteur droit 12">
            <a:extLst>
              <a:ext uri="{FF2B5EF4-FFF2-40B4-BE49-F238E27FC236}">
                <a16:creationId xmlns:a16="http://schemas.microsoft.com/office/drawing/2014/main" id="{7F409621-235B-42B7-8C57-C671A5B850E8}"/>
              </a:ext>
              <a:ext uri="{C183D7F6-B498-43B3-948B-1728B52AA6E4}">
                <adec:decorative xmlns:adec="http://schemas.microsoft.com/office/drawing/2017/decorative" val="1"/>
              </a:ext>
            </a:extLst>
          </p:cNvPr>
          <p:cNvCxnSpPr>
            <a:cxnSpLocks/>
          </p:cNvCxnSpPr>
          <p:nvPr/>
        </p:nvCxnSpPr>
        <p:spPr>
          <a:xfrm>
            <a:off x="240908" y="6459681"/>
            <a:ext cx="0" cy="398319"/>
          </a:xfrm>
          <a:prstGeom prst="line">
            <a:avLst/>
          </a:prstGeom>
          <a:ln w="139700">
            <a:solidFill>
              <a:schemeClr val="accent2"/>
            </a:solidFill>
            <a:prstDash val="solid"/>
          </a:ln>
        </p:spPr>
        <p:style>
          <a:lnRef idx="1">
            <a:schemeClr val="accent1"/>
          </a:lnRef>
          <a:fillRef idx="0">
            <a:schemeClr val="accent1"/>
          </a:fillRef>
          <a:effectRef idx="0">
            <a:schemeClr val="accent1"/>
          </a:effectRef>
          <a:fontRef idx="minor">
            <a:schemeClr val="tx1"/>
          </a:fontRef>
        </p:style>
      </p:cxnSp>
      <p:grpSp>
        <p:nvGrpSpPr>
          <p:cNvPr id="13" name="Groupe 12">
            <a:extLst>
              <a:ext uri="{FF2B5EF4-FFF2-40B4-BE49-F238E27FC236}">
                <a16:creationId xmlns:a16="http://schemas.microsoft.com/office/drawing/2014/main" id="{85DCF745-39CA-459B-8ACF-F7DEC90EFF33}"/>
              </a:ext>
              <a:ext uri="{C183D7F6-B498-43B3-948B-1728B52AA6E4}">
                <adec:decorative xmlns:adec="http://schemas.microsoft.com/office/drawing/2017/decorative" val="1"/>
              </a:ext>
            </a:extLst>
          </p:cNvPr>
          <p:cNvGrpSpPr/>
          <p:nvPr/>
        </p:nvGrpSpPr>
        <p:grpSpPr>
          <a:xfrm>
            <a:off x="9233656" y="-30668"/>
            <a:ext cx="2958344" cy="565210"/>
            <a:chOff x="1216702" y="-785818"/>
            <a:chExt cx="6391124" cy="1384729"/>
          </a:xfrm>
        </p:grpSpPr>
        <p:sp>
          <p:nvSpPr>
            <p:cNvPr id="14" name="Rectangle 1">
              <a:extLst>
                <a:ext uri="{FF2B5EF4-FFF2-40B4-BE49-F238E27FC236}">
                  <a16:creationId xmlns:a16="http://schemas.microsoft.com/office/drawing/2014/main" id="{1DD38E9F-DD41-498F-8651-C39F97B54463}"/>
                </a:ext>
              </a:extLst>
            </p:cNvPr>
            <p:cNvSpPr/>
            <p:nvPr/>
          </p:nvSpPr>
          <p:spPr>
            <a:xfrm>
              <a:off x="1216702" y="-755745"/>
              <a:ext cx="2792437" cy="728927"/>
            </a:xfrm>
            <a:custGeom>
              <a:avLst/>
              <a:gdLst>
                <a:gd name="connsiteX0" fmla="*/ 0 w 2778276"/>
                <a:gd name="connsiteY0" fmla="*/ 0 h 471777"/>
                <a:gd name="connsiteX1" fmla="*/ 2778276 w 2778276"/>
                <a:gd name="connsiteY1" fmla="*/ 0 h 471777"/>
                <a:gd name="connsiteX2" fmla="*/ 2778276 w 2778276"/>
                <a:gd name="connsiteY2" fmla="*/ 471777 h 471777"/>
                <a:gd name="connsiteX3" fmla="*/ 0 w 2778276"/>
                <a:gd name="connsiteY3" fmla="*/ 471777 h 471777"/>
                <a:gd name="connsiteX4" fmla="*/ 0 w 2778276"/>
                <a:gd name="connsiteY4" fmla="*/ 0 h 471777"/>
                <a:gd name="connsiteX0" fmla="*/ 0 w 2778276"/>
                <a:gd name="connsiteY0" fmla="*/ 0 h 499912"/>
                <a:gd name="connsiteX1" fmla="*/ 2778276 w 2778276"/>
                <a:gd name="connsiteY1" fmla="*/ 0 h 499912"/>
                <a:gd name="connsiteX2" fmla="*/ 2778276 w 2778276"/>
                <a:gd name="connsiteY2" fmla="*/ 471777 h 499912"/>
                <a:gd name="connsiteX3" fmla="*/ 576775 w 2778276"/>
                <a:gd name="connsiteY3" fmla="*/ 499912 h 499912"/>
                <a:gd name="connsiteX4" fmla="*/ 0 w 2778276"/>
                <a:gd name="connsiteY4" fmla="*/ 0 h 499912"/>
                <a:gd name="connsiteX0" fmla="*/ 0 w 2792344"/>
                <a:gd name="connsiteY0" fmla="*/ 0 h 514001"/>
                <a:gd name="connsiteX1" fmla="*/ 2778276 w 2792344"/>
                <a:gd name="connsiteY1" fmla="*/ 0 h 514001"/>
                <a:gd name="connsiteX2" fmla="*/ 2792344 w 2792344"/>
                <a:gd name="connsiteY2" fmla="*/ 514001 h 514001"/>
                <a:gd name="connsiteX3" fmla="*/ 576775 w 2792344"/>
                <a:gd name="connsiteY3" fmla="*/ 499912 h 514001"/>
                <a:gd name="connsiteX4" fmla="*/ 0 w 2792344"/>
                <a:gd name="connsiteY4" fmla="*/ 0 h 514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2344" h="514001">
                  <a:moveTo>
                    <a:pt x="0" y="0"/>
                  </a:moveTo>
                  <a:lnTo>
                    <a:pt x="2778276" y="0"/>
                  </a:lnTo>
                  <a:lnTo>
                    <a:pt x="2792344" y="514001"/>
                  </a:lnTo>
                  <a:lnTo>
                    <a:pt x="576775" y="499912"/>
                  </a:lnTo>
                  <a:lnTo>
                    <a:pt x="0" y="0"/>
                  </a:lnTo>
                  <a:close/>
                </a:path>
              </a:pathLst>
            </a:custGeom>
            <a:solidFill>
              <a:srgbClr val="EE740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fr-FR">
                <a:solidFill>
                  <a:srgbClr val="00366C"/>
                </a:solidFill>
              </a:endParaRPr>
            </a:p>
          </p:txBody>
        </p:sp>
        <p:sp>
          <p:nvSpPr>
            <p:cNvPr id="15" name="Rectangle 2">
              <a:extLst>
                <a:ext uri="{FF2B5EF4-FFF2-40B4-BE49-F238E27FC236}">
                  <a16:creationId xmlns:a16="http://schemas.microsoft.com/office/drawing/2014/main" id="{ADAB0AEC-795E-4826-A0D6-2720A6B5F17E}"/>
                </a:ext>
              </a:extLst>
            </p:cNvPr>
            <p:cNvSpPr/>
            <p:nvPr/>
          </p:nvSpPr>
          <p:spPr>
            <a:xfrm>
              <a:off x="1968078" y="-785818"/>
              <a:ext cx="5639748" cy="1384729"/>
            </a:xfrm>
            <a:custGeom>
              <a:avLst/>
              <a:gdLst>
                <a:gd name="connsiteX0" fmla="*/ 0 w 4000500"/>
                <a:gd name="connsiteY0" fmla="*/ 0 h 800100"/>
                <a:gd name="connsiteX1" fmla="*/ 4000500 w 4000500"/>
                <a:gd name="connsiteY1" fmla="*/ 0 h 800100"/>
                <a:gd name="connsiteX2" fmla="*/ 4000500 w 4000500"/>
                <a:gd name="connsiteY2" fmla="*/ 800100 h 800100"/>
                <a:gd name="connsiteX3" fmla="*/ 0 w 4000500"/>
                <a:gd name="connsiteY3" fmla="*/ 800100 h 800100"/>
                <a:gd name="connsiteX4" fmla="*/ 0 w 4000500"/>
                <a:gd name="connsiteY4" fmla="*/ 0 h 800100"/>
                <a:gd name="connsiteX0" fmla="*/ 0 w 4000500"/>
                <a:gd name="connsiteY0" fmla="*/ 0 h 800100"/>
                <a:gd name="connsiteX1" fmla="*/ 4000500 w 4000500"/>
                <a:gd name="connsiteY1" fmla="*/ 0 h 800100"/>
                <a:gd name="connsiteX2" fmla="*/ 4000500 w 4000500"/>
                <a:gd name="connsiteY2" fmla="*/ 800100 h 800100"/>
                <a:gd name="connsiteX3" fmla="*/ 792480 w 4000500"/>
                <a:gd name="connsiteY3" fmla="*/ 800100 h 800100"/>
                <a:gd name="connsiteX4" fmla="*/ 0 w 4000500"/>
                <a:gd name="connsiteY4" fmla="*/ 0 h 800100"/>
                <a:gd name="connsiteX0" fmla="*/ 0 w 4428566"/>
                <a:gd name="connsiteY0" fmla="*/ 0 h 806393"/>
                <a:gd name="connsiteX1" fmla="*/ 4000500 w 4428566"/>
                <a:gd name="connsiteY1" fmla="*/ 0 h 806393"/>
                <a:gd name="connsiteX2" fmla="*/ 4428566 w 4428566"/>
                <a:gd name="connsiteY2" fmla="*/ 806393 h 806393"/>
                <a:gd name="connsiteX3" fmla="*/ 792480 w 4428566"/>
                <a:gd name="connsiteY3" fmla="*/ 800100 h 806393"/>
                <a:gd name="connsiteX4" fmla="*/ 0 w 4428566"/>
                <a:gd name="connsiteY4" fmla="*/ 0 h 806393"/>
                <a:gd name="connsiteX0" fmla="*/ 0 w 4428566"/>
                <a:gd name="connsiteY0" fmla="*/ 0 h 806393"/>
                <a:gd name="connsiteX1" fmla="*/ 4428566 w 4428566"/>
                <a:gd name="connsiteY1" fmla="*/ 7035 h 806393"/>
                <a:gd name="connsiteX2" fmla="*/ 4428566 w 4428566"/>
                <a:gd name="connsiteY2" fmla="*/ 806393 h 806393"/>
                <a:gd name="connsiteX3" fmla="*/ 792480 w 4428566"/>
                <a:gd name="connsiteY3" fmla="*/ 800100 h 806393"/>
                <a:gd name="connsiteX4" fmla="*/ 0 w 4428566"/>
                <a:gd name="connsiteY4" fmla="*/ 0 h 8063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28566" h="806393">
                  <a:moveTo>
                    <a:pt x="0" y="0"/>
                  </a:moveTo>
                  <a:lnTo>
                    <a:pt x="4428566" y="7035"/>
                  </a:lnTo>
                  <a:lnTo>
                    <a:pt x="4428566" y="806393"/>
                  </a:lnTo>
                  <a:lnTo>
                    <a:pt x="792480" y="800100"/>
                  </a:lnTo>
                  <a:lnTo>
                    <a:pt x="0" y="0"/>
                  </a:lnTo>
                  <a:close/>
                </a:path>
              </a:pathLst>
            </a:custGeom>
            <a:solidFill>
              <a:srgbClr val="0B84FF"/>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nSpc>
                  <a:spcPct val="120000"/>
                </a:lnSpc>
                <a:spcBef>
                  <a:spcPts val="200"/>
                </a:spcBef>
              </a:pPr>
              <a:r>
                <a:rPr lang="fr-FR" sz="1000" kern="1000">
                  <a:solidFill>
                    <a:srgbClr val="00366C"/>
                  </a:solidFill>
                  <a:effectLst/>
                  <a:ea typeface="Calibri" panose="020F0502020204030204" pitchFamily="34" charset="0"/>
                  <a:cs typeface="Times New Roman" panose="02020603050405020304" pitchFamily="18" charset="0"/>
                </a:rPr>
                <a:t> </a:t>
              </a:r>
            </a:p>
          </p:txBody>
        </p:sp>
      </p:grpSp>
      <p:pic>
        <p:nvPicPr>
          <p:cNvPr id="16" name="Graphique 218">
            <a:extLst>
              <a:ext uri="{FF2B5EF4-FFF2-40B4-BE49-F238E27FC236}">
                <a16:creationId xmlns:a16="http://schemas.microsoft.com/office/drawing/2014/main" id="{797E772C-3E32-4DC4-9154-2641BFB9AA2D}"/>
              </a:ext>
            </a:extLst>
          </p:cNvPr>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40909" y="193345"/>
            <a:ext cx="1424861" cy="311868"/>
          </a:xfrm>
          <a:prstGeom prst="rect">
            <a:avLst/>
          </a:prstGeom>
        </p:spPr>
      </p:pic>
      <p:sp>
        <p:nvSpPr>
          <p:cNvPr id="17" name="Zone de texte 2">
            <a:extLst>
              <a:ext uri="{FF2B5EF4-FFF2-40B4-BE49-F238E27FC236}">
                <a16:creationId xmlns:a16="http://schemas.microsoft.com/office/drawing/2014/main" id="{BB37616C-272E-47F1-863A-B2C92FBE80F3}"/>
              </a:ext>
            </a:extLst>
          </p:cNvPr>
          <p:cNvSpPr txBox="1">
            <a:spLocks noChangeArrowheads="1"/>
          </p:cNvSpPr>
          <p:nvPr/>
        </p:nvSpPr>
        <p:spPr bwMode="auto">
          <a:xfrm>
            <a:off x="10440745" y="130371"/>
            <a:ext cx="18367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spcBef>
                <a:spcPct val="0"/>
              </a:spcBef>
              <a:spcAft>
                <a:spcPct val="0"/>
              </a:spcAft>
            </a:pPr>
            <a:r>
              <a:rPr lang="fr-FR">
                <a:solidFill>
                  <a:schemeClr val="bg1"/>
                </a:solidFill>
                <a:latin typeface="Arial"/>
                <a:cs typeface="Arial"/>
              </a:rPr>
              <a:t>Atelier 2 HTML</a:t>
            </a:r>
            <a:endParaRPr lang="en-US">
              <a:solidFill>
                <a:schemeClr val="bg1"/>
              </a:solidFill>
            </a:endParaRPr>
          </a:p>
        </p:txBody>
      </p:sp>
      <p:cxnSp>
        <p:nvCxnSpPr>
          <p:cNvPr id="21" name="Connecteur droit 12">
            <a:extLst>
              <a:ext uri="{FF2B5EF4-FFF2-40B4-BE49-F238E27FC236}">
                <a16:creationId xmlns:a16="http://schemas.microsoft.com/office/drawing/2014/main" id="{2FD4896E-C3EA-4312-B8B9-061395FD30B9}"/>
              </a:ext>
              <a:ext uri="{C183D7F6-B498-43B3-948B-1728B52AA6E4}">
                <adec:decorative xmlns:adec="http://schemas.microsoft.com/office/drawing/2017/decorative" val="1"/>
              </a:ext>
            </a:extLst>
          </p:cNvPr>
          <p:cNvCxnSpPr>
            <a:cxnSpLocks/>
          </p:cNvCxnSpPr>
          <p:nvPr/>
        </p:nvCxnSpPr>
        <p:spPr>
          <a:xfrm>
            <a:off x="10526228" y="71037"/>
            <a:ext cx="1416204" cy="0"/>
          </a:xfrm>
          <a:prstGeom prst="line">
            <a:avLst/>
          </a:prstGeom>
          <a:ln w="57150">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25" name="Espace réservé du numéro de diapositive 24">
            <a:extLst>
              <a:ext uri="{FF2B5EF4-FFF2-40B4-BE49-F238E27FC236}">
                <a16:creationId xmlns:a16="http://schemas.microsoft.com/office/drawing/2014/main" id="{6BFAE7BC-893E-4B9B-AB04-BFD3DE9B75A1}"/>
              </a:ext>
            </a:extLst>
          </p:cNvPr>
          <p:cNvSpPr>
            <a:spLocks noGrp="1"/>
          </p:cNvSpPr>
          <p:nvPr>
            <p:ph type="sldNum" sz="quarter" idx="12"/>
          </p:nvPr>
        </p:nvSpPr>
        <p:spPr/>
        <p:txBody>
          <a:bodyPr/>
          <a:lstStyle/>
          <a:p>
            <a:r>
              <a:rPr lang="fr-FR">
                <a:cs typeface="Calibri"/>
              </a:rPr>
              <a:t>45</a:t>
            </a:r>
          </a:p>
        </p:txBody>
      </p:sp>
      <p:sp>
        <p:nvSpPr>
          <p:cNvPr id="3" name="TextBox 2">
            <a:extLst>
              <a:ext uri="{FF2B5EF4-FFF2-40B4-BE49-F238E27FC236}">
                <a16:creationId xmlns:a16="http://schemas.microsoft.com/office/drawing/2014/main" id="{300F317F-220A-C48E-5C15-8F401C4C2259}"/>
              </a:ext>
            </a:extLst>
          </p:cNvPr>
          <p:cNvSpPr txBox="1"/>
          <p:nvPr/>
        </p:nvSpPr>
        <p:spPr>
          <a:xfrm>
            <a:off x="3094404" y="367690"/>
            <a:ext cx="5994400" cy="39370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lnSpc>
                <a:spcPct val="110000"/>
              </a:lnSpc>
              <a:spcBef>
                <a:spcPts val="1200"/>
              </a:spcBef>
              <a:spcAft>
                <a:spcPts val="200"/>
              </a:spcAft>
            </a:pPr>
            <a:r>
              <a:rPr lang="fr-FR" sz="2000" b="1">
                <a:ea typeface="+mn-lt"/>
                <a:cs typeface="+mn-lt"/>
              </a:rPr>
              <a:t>Présentation du HTML</a:t>
            </a:r>
            <a:endParaRPr lang="en-US" sz="2000" b="1">
              <a:cs typeface="Calibri"/>
            </a:endParaRPr>
          </a:p>
        </p:txBody>
      </p:sp>
      <p:sp>
        <p:nvSpPr>
          <p:cNvPr id="4" name="Espace réservé du contenu 2">
            <a:extLst>
              <a:ext uri="{FF2B5EF4-FFF2-40B4-BE49-F238E27FC236}">
                <a16:creationId xmlns:a16="http://schemas.microsoft.com/office/drawing/2014/main" id="{A89E0A5D-996B-19E8-94DB-84BF450C7363}"/>
              </a:ext>
            </a:extLst>
          </p:cNvPr>
          <p:cNvSpPr txBox="1">
            <a:spLocks/>
          </p:cNvSpPr>
          <p:nvPr/>
        </p:nvSpPr>
        <p:spPr>
          <a:xfrm>
            <a:off x="1487365" y="875690"/>
            <a:ext cx="9213850" cy="393700"/>
          </a:xfrm>
          <a:prstGeom prst="rect">
            <a:avLst/>
          </a:prstGeom>
        </p:spPr>
        <p:txBody>
          <a:bodyPr lIns="91440" tIns="45720" rIns="91440" bIns="45720" anchor="t">
            <a:normAutofit lnSpcReduction="10000"/>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fr-FR" b="1">
                <a:solidFill>
                  <a:schemeClr val="accent1"/>
                </a:solidFill>
              </a:rPr>
              <a:t>ARBORESCENCE HTML</a:t>
            </a:r>
            <a:endParaRPr lang="en-US">
              <a:solidFill>
                <a:schemeClr val="accent1"/>
              </a:solidFill>
            </a:endParaRPr>
          </a:p>
        </p:txBody>
      </p:sp>
      <p:sp>
        <p:nvSpPr>
          <p:cNvPr id="5" name="object 3">
            <a:extLst>
              <a:ext uri="{FF2B5EF4-FFF2-40B4-BE49-F238E27FC236}">
                <a16:creationId xmlns:a16="http://schemas.microsoft.com/office/drawing/2014/main" id="{120B4C87-BD89-5A2F-5862-3D5008C9C4EA}"/>
              </a:ext>
            </a:extLst>
          </p:cNvPr>
          <p:cNvSpPr txBox="1"/>
          <p:nvPr/>
        </p:nvSpPr>
        <p:spPr>
          <a:xfrm>
            <a:off x="639019" y="2076701"/>
            <a:ext cx="4296203" cy="353378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t">
            <a:spAutoFit/>
          </a:bodyPr>
          <a:lstStyle/>
          <a:p>
            <a:pPr marL="266700" marR="283845" indent="-254000">
              <a:lnSpc>
                <a:spcPct val="101499"/>
              </a:lnSpc>
              <a:buSzPct val="100000"/>
              <a:buFont typeface="Helvetica"/>
              <a:buChar char="‣"/>
              <a:tabLst>
                <a:tab pos="266700" algn="l"/>
              </a:tabLst>
              <a:defRPr sz="3200" spc="-95">
                <a:solidFill>
                  <a:srgbClr val="515151"/>
                </a:solidFill>
                <a:latin typeface="Arial"/>
                <a:ea typeface="Arial"/>
                <a:cs typeface="Arial"/>
                <a:sym typeface="Arial"/>
              </a:defRPr>
            </a:pPr>
            <a:r>
              <a:rPr lang="en-US" sz="2400" noProof="1"/>
              <a:t>L'arborescence HTML contient une racine,  des parents, des frères, des  enfants</a:t>
            </a:r>
          </a:p>
          <a:p>
            <a:pPr marL="266700" indent="-254000">
              <a:spcBef>
                <a:spcPts val="1000"/>
              </a:spcBef>
              <a:buSzPct val="100000"/>
              <a:buFont typeface="Helvetica"/>
              <a:buChar char="‣"/>
              <a:tabLst>
                <a:tab pos="266700" algn="l"/>
              </a:tabLst>
              <a:defRPr sz="3200" spc="-15">
                <a:solidFill>
                  <a:srgbClr val="515151"/>
                </a:solidFill>
                <a:latin typeface="Arial"/>
                <a:ea typeface="Arial"/>
                <a:cs typeface="Arial"/>
                <a:sym typeface="Arial"/>
              </a:defRPr>
            </a:pPr>
            <a:r>
              <a:rPr lang="en-US" sz="2400" noProof="1"/>
              <a:t>comme un arbre généalogique</a:t>
            </a:r>
          </a:p>
          <a:p>
            <a:pPr marL="266700" indent="-254000">
              <a:spcBef>
                <a:spcPts val="1000"/>
              </a:spcBef>
              <a:buSzPct val="100000"/>
              <a:buFont typeface="Helvetica"/>
              <a:buChar char="‣"/>
              <a:tabLst>
                <a:tab pos="266700" algn="l"/>
              </a:tabLst>
              <a:defRPr sz="3200" spc="-15">
                <a:solidFill>
                  <a:srgbClr val="515151"/>
                </a:solidFill>
                <a:latin typeface="Arial"/>
                <a:ea typeface="Arial"/>
                <a:cs typeface="Arial"/>
                <a:sym typeface="Arial"/>
              </a:defRPr>
            </a:pPr>
            <a:r>
              <a:rPr lang="en-US" sz="2400" noProof="1"/>
              <a:t>Appellation technique : </a:t>
            </a:r>
            <a:r>
              <a:rPr lang="en-US" sz="2400" b="1" noProof="1"/>
              <a:t>« DOM »</a:t>
            </a:r>
            <a:br>
              <a:rPr lang="en-US" sz="2400" b="1" noProof="1"/>
            </a:br>
            <a:r>
              <a:rPr lang="en-US" sz="2000" noProof="1"/>
              <a:t>(Document Object Model)</a:t>
            </a:r>
            <a:endParaRPr lang="en-US" sz="2400" noProof="1"/>
          </a:p>
        </p:txBody>
      </p:sp>
      <p:sp>
        <p:nvSpPr>
          <p:cNvPr id="8" name="object 4">
            <a:extLst>
              <a:ext uri="{FF2B5EF4-FFF2-40B4-BE49-F238E27FC236}">
                <a16:creationId xmlns:a16="http://schemas.microsoft.com/office/drawing/2014/main" id="{E72B6C64-DCCE-699A-47AE-1CA863E9254E}"/>
              </a:ext>
            </a:extLst>
          </p:cNvPr>
          <p:cNvSpPr/>
          <p:nvPr/>
        </p:nvSpPr>
        <p:spPr>
          <a:xfrm>
            <a:off x="5570316" y="2066839"/>
            <a:ext cx="5975972" cy="3568701"/>
          </a:xfrm>
          <a:prstGeom prst="rect">
            <a:avLst/>
          </a:prstGeom>
          <a:blipFill>
            <a:blip r:embed="rId4"/>
            <a:stretch>
              <a:fillRect/>
            </a:stretch>
          </a:blipFill>
          <a:ln w="12700">
            <a:miter lim="400000"/>
          </a:ln>
        </p:spPr>
        <p:txBody>
          <a:bodyPr lIns="45719" rIns="45719"/>
          <a:lstStyle/>
          <a:p>
            <a:endParaRPr/>
          </a:p>
        </p:txBody>
      </p:sp>
    </p:spTree>
    <p:extLst>
      <p:ext uri="{BB962C8B-B14F-4D97-AF65-F5344CB8AC3E}">
        <p14:creationId xmlns:p14="http://schemas.microsoft.com/office/powerpoint/2010/main" val="191734479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Connecteur droit 12">
            <a:extLst>
              <a:ext uri="{FF2B5EF4-FFF2-40B4-BE49-F238E27FC236}">
                <a16:creationId xmlns:a16="http://schemas.microsoft.com/office/drawing/2014/main" id="{7F409621-235B-42B7-8C57-C671A5B850E8}"/>
              </a:ext>
              <a:ext uri="{C183D7F6-B498-43B3-948B-1728B52AA6E4}">
                <adec:decorative xmlns:adec="http://schemas.microsoft.com/office/drawing/2017/decorative" val="1"/>
              </a:ext>
            </a:extLst>
          </p:cNvPr>
          <p:cNvCxnSpPr>
            <a:cxnSpLocks/>
          </p:cNvCxnSpPr>
          <p:nvPr/>
        </p:nvCxnSpPr>
        <p:spPr>
          <a:xfrm>
            <a:off x="240908" y="6459681"/>
            <a:ext cx="0" cy="398319"/>
          </a:xfrm>
          <a:prstGeom prst="line">
            <a:avLst/>
          </a:prstGeom>
          <a:ln w="139700">
            <a:solidFill>
              <a:schemeClr val="accent2"/>
            </a:solidFill>
            <a:prstDash val="solid"/>
          </a:ln>
        </p:spPr>
        <p:style>
          <a:lnRef idx="1">
            <a:schemeClr val="accent1"/>
          </a:lnRef>
          <a:fillRef idx="0">
            <a:schemeClr val="accent1"/>
          </a:fillRef>
          <a:effectRef idx="0">
            <a:schemeClr val="accent1"/>
          </a:effectRef>
          <a:fontRef idx="minor">
            <a:schemeClr val="tx1"/>
          </a:fontRef>
        </p:style>
      </p:cxnSp>
      <p:grpSp>
        <p:nvGrpSpPr>
          <p:cNvPr id="13" name="Groupe 12">
            <a:extLst>
              <a:ext uri="{FF2B5EF4-FFF2-40B4-BE49-F238E27FC236}">
                <a16:creationId xmlns:a16="http://schemas.microsoft.com/office/drawing/2014/main" id="{85DCF745-39CA-459B-8ACF-F7DEC90EFF33}"/>
              </a:ext>
              <a:ext uri="{C183D7F6-B498-43B3-948B-1728B52AA6E4}">
                <adec:decorative xmlns:adec="http://schemas.microsoft.com/office/drawing/2017/decorative" val="1"/>
              </a:ext>
            </a:extLst>
          </p:cNvPr>
          <p:cNvGrpSpPr/>
          <p:nvPr/>
        </p:nvGrpSpPr>
        <p:grpSpPr>
          <a:xfrm>
            <a:off x="9233656" y="-30668"/>
            <a:ext cx="2958344" cy="565210"/>
            <a:chOff x="1216702" y="-785818"/>
            <a:chExt cx="6391124" cy="1384729"/>
          </a:xfrm>
        </p:grpSpPr>
        <p:sp>
          <p:nvSpPr>
            <p:cNvPr id="14" name="Rectangle 1">
              <a:extLst>
                <a:ext uri="{FF2B5EF4-FFF2-40B4-BE49-F238E27FC236}">
                  <a16:creationId xmlns:a16="http://schemas.microsoft.com/office/drawing/2014/main" id="{1DD38E9F-DD41-498F-8651-C39F97B54463}"/>
                </a:ext>
              </a:extLst>
            </p:cNvPr>
            <p:cNvSpPr/>
            <p:nvPr/>
          </p:nvSpPr>
          <p:spPr>
            <a:xfrm>
              <a:off x="1216702" y="-755745"/>
              <a:ext cx="2792437" cy="728927"/>
            </a:xfrm>
            <a:custGeom>
              <a:avLst/>
              <a:gdLst>
                <a:gd name="connsiteX0" fmla="*/ 0 w 2778276"/>
                <a:gd name="connsiteY0" fmla="*/ 0 h 471777"/>
                <a:gd name="connsiteX1" fmla="*/ 2778276 w 2778276"/>
                <a:gd name="connsiteY1" fmla="*/ 0 h 471777"/>
                <a:gd name="connsiteX2" fmla="*/ 2778276 w 2778276"/>
                <a:gd name="connsiteY2" fmla="*/ 471777 h 471777"/>
                <a:gd name="connsiteX3" fmla="*/ 0 w 2778276"/>
                <a:gd name="connsiteY3" fmla="*/ 471777 h 471777"/>
                <a:gd name="connsiteX4" fmla="*/ 0 w 2778276"/>
                <a:gd name="connsiteY4" fmla="*/ 0 h 471777"/>
                <a:gd name="connsiteX0" fmla="*/ 0 w 2778276"/>
                <a:gd name="connsiteY0" fmla="*/ 0 h 499912"/>
                <a:gd name="connsiteX1" fmla="*/ 2778276 w 2778276"/>
                <a:gd name="connsiteY1" fmla="*/ 0 h 499912"/>
                <a:gd name="connsiteX2" fmla="*/ 2778276 w 2778276"/>
                <a:gd name="connsiteY2" fmla="*/ 471777 h 499912"/>
                <a:gd name="connsiteX3" fmla="*/ 576775 w 2778276"/>
                <a:gd name="connsiteY3" fmla="*/ 499912 h 499912"/>
                <a:gd name="connsiteX4" fmla="*/ 0 w 2778276"/>
                <a:gd name="connsiteY4" fmla="*/ 0 h 499912"/>
                <a:gd name="connsiteX0" fmla="*/ 0 w 2792344"/>
                <a:gd name="connsiteY0" fmla="*/ 0 h 514001"/>
                <a:gd name="connsiteX1" fmla="*/ 2778276 w 2792344"/>
                <a:gd name="connsiteY1" fmla="*/ 0 h 514001"/>
                <a:gd name="connsiteX2" fmla="*/ 2792344 w 2792344"/>
                <a:gd name="connsiteY2" fmla="*/ 514001 h 514001"/>
                <a:gd name="connsiteX3" fmla="*/ 576775 w 2792344"/>
                <a:gd name="connsiteY3" fmla="*/ 499912 h 514001"/>
                <a:gd name="connsiteX4" fmla="*/ 0 w 2792344"/>
                <a:gd name="connsiteY4" fmla="*/ 0 h 514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2344" h="514001">
                  <a:moveTo>
                    <a:pt x="0" y="0"/>
                  </a:moveTo>
                  <a:lnTo>
                    <a:pt x="2778276" y="0"/>
                  </a:lnTo>
                  <a:lnTo>
                    <a:pt x="2792344" y="514001"/>
                  </a:lnTo>
                  <a:lnTo>
                    <a:pt x="576775" y="499912"/>
                  </a:lnTo>
                  <a:lnTo>
                    <a:pt x="0" y="0"/>
                  </a:lnTo>
                  <a:close/>
                </a:path>
              </a:pathLst>
            </a:custGeom>
            <a:solidFill>
              <a:srgbClr val="EE740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fr-FR">
                <a:solidFill>
                  <a:srgbClr val="00366C"/>
                </a:solidFill>
              </a:endParaRPr>
            </a:p>
          </p:txBody>
        </p:sp>
        <p:sp>
          <p:nvSpPr>
            <p:cNvPr id="15" name="Rectangle 2">
              <a:extLst>
                <a:ext uri="{FF2B5EF4-FFF2-40B4-BE49-F238E27FC236}">
                  <a16:creationId xmlns:a16="http://schemas.microsoft.com/office/drawing/2014/main" id="{ADAB0AEC-795E-4826-A0D6-2720A6B5F17E}"/>
                </a:ext>
              </a:extLst>
            </p:cNvPr>
            <p:cNvSpPr/>
            <p:nvPr/>
          </p:nvSpPr>
          <p:spPr>
            <a:xfrm>
              <a:off x="1968078" y="-785818"/>
              <a:ext cx="5639748" cy="1384729"/>
            </a:xfrm>
            <a:custGeom>
              <a:avLst/>
              <a:gdLst>
                <a:gd name="connsiteX0" fmla="*/ 0 w 4000500"/>
                <a:gd name="connsiteY0" fmla="*/ 0 h 800100"/>
                <a:gd name="connsiteX1" fmla="*/ 4000500 w 4000500"/>
                <a:gd name="connsiteY1" fmla="*/ 0 h 800100"/>
                <a:gd name="connsiteX2" fmla="*/ 4000500 w 4000500"/>
                <a:gd name="connsiteY2" fmla="*/ 800100 h 800100"/>
                <a:gd name="connsiteX3" fmla="*/ 0 w 4000500"/>
                <a:gd name="connsiteY3" fmla="*/ 800100 h 800100"/>
                <a:gd name="connsiteX4" fmla="*/ 0 w 4000500"/>
                <a:gd name="connsiteY4" fmla="*/ 0 h 800100"/>
                <a:gd name="connsiteX0" fmla="*/ 0 w 4000500"/>
                <a:gd name="connsiteY0" fmla="*/ 0 h 800100"/>
                <a:gd name="connsiteX1" fmla="*/ 4000500 w 4000500"/>
                <a:gd name="connsiteY1" fmla="*/ 0 h 800100"/>
                <a:gd name="connsiteX2" fmla="*/ 4000500 w 4000500"/>
                <a:gd name="connsiteY2" fmla="*/ 800100 h 800100"/>
                <a:gd name="connsiteX3" fmla="*/ 792480 w 4000500"/>
                <a:gd name="connsiteY3" fmla="*/ 800100 h 800100"/>
                <a:gd name="connsiteX4" fmla="*/ 0 w 4000500"/>
                <a:gd name="connsiteY4" fmla="*/ 0 h 800100"/>
                <a:gd name="connsiteX0" fmla="*/ 0 w 4428566"/>
                <a:gd name="connsiteY0" fmla="*/ 0 h 806393"/>
                <a:gd name="connsiteX1" fmla="*/ 4000500 w 4428566"/>
                <a:gd name="connsiteY1" fmla="*/ 0 h 806393"/>
                <a:gd name="connsiteX2" fmla="*/ 4428566 w 4428566"/>
                <a:gd name="connsiteY2" fmla="*/ 806393 h 806393"/>
                <a:gd name="connsiteX3" fmla="*/ 792480 w 4428566"/>
                <a:gd name="connsiteY3" fmla="*/ 800100 h 806393"/>
                <a:gd name="connsiteX4" fmla="*/ 0 w 4428566"/>
                <a:gd name="connsiteY4" fmla="*/ 0 h 806393"/>
                <a:gd name="connsiteX0" fmla="*/ 0 w 4428566"/>
                <a:gd name="connsiteY0" fmla="*/ 0 h 806393"/>
                <a:gd name="connsiteX1" fmla="*/ 4428566 w 4428566"/>
                <a:gd name="connsiteY1" fmla="*/ 7035 h 806393"/>
                <a:gd name="connsiteX2" fmla="*/ 4428566 w 4428566"/>
                <a:gd name="connsiteY2" fmla="*/ 806393 h 806393"/>
                <a:gd name="connsiteX3" fmla="*/ 792480 w 4428566"/>
                <a:gd name="connsiteY3" fmla="*/ 800100 h 806393"/>
                <a:gd name="connsiteX4" fmla="*/ 0 w 4428566"/>
                <a:gd name="connsiteY4" fmla="*/ 0 h 8063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28566" h="806393">
                  <a:moveTo>
                    <a:pt x="0" y="0"/>
                  </a:moveTo>
                  <a:lnTo>
                    <a:pt x="4428566" y="7035"/>
                  </a:lnTo>
                  <a:lnTo>
                    <a:pt x="4428566" y="806393"/>
                  </a:lnTo>
                  <a:lnTo>
                    <a:pt x="792480" y="800100"/>
                  </a:lnTo>
                  <a:lnTo>
                    <a:pt x="0" y="0"/>
                  </a:lnTo>
                  <a:close/>
                </a:path>
              </a:pathLst>
            </a:custGeom>
            <a:solidFill>
              <a:srgbClr val="0B84FF"/>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nSpc>
                  <a:spcPct val="120000"/>
                </a:lnSpc>
                <a:spcBef>
                  <a:spcPts val="200"/>
                </a:spcBef>
              </a:pPr>
              <a:r>
                <a:rPr lang="fr-FR" sz="1000" kern="1000">
                  <a:solidFill>
                    <a:srgbClr val="00366C"/>
                  </a:solidFill>
                  <a:effectLst/>
                  <a:ea typeface="Calibri" panose="020F0502020204030204" pitchFamily="34" charset="0"/>
                  <a:cs typeface="Times New Roman" panose="02020603050405020304" pitchFamily="18" charset="0"/>
                </a:rPr>
                <a:t> </a:t>
              </a:r>
            </a:p>
          </p:txBody>
        </p:sp>
      </p:grpSp>
      <p:pic>
        <p:nvPicPr>
          <p:cNvPr id="16" name="Graphique 218">
            <a:extLst>
              <a:ext uri="{FF2B5EF4-FFF2-40B4-BE49-F238E27FC236}">
                <a16:creationId xmlns:a16="http://schemas.microsoft.com/office/drawing/2014/main" id="{797E772C-3E32-4DC4-9154-2641BFB9AA2D}"/>
              </a:ext>
            </a:extLst>
          </p:cNvPr>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40909" y="193345"/>
            <a:ext cx="1424861" cy="311868"/>
          </a:xfrm>
          <a:prstGeom prst="rect">
            <a:avLst/>
          </a:prstGeom>
        </p:spPr>
      </p:pic>
      <p:sp>
        <p:nvSpPr>
          <p:cNvPr id="17" name="Zone de texte 2">
            <a:extLst>
              <a:ext uri="{FF2B5EF4-FFF2-40B4-BE49-F238E27FC236}">
                <a16:creationId xmlns:a16="http://schemas.microsoft.com/office/drawing/2014/main" id="{BB37616C-272E-47F1-863A-B2C92FBE80F3}"/>
              </a:ext>
            </a:extLst>
          </p:cNvPr>
          <p:cNvSpPr txBox="1">
            <a:spLocks noChangeArrowheads="1"/>
          </p:cNvSpPr>
          <p:nvPr/>
        </p:nvSpPr>
        <p:spPr bwMode="auto">
          <a:xfrm>
            <a:off x="10440745" y="130371"/>
            <a:ext cx="18367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spcBef>
                <a:spcPct val="0"/>
              </a:spcBef>
              <a:spcAft>
                <a:spcPct val="0"/>
              </a:spcAft>
            </a:pPr>
            <a:r>
              <a:rPr lang="fr-FR">
                <a:solidFill>
                  <a:schemeClr val="bg1"/>
                </a:solidFill>
                <a:latin typeface="Arial"/>
                <a:cs typeface="Arial"/>
              </a:rPr>
              <a:t>Atelier 2 HTML</a:t>
            </a:r>
            <a:endParaRPr lang="en-US">
              <a:solidFill>
                <a:schemeClr val="bg1"/>
              </a:solidFill>
            </a:endParaRPr>
          </a:p>
        </p:txBody>
      </p:sp>
      <p:cxnSp>
        <p:nvCxnSpPr>
          <p:cNvPr id="21" name="Connecteur droit 12">
            <a:extLst>
              <a:ext uri="{FF2B5EF4-FFF2-40B4-BE49-F238E27FC236}">
                <a16:creationId xmlns:a16="http://schemas.microsoft.com/office/drawing/2014/main" id="{2FD4896E-C3EA-4312-B8B9-061395FD30B9}"/>
              </a:ext>
              <a:ext uri="{C183D7F6-B498-43B3-948B-1728B52AA6E4}">
                <adec:decorative xmlns:adec="http://schemas.microsoft.com/office/drawing/2017/decorative" val="1"/>
              </a:ext>
            </a:extLst>
          </p:cNvPr>
          <p:cNvCxnSpPr>
            <a:cxnSpLocks/>
          </p:cNvCxnSpPr>
          <p:nvPr/>
        </p:nvCxnSpPr>
        <p:spPr>
          <a:xfrm>
            <a:off x="10526228" y="71037"/>
            <a:ext cx="1416204" cy="0"/>
          </a:xfrm>
          <a:prstGeom prst="line">
            <a:avLst/>
          </a:prstGeom>
          <a:ln w="57150">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25" name="Espace réservé du numéro de diapositive 24">
            <a:extLst>
              <a:ext uri="{FF2B5EF4-FFF2-40B4-BE49-F238E27FC236}">
                <a16:creationId xmlns:a16="http://schemas.microsoft.com/office/drawing/2014/main" id="{6BFAE7BC-893E-4B9B-AB04-BFD3DE9B75A1}"/>
              </a:ext>
            </a:extLst>
          </p:cNvPr>
          <p:cNvSpPr>
            <a:spLocks noGrp="1"/>
          </p:cNvSpPr>
          <p:nvPr>
            <p:ph type="sldNum" sz="quarter" idx="12"/>
          </p:nvPr>
        </p:nvSpPr>
        <p:spPr/>
        <p:txBody>
          <a:bodyPr/>
          <a:lstStyle/>
          <a:p>
            <a:r>
              <a:rPr lang="fr-FR">
                <a:cs typeface="Calibri"/>
              </a:rPr>
              <a:t>46</a:t>
            </a:r>
          </a:p>
        </p:txBody>
      </p:sp>
      <p:sp>
        <p:nvSpPr>
          <p:cNvPr id="3" name="TextBox 2">
            <a:extLst>
              <a:ext uri="{FF2B5EF4-FFF2-40B4-BE49-F238E27FC236}">
                <a16:creationId xmlns:a16="http://schemas.microsoft.com/office/drawing/2014/main" id="{300F317F-220A-C48E-5C15-8F401C4C2259}"/>
              </a:ext>
            </a:extLst>
          </p:cNvPr>
          <p:cNvSpPr txBox="1"/>
          <p:nvPr/>
        </p:nvSpPr>
        <p:spPr>
          <a:xfrm>
            <a:off x="3094404" y="367690"/>
            <a:ext cx="5994400" cy="39370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lnSpc>
                <a:spcPct val="110000"/>
              </a:lnSpc>
              <a:spcBef>
                <a:spcPts val="1200"/>
              </a:spcBef>
              <a:spcAft>
                <a:spcPts val="200"/>
              </a:spcAft>
            </a:pPr>
            <a:r>
              <a:rPr lang="fr-FR" sz="2000" b="1">
                <a:ea typeface="+mn-lt"/>
                <a:cs typeface="+mn-lt"/>
              </a:rPr>
              <a:t>Présentation du HTML</a:t>
            </a:r>
            <a:endParaRPr lang="en-US" sz="2000" b="1">
              <a:cs typeface="Calibri"/>
            </a:endParaRPr>
          </a:p>
        </p:txBody>
      </p:sp>
      <p:sp>
        <p:nvSpPr>
          <p:cNvPr id="4" name="Espace réservé du contenu 2">
            <a:extLst>
              <a:ext uri="{FF2B5EF4-FFF2-40B4-BE49-F238E27FC236}">
                <a16:creationId xmlns:a16="http://schemas.microsoft.com/office/drawing/2014/main" id="{A89E0A5D-996B-19E8-94DB-84BF450C7363}"/>
              </a:ext>
            </a:extLst>
          </p:cNvPr>
          <p:cNvSpPr txBox="1">
            <a:spLocks/>
          </p:cNvSpPr>
          <p:nvPr/>
        </p:nvSpPr>
        <p:spPr>
          <a:xfrm>
            <a:off x="1487365" y="875690"/>
            <a:ext cx="9213850" cy="393700"/>
          </a:xfrm>
          <a:prstGeom prst="rect">
            <a:avLst/>
          </a:prstGeom>
        </p:spPr>
        <p:txBody>
          <a:bodyPr lIns="91440" tIns="45720" rIns="91440" bIns="45720" anchor="t">
            <a:normAutofit lnSpcReduction="10000"/>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fr-FR" b="1">
                <a:solidFill>
                  <a:schemeClr val="accent1"/>
                </a:solidFill>
              </a:rPr>
              <a:t>EXERCICE CV</a:t>
            </a:r>
            <a:endParaRPr lang="en-US">
              <a:solidFill>
                <a:schemeClr val="accent1"/>
              </a:solidFill>
            </a:endParaRPr>
          </a:p>
        </p:txBody>
      </p:sp>
      <p:sp>
        <p:nvSpPr>
          <p:cNvPr id="6" name="ZoneTexte 6">
            <a:extLst>
              <a:ext uri="{FF2B5EF4-FFF2-40B4-BE49-F238E27FC236}">
                <a16:creationId xmlns:a16="http://schemas.microsoft.com/office/drawing/2014/main" id="{0C781738-D7BB-7761-56DB-59BC41B9D074}"/>
              </a:ext>
            </a:extLst>
          </p:cNvPr>
          <p:cNvSpPr txBox="1"/>
          <p:nvPr/>
        </p:nvSpPr>
        <p:spPr>
          <a:xfrm>
            <a:off x="1097280" y="1950869"/>
            <a:ext cx="6096000" cy="3466398"/>
          </a:xfrm>
          <a:prstGeom prst="rect">
            <a:avLst/>
          </a:prstGeom>
          <a:noFill/>
        </p:spPr>
        <p:txBody>
          <a:bodyPr wrap="square" lIns="91440" tIns="45720" rIns="91440" bIns="45720" anchor="t">
            <a:spAutoFit/>
          </a:bodyPr>
          <a:lstStyle/>
          <a:p>
            <a:pPr>
              <a:lnSpc>
                <a:spcPct val="115000"/>
              </a:lnSpc>
              <a:spcAft>
                <a:spcPts val="1000"/>
              </a:spcAft>
            </a:pPr>
            <a:r>
              <a:rPr lang="fr-FR" sz="1800">
                <a:effectLst/>
                <a:latin typeface="Calibri"/>
                <a:ea typeface="Times New Roman" panose="02020603050405020304" pitchFamily="18" charset="0"/>
                <a:cs typeface="Calibri"/>
              </a:rPr>
              <a:t>Créer </a:t>
            </a:r>
            <a:r>
              <a:rPr lang="fr-FR">
                <a:latin typeface="Calibri"/>
                <a:ea typeface="Times New Roman" panose="02020603050405020304" pitchFamily="18" charset="0"/>
                <a:cs typeface="Calibri"/>
              </a:rPr>
              <a:t>votre CV </a:t>
            </a:r>
            <a:r>
              <a:rPr lang="fr-FR" sz="1800">
                <a:effectLst/>
                <a:latin typeface="Calibri"/>
                <a:ea typeface="Times New Roman" panose="02020603050405020304" pitchFamily="18" charset="0"/>
                <a:cs typeface="Calibri"/>
              </a:rPr>
              <a:t>en HTML (structure uniquement)</a:t>
            </a:r>
          </a:p>
          <a:p>
            <a:pPr>
              <a:lnSpc>
                <a:spcPct val="115000"/>
              </a:lnSpc>
              <a:spcAft>
                <a:spcPts val="1000"/>
              </a:spcAft>
            </a:pPr>
            <a:endParaRPr lang="fr-FR">
              <a:latin typeface="Calibri" panose="020F0502020204030204" pitchFamily="34" charset="0"/>
              <a:ea typeface="Times New Roman" panose="02020603050405020304" pitchFamily="18" charset="0"/>
              <a:cs typeface="Calibri" panose="020F0502020204030204" pitchFamily="34" charset="0"/>
            </a:endParaRPr>
          </a:p>
          <a:p>
            <a:pPr>
              <a:lnSpc>
                <a:spcPct val="115000"/>
              </a:lnSpc>
              <a:spcAft>
                <a:spcPts val="1000"/>
              </a:spcAft>
            </a:pPr>
            <a:r>
              <a:rPr lang="fr-FR" sz="1400">
                <a:effectLst/>
                <a:latin typeface="Calibri"/>
                <a:ea typeface="Times New Roman" panose="02020603050405020304" pitchFamily="18" charset="0"/>
                <a:cs typeface="Calibri"/>
              </a:rPr>
              <a:t>Étape 1 : Créez une page HTML avec une structure de base.</a:t>
            </a:r>
          </a:p>
          <a:p>
            <a:pPr>
              <a:lnSpc>
                <a:spcPct val="115000"/>
              </a:lnSpc>
              <a:spcAft>
                <a:spcPts val="1000"/>
              </a:spcAft>
            </a:pPr>
            <a:r>
              <a:rPr lang="fr-FR" sz="1400">
                <a:effectLst/>
                <a:latin typeface="Calibri"/>
                <a:ea typeface="Times New Roman" panose="02020603050405020304" pitchFamily="18" charset="0"/>
                <a:cs typeface="Calibri"/>
              </a:rPr>
              <a:t>Étape 2 : </a:t>
            </a:r>
            <a:r>
              <a:rPr lang="fr-FR" sz="1400">
                <a:latin typeface="Calibri"/>
                <a:ea typeface="Times New Roman" panose="02020603050405020304" pitchFamily="18" charset="0"/>
                <a:cs typeface="Calibri"/>
              </a:rPr>
              <a:t>Dans un &lt;</a:t>
            </a:r>
            <a:r>
              <a:rPr lang="fr-FR" sz="1400">
                <a:solidFill>
                  <a:srgbClr val="E45649"/>
                </a:solidFill>
                <a:latin typeface="Calibri"/>
                <a:ea typeface="Times New Roman" panose="02020603050405020304" pitchFamily="18" charset="0"/>
                <a:cs typeface="Calibri"/>
              </a:rPr>
              <a:t>header</a:t>
            </a:r>
            <a:r>
              <a:rPr lang="fr-FR" sz="1400">
                <a:latin typeface="Calibri"/>
                <a:ea typeface="Times New Roman" panose="02020603050405020304" pitchFamily="18" charset="0"/>
                <a:cs typeface="Calibri"/>
              </a:rPr>
              <a:t>&gt;&lt;/</a:t>
            </a:r>
            <a:r>
              <a:rPr lang="fr-FR" sz="1400">
                <a:solidFill>
                  <a:srgbClr val="E45649"/>
                </a:solidFill>
                <a:latin typeface="Calibri"/>
                <a:ea typeface="Times New Roman" panose="02020603050405020304" pitchFamily="18" charset="0"/>
                <a:cs typeface="Calibri"/>
              </a:rPr>
              <a:t>header</a:t>
            </a:r>
            <a:r>
              <a:rPr lang="fr-FR" sz="1400">
                <a:latin typeface="Calibri"/>
                <a:ea typeface="Times New Roman" panose="02020603050405020304" pitchFamily="18" charset="0"/>
                <a:cs typeface="Calibri"/>
              </a:rPr>
              <a:t>&gt;, ajoutez</a:t>
            </a:r>
            <a:r>
              <a:rPr lang="fr-FR" sz="1400">
                <a:effectLst/>
                <a:latin typeface="Calibri"/>
                <a:ea typeface="Times New Roman" panose="02020603050405020304" pitchFamily="18" charset="0"/>
                <a:cs typeface="Calibri"/>
              </a:rPr>
              <a:t> votre nom et votre prénom en </a:t>
            </a:r>
            <a:r>
              <a:rPr lang="fr-FR" sz="1400" u="sng">
                <a:effectLst/>
                <a:latin typeface="Calibri"/>
                <a:ea typeface="Times New Roman" panose="02020603050405020304" pitchFamily="18" charset="0"/>
                <a:cs typeface="Calibri"/>
              </a:rPr>
              <a:t>titre principal</a:t>
            </a:r>
            <a:r>
              <a:rPr lang="fr-FR" sz="1400">
                <a:effectLst/>
                <a:latin typeface="Calibri"/>
                <a:ea typeface="Times New Roman" panose="02020603050405020304" pitchFamily="18" charset="0"/>
                <a:cs typeface="Calibri"/>
              </a:rPr>
              <a:t> </a:t>
            </a:r>
            <a:r>
              <a:rPr lang="fr-FR" sz="1400">
                <a:latin typeface="Calibri"/>
                <a:ea typeface="Times New Roman" panose="02020603050405020304" pitchFamily="18" charset="0"/>
                <a:cs typeface="Calibri"/>
              </a:rPr>
              <a:t>et une </a:t>
            </a:r>
            <a:r>
              <a:rPr lang="fr-FR" sz="1400" u="sng">
                <a:latin typeface="Calibri"/>
                <a:ea typeface="Times New Roman" panose="02020603050405020304" pitchFamily="18" charset="0"/>
                <a:cs typeface="Calibri"/>
              </a:rPr>
              <a:t>image</a:t>
            </a:r>
            <a:r>
              <a:rPr lang="fr-FR" sz="1400">
                <a:latin typeface="Calibri"/>
                <a:ea typeface="Times New Roman" panose="02020603050405020304" pitchFamily="18" charset="0"/>
                <a:cs typeface="Calibri"/>
              </a:rPr>
              <a:t> d’avatar.</a:t>
            </a:r>
            <a:endParaRPr lang="fr-FR"/>
          </a:p>
          <a:p>
            <a:pPr>
              <a:lnSpc>
                <a:spcPct val="115000"/>
              </a:lnSpc>
              <a:spcAft>
                <a:spcPts val="1000"/>
              </a:spcAft>
            </a:pPr>
            <a:r>
              <a:rPr lang="fr-FR" sz="1400">
                <a:effectLst/>
                <a:latin typeface="Calibri"/>
                <a:ea typeface="Times New Roman" panose="02020603050405020304" pitchFamily="18" charset="0"/>
                <a:cs typeface="Calibri"/>
              </a:rPr>
              <a:t>Étape 3 : </a:t>
            </a:r>
            <a:r>
              <a:rPr lang="fr-FR" sz="1400">
                <a:latin typeface="Calibri"/>
                <a:ea typeface="Times New Roman" panose="02020603050405020304" pitchFamily="18" charset="0"/>
                <a:cs typeface="Calibri"/>
              </a:rPr>
              <a:t>A la suite, dans une &lt;</a:t>
            </a:r>
            <a:r>
              <a:rPr lang="fr-FR" sz="1400">
                <a:solidFill>
                  <a:srgbClr val="E45649"/>
                </a:solidFill>
                <a:latin typeface="Calibri"/>
                <a:ea typeface="Times New Roman" panose="02020603050405020304" pitchFamily="18" charset="0"/>
                <a:cs typeface="Calibri"/>
              </a:rPr>
              <a:t>div</a:t>
            </a:r>
            <a:r>
              <a:rPr lang="fr-FR" sz="1400">
                <a:latin typeface="Calibri"/>
                <a:ea typeface="Times New Roman" panose="02020603050405020304" pitchFamily="18" charset="0"/>
                <a:cs typeface="Calibri"/>
              </a:rPr>
              <a:t>&gt;&lt;/</a:t>
            </a:r>
            <a:r>
              <a:rPr lang="fr-FR" sz="1400">
                <a:solidFill>
                  <a:srgbClr val="E45649"/>
                </a:solidFill>
                <a:latin typeface="Calibri"/>
                <a:ea typeface="Times New Roman" panose="02020603050405020304" pitchFamily="18" charset="0"/>
                <a:cs typeface="Calibri"/>
              </a:rPr>
              <a:t>div</a:t>
            </a:r>
            <a:r>
              <a:rPr lang="fr-FR" sz="1400">
                <a:latin typeface="Calibri"/>
                <a:ea typeface="Times New Roman" panose="02020603050405020304" pitchFamily="18" charset="0"/>
                <a:cs typeface="Calibri"/>
              </a:rPr>
              <a:t>&gt;, ajoutez 3 &lt;</a:t>
            </a:r>
            <a:r>
              <a:rPr lang="fr-FR" sz="1400">
                <a:solidFill>
                  <a:srgbClr val="E45649"/>
                </a:solidFill>
                <a:latin typeface="Calibri"/>
                <a:ea typeface="Times New Roman" panose="02020603050405020304" pitchFamily="18" charset="0"/>
                <a:cs typeface="Calibri"/>
              </a:rPr>
              <a:t>section</a:t>
            </a:r>
            <a:r>
              <a:rPr lang="fr-FR" sz="1400">
                <a:latin typeface="Calibri"/>
                <a:ea typeface="Times New Roman" panose="02020603050405020304" pitchFamily="18" charset="0"/>
                <a:cs typeface="Calibri"/>
              </a:rPr>
              <a:t>&gt;&lt;/</a:t>
            </a:r>
            <a:r>
              <a:rPr lang="fr-FR" sz="1400">
                <a:solidFill>
                  <a:srgbClr val="E45649"/>
                </a:solidFill>
                <a:latin typeface="Calibri"/>
                <a:ea typeface="Times New Roman" panose="02020603050405020304" pitchFamily="18" charset="0"/>
                <a:cs typeface="Calibri"/>
              </a:rPr>
              <a:t>section</a:t>
            </a:r>
            <a:r>
              <a:rPr lang="fr-FR" sz="1400">
                <a:latin typeface="Calibri"/>
                <a:ea typeface="Times New Roman" panose="02020603050405020304" pitchFamily="18" charset="0"/>
                <a:cs typeface="Calibri"/>
              </a:rPr>
              <a:t>&gt; avec leur propre </a:t>
            </a:r>
            <a:r>
              <a:rPr lang="fr-FR" sz="1400" u="sng">
                <a:latin typeface="Calibri"/>
                <a:ea typeface="Times New Roman" panose="02020603050405020304" pitchFamily="18" charset="0"/>
                <a:cs typeface="Calibri"/>
              </a:rPr>
              <a:t>titre secondaire</a:t>
            </a:r>
            <a:r>
              <a:rPr lang="fr-FR" sz="1400">
                <a:latin typeface="Calibri"/>
                <a:ea typeface="Times New Roman" panose="02020603050405020304" pitchFamily="18" charset="0"/>
                <a:cs typeface="Calibri"/>
              </a:rPr>
              <a:t> (mon expérience, mes compétences, ma formation).</a:t>
            </a:r>
            <a:endParaRPr lang="en-US" sz="1400">
              <a:ea typeface="+mn-lt"/>
              <a:cs typeface="+mn-lt"/>
            </a:endParaRPr>
          </a:p>
          <a:p>
            <a:pPr>
              <a:lnSpc>
                <a:spcPct val="115000"/>
              </a:lnSpc>
              <a:spcAft>
                <a:spcPts val="1000"/>
              </a:spcAft>
            </a:pPr>
            <a:r>
              <a:rPr lang="fr-FR" sz="1400">
                <a:effectLst/>
                <a:latin typeface="Calibri"/>
                <a:ea typeface="Times New Roman" panose="02020603050405020304" pitchFamily="18" charset="0"/>
                <a:cs typeface="Calibri"/>
              </a:rPr>
              <a:t>Étape 4 : </a:t>
            </a:r>
            <a:r>
              <a:rPr lang="fr-FR" sz="1400">
                <a:latin typeface="Calibri"/>
                <a:ea typeface="Times New Roman" panose="02020603050405020304" pitchFamily="18" charset="0"/>
                <a:cs typeface="Calibri"/>
              </a:rPr>
              <a:t>Chaque expériences et formations pourra être placée dans un &lt;</a:t>
            </a:r>
            <a:r>
              <a:rPr lang="fr-FR" sz="1400">
                <a:solidFill>
                  <a:srgbClr val="E45649"/>
                </a:solidFill>
                <a:latin typeface="Calibri"/>
                <a:ea typeface="Times New Roman" panose="02020603050405020304" pitchFamily="18" charset="0"/>
                <a:cs typeface="Calibri"/>
              </a:rPr>
              <a:t>article</a:t>
            </a:r>
            <a:r>
              <a:rPr lang="fr-FR" sz="1400">
                <a:latin typeface="Calibri"/>
                <a:ea typeface="Times New Roman" panose="02020603050405020304" pitchFamily="18" charset="0"/>
                <a:cs typeface="Calibri"/>
              </a:rPr>
              <a:t>&gt;&lt;/</a:t>
            </a:r>
            <a:r>
              <a:rPr lang="fr-FR" sz="1400">
                <a:solidFill>
                  <a:srgbClr val="E45649"/>
                </a:solidFill>
                <a:latin typeface="Calibri"/>
                <a:ea typeface="Times New Roman" panose="02020603050405020304" pitchFamily="18" charset="0"/>
                <a:cs typeface="Calibri"/>
              </a:rPr>
              <a:t>article</a:t>
            </a:r>
            <a:r>
              <a:rPr lang="fr-FR" sz="1400">
                <a:latin typeface="Calibri"/>
                <a:ea typeface="Times New Roman" panose="02020603050405020304" pitchFamily="18" charset="0"/>
                <a:cs typeface="Calibri"/>
              </a:rPr>
              <a:t>&gt;.</a:t>
            </a:r>
            <a:endParaRPr lang="fr-FR" sz="1400">
              <a:latin typeface="Calibri"/>
              <a:cs typeface="Calibri"/>
            </a:endParaRPr>
          </a:p>
          <a:p>
            <a:pPr>
              <a:lnSpc>
                <a:spcPct val="115000"/>
              </a:lnSpc>
              <a:spcAft>
                <a:spcPts val="1000"/>
              </a:spcAft>
            </a:pPr>
            <a:r>
              <a:rPr lang="fr-FR" sz="1400">
                <a:latin typeface="Calibri"/>
                <a:ea typeface="Times New Roman" panose="02020603050405020304" pitchFamily="18" charset="0"/>
                <a:cs typeface="Calibri"/>
              </a:rPr>
              <a:t>Etape 5 : Suivre les indications sur l’aperçu fourni</a:t>
            </a:r>
          </a:p>
        </p:txBody>
      </p:sp>
    </p:spTree>
    <p:extLst>
      <p:ext uri="{BB962C8B-B14F-4D97-AF65-F5344CB8AC3E}">
        <p14:creationId xmlns:p14="http://schemas.microsoft.com/office/powerpoint/2010/main" val="89125209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44F91DF-C0C2-C492-93E1-F9482BAFEA1B}"/>
              </a:ext>
            </a:extLst>
          </p:cNvPr>
          <p:cNvSpPr>
            <a:spLocks noGrp="1"/>
          </p:cNvSpPr>
          <p:nvPr>
            <p:ph type="sldNum" sz="quarter" idx="12"/>
          </p:nvPr>
        </p:nvSpPr>
        <p:spPr/>
        <p:txBody>
          <a:bodyPr/>
          <a:lstStyle/>
          <a:p>
            <a:fld id="{BC90C2B5-C987-416F-B52E-6B4CB8613489}" type="slidenum">
              <a:rPr lang="fr-FR" smtClean="0"/>
              <a:pPr/>
              <a:t>48</a:t>
            </a:fld>
            <a:endParaRPr lang="fr-FR"/>
          </a:p>
        </p:txBody>
      </p:sp>
    </p:spTree>
    <p:extLst>
      <p:ext uri="{BB962C8B-B14F-4D97-AF65-F5344CB8AC3E}">
        <p14:creationId xmlns:p14="http://schemas.microsoft.com/office/powerpoint/2010/main" val="167559355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Connecteur droit 12">
            <a:extLst>
              <a:ext uri="{FF2B5EF4-FFF2-40B4-BE49-F238E27FC236}">
                <a16:creationId xmlns:a16="http://schemas.microsoft.com/office/drawing/2014/main" id="{7F409621-235B-42B7-8C57-C671A5B850E8}"/>
              </a:ext>
              <a:ext uri="{C183D7F6-B498-43B3-948B-1728B52AA6E4}">
                <adec:decorative xmlns:adec="http://schemas.microsoft.com/office/drawing/2017/decorative" val="1"/>
              </a:ext>
            </a:extLst>
          </p:cNvPr>
          <p:cNvCxnSpPr>
            <a:cxnSpLocks/>
          </p:cNvCxnSpPr>
          <p:nvPr/>
        </p:nvCxnSpPr>
        <p:spPr>
          <a:xfrm>
            <a:off x="240908" y="6459681"/>
            <a:ext cx="0" cy="398319"/>
          </a:xfrm>
          <a:prstGeom prst="line">
            <a:avLst/>
          </a:prstGeom>
          <a:ln w="139700">
            <a:solidFill>
              <a:schemeClr val="accent2"/>
            </a:solidFill>
            <a:prstDash val="solid"/>
          </a:ln>
        </p:spPr>
        <p:style>
          <a:lnRef idx="1">
            <a:schemeClr val="accent1"/>
          </a:lnRef>
          <a:fillRef idx="0">
            <a:schemeClr val="accent1"/>
          </a:fillRef>
          <a:effectRef idx="0">
            <a:schemeClr val="accent1"/>
          </a:effectRef>
          <a:fontRef idx="minor">
            <a:schemeClr val="tx1"/>
          </a:fontRef>
        </p:style>
      </p:cxnSp>
      <p:grpSp>
        <p:nvGrpSpPr>
          <p:cNvPr id="13" name="Groupe 12">
            <a:extLst>
              <a:ext uri="{FF2B5EF4-FFF2-40B4-BE49-F238E27FC236}">
                <a16:creationId xmlns:a16="http://schemas.microsoft.com/office/drawing/2014/main" id="{85DCF745-39CA-459B-8ACF-F7DEC90EFF33}"/>
              </a:ext>
              <a:ext uri="{C183D7F6-B498-43B3-948B-1728B52AA6E4}">
                <adec:decorative xmlns:adec="http://schemas.microsoft.com/office/drawing/2017/decorative" val="1"/>
              </a:ext>
            </a:extLst>
          </p:cNvPr>
          <p:cNvGrpSpPr/>
          <p:nvPr/>
        </p:nvGrpSpPr>
        <p:grpSpPr>
          <a:xfrm>
            <a:off x="9233656" y="-30668"/>
            <a:ext cx="2958344" cy="565210"/>
            <a:chOff x="1216702" y="-785818"/>
            <a:chExt cx="6391124" cy="1384729"/>
          </a:xfrm>
        </p:grpSpPr>
        <p:sp>
          <p:nvSpPr>
            <p:cNvPr id="14" name="Rectangle 1">
              <a:extLst>
                <a:ext uri="{FF2B5EF4-FFF2-40B4-BE49-F238E27FC236}">
                  <a16:creationId xmlns:a16="http://schemas.microsoft.com/office/drawing/2014/main" id="{1DD38E9F-DD41-498F-8651-C39F97B54463}"/>
                </a:ext>
              </a:extLst>
            </p:cNvPr>
            <p:cNvSpPr/>
            <p:nvPr/>
          </p:nvSpPr>
          <p:spPr>
            <a:xfrm>
              <a:off x="1216702" y="-755745"/>
              <a:ext cx="2792437" cy="728927"/>
            </a:xfrm>
            <a:custGeom>
              <a:avLst/>
              <a:gdLst>
                <a:gd name="connsiteX0" fmla="*/ 0 w 2778276"/>
                <a:gd name="connsiteY0" fmla="*/ 0 h 471777"/>
                <a:gd name="connsiteX1" fmla="*/ 2778276 w 2778276"/>
                <a:gd name="connsiteY1" fmla="*/ 0 h 471777"/>
                <a:gd name="connsiteX2" fmla="*/ 2778276 w 2778276"/>
                <a:gd name="connsiteY2" fmla="*/ 471777 h 471777"/>
                <a:gd name="connsiteX3" fmla="*/ 0 w 2778276"/>
                <a:gd name="connsiteY3" fmla="*/ 471777 h 471777"/>
                <a:gd name="connsiteX4" fmla="*/ 0 w 2778276"/>
                <a:gd name="connsiteY4" fmla="*/ 0 h 471777"/>
                <a:gd name="connsiteX0" fmla="*/ 0 w 2778276"/>
                <a:gd name="connsiteY0" fmla="*/ 0 h 499912"/>
                <a:gd name="connsiteX1" fmla="*/ 2778276 w 2778276"/>
                <a:gd name="connsiteY1" fmla="*/ 0 h 499912"/>
                <a:gd name="connsiteX2" fmla="*/ 2778276 w 2778276"/>
                <a:gd name="connsiteY2" fmla="*/ 471777 h 499912"/>
                <a:gd name="connsiteX3" fmla="*/ 576775 w 2778276"/>
                <a:gd name="connsiteY3" fmla="*/ 499912 h 499912"/>
                <a:gd name="connsiteX4" fmla="*/ 0 w 2778276"/>
                <a:gd name="connsiteY4" fmla="*/ 0 h 499912"/>
                <a:gd name="connsiteX0" fmla="*/ 0 w 2792344"/>
                <a:gd name="connsiteY0" fmla="*/ 0 h 514001"/>
                <a:gd name="connsiteX1" fmla="*/ 2778276 w 2792344"/>
                <a:gd name="connsiteY1" fmla="*/ 0 h 514001"/>
                <a:gd name="connsiteX2" fmla="*/ 2792344 w 2792344"/>
                <a:gd name="connsiteY2" fmla="*/ 514001 h 514001"/>
                <a:gd name="connsiteX3" fmla="*/ 576775 w 2792344"/>
                <a:gd name="connsiteY3" fmla="*/ 499912 h 514001"/>
                <a:gd name="connsiteX4" fmla="*/ 0 w 2792344"/>
                <a:gd name="connsiteY4" fmla="*/ 0 h 514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2344" h="514001">
                  <a:moveTo>
                    <a:pt x="0" y="0"/>
                  </a:moveTo>
                  <a:lnTo>
                    <a:pt x="2778276" y="0"/>
                  </a:lnTo>
                  <a:lnTo>
                    <a:pt x="2792344" y="514001"/>
                  </a:lnTo>
                  <a:lnTo>
                    <a:pt x="576775" y="499912"/>
                  </a:lnTo>
                  <a:lnTo>
                    <a:pt x="0" y="0"/>
                  </a:lnTo>
                  <a:close/>
                </a:path>
              </a:pathLst>
            </a:custGeom>
            <a:solidFill>
              <a:srgbClr val="EE740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fr-FR">
                <a:solidFill>
                  <a:srgbClr val="00366C"/>
                </a:solidFill>
              </a:endParaRPr>
            </a:p>
          </p:txBody>
        </p:sp>
        <p:sp>
          <p:nvSpPr>
            <p:cNvPr id="15" name="Rectangle 2">
              <a:extLst>
                <a:ext uri="{FF2B5EF4-FFF2-40B4-BE49-F238E27FC236}">
                  <a16:creationId xmlns:a16="http://schemas.microsoft.com/office/drawing/2014/main" id="{ADAB0AEC-795E-4826-A0D6-2720A6B5F17E}"/>
                </a:ext>
              </a:extLst>
            </p:cNvPr>
            <p:cNvSpPr/>
            <p:nvPr/>
          </p:nvSpPr>
          <p:spPr>
            <a:xfrm>
              <a:off x="1968078" y="-785818"/>
              <a:ext cx="5639748" cy="1384729"/>
            </a:xfrm>
            <a:custGeom>
              <a:avLst/>
              <a:gdLst>
                <a:gd name="connsiteX0" fmla="*/ 0 w 4000500"/>
                <a:gd name="connsiteY0" fmla="*/ 0 h 800100"/>
                <a:gd name="connsiteX1" fmla="*/ 4000500 w 4000500"/>
                <a:gd name="connsiteY1" fmla="*/ 0 h 800100"/>
                <a:gd name="connsiteX2" fmla="*/ 4000500 w 4000500"/>
                <a:gd name="connsiteY2" fmla="*/ 800100 h 800100"/>
                <a:gd name="connsiteX3" fmla="*/ 0 w 4000500"/>
                <a:gd name="connsiteY3" fmla="*/ 800100 h 800100"/>
                <a:gd name="connsiteX4" fmla="*/ 0 w 4000500"/>
                <a:gd name="connsiteY4" fmla="*/ 0 h 800100"/>
                <a:gd name="connsiteX0" fmla="*/ 0 w 4000500"/>
                <a:gd name="connsiteY0" fmla="*/ 0 h 800100"/>
                <a:gd name="connsiteX1" fmla="*/ 4000500 w 4000500"/>
                <a:gd name="connsiteY1" fmla="*/ 0 h 800100"/>
                <a:gd name="connsiteX2" fmla="*/ 4000500 w 4000500"/>
                <a:gd name="connsiteY2" fmla="*/ 800100 h 800100"/>
                <a:gd name="connsiteX3" fmla="*/ 792480 w 4000500"/>
                <a:gd name="connsiteY3" fmla="*/ 800100 h 800100"/>
                <a:gd name="connsiteX4" fmla="*/ 0 w 4000500"/>
                <a:gd name="connsiteY4" fmla="*/ 0 h 800100"/>
                <a:gd name="connsiteX0" fmla="*/ 0 w 4428566"/>
                <a:gd name="connsiteY0" fmla="*/ 0 h 806393"/>
                <a:gd name="connsiteX1" fmla="*/ 4000500 w 4428566"/>
                <a:gd name="connsiteY1" fmla="*/ 0 h 806393"/>
                <a:gd name="connsiteX2" fmla="*/ 4428566 w 4428566"/>
                <a:gd name="connsiteY2" fmla="*/ 806393 h 806393"/>
                <a:gd name="connsiteX3" fmla="*/ 792480 w 4428566"/>
                <a:gd name="connsiteY3" fmla="*/ 800100 h 806393"/>
                <a:gd name="connsiteX4" fmla="*/ 0 w 4428566"/>
                <a:gd name="connsiteY4" fmla="*/ 0 h 806393"/>
                <a:gd name="connsiteX0" fmla="*/ 0 w 4428566"/>
                <a:gd name="connsiteY0" fmla="*/ 0 h 806393"/>
                <a:gd name="connsiteX1" fmla="*/ 4428566 w 4428566"/>
                <a:gd name="connsiteY1" fmla="*/ 7035 h 806393"/>
                <a:gd name="connsiteX2" fmla="*/ 4428566 w 4428566"/>
                <a:gd name="connsiteY2" fmla="*/ 806393 h 806393"/>
                <a:gd name="connsiteX3" fmla="*/ 792480 w 4428566"/>
                <a:gd name="connsiteY3" fmla="*/ 800100 h 806393"/>
                <a:gd name="connsiteX4" fmla="*/ 0 w 4428566"/>
                <a:gd name="connsiteY4" fmla="*/ 0 h 8063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28566" h="806393">
                  <a:moveTo>
                    <a:pt x="0" y="0"/>
                  </a:moveTo>
                  <a:lnTo>
                    <a:pt x="4428566" y="7035"/>
                  </a:lnTo>
                  <a:lnTo>
                    <a:pt x="4428566" y="806393"/>
                  </a:lnTo>
                  <a:lnTo>
                    <a:pt x="792480" y="800100"/>
                  </a:lnTo>
                  <a:lnTo>
                    <a:pt x="0" y="0"/>
                  </a:lnTo>
                  <a:close/>
                </a:path>
              </a:pathLst>
            </a:custGeom>
            <a:solidFill>
              <a:srgbClr val="0B84FF"/>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nSpc>
                  <a:spcPct val="120000"/>
                </a:lnSpc>
                <a:spcBef>
                  <a:spcPts val="200"/>
                </a:spcBef>
              </a:pPr>
              <a:r>
                <a:rPr lang="fr-FR" sz="1000" kern="1000">
                  <a:solidFill>
                    <a:srgbClr val="00366C"/>
                  </a:solidFill>
                  <a:effectLst/>
                  <a:ea typeface="Calibri" panose="020F0502020204030204" pitchFamily="34" charset="0"/>
                  <a:cs typeface="Times New Roman" panose="02020603050405020304" pitchFamily="18" charset="0"/>
                </a:rPr>
                <a:t> </a:t>
              </a:r>
            </a:p>
          </p:txBody>
        </p:sp>
      </p:grpSp>
      <p:pic>
        <p:nvPicPr>
          <p:cNvPr id="16" name="Graphique 218">
            <a:extLst>
              <a:ext uri="{FF2B5EF4-FFF2-40B4-BE49-F238E27FC236}">
                <a16:creationId xmlns:a16="http://schemas.microsoft.com/office/drawing/2014/main" id="{797E772C-3E32-4DC4-9154-2641BFB9AA2D}"/>
              </a:ext>
            </a:extLst>
          </p:cNvPr>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40909" y="193345"/>
            <a:ext cx="1424861" cy="311868"/>
          </a:xfrm>
          <a:prstGeom prst="rect">
            <a:avLst/>
          </a:prstGeom>
        </p:spPr>
      </p:pic>
      <p:sp>
        <p:nvSpPr>
          <p:cNvPr id="17" name="Zone de texte 2">
            <a:extLst>
              <a:ext uri="{FF2B5EF4-FFF2-40B4-BE49-F238E27FC236}">
                <a16:creationId xmlns:a16="http://schemas.microsoft.com/office/drawing/2014/main" id="{BB37616C-272E-47F1-863A-B2C92FBE80F3}"/>
              </a:ext>
            </a:extLst>
          </p:cNvPr>
          <p:cNvSpPr txBox="1">
            <a:spLocks noChangeArrowheads="1"/>
          </p:cNvSpPr>
          <p:nvPr/>
        </p:nvSpPr>
        <p:spPr bwMode="auto">
          <a:xfrm>
            <a:off x="10440745" y="130371"/>
            <a:ext cx="18367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spcBef>
                <a:spcPct val="0"/>
              </a:spcBef>
              <a:spcAft>
                <a:spcPct val="0"/>
              </a:spcAft>
            </a:pPr>
            <a:r>
              <a:rPr lang="fr-FR">
                <a:solidFill>
                  <a:schemeClr val="bg1"/>
                </a:solidFill>
                <a:latin typeface="Arial"/>
                <a:cs typeface="Arial"/>
              </a:rPr>
              <a:t>Atelier 2 HTML</a:t>
            </a:r>
            <a:endParaRPr lang="en-US">
              <a:solidFill>
                <a:schemeClr val="bg1"/>
              </a:solidFill>
            </a:endParaRPr>
          </a:p>
        </p:txBody>
      </p:sp>
      <p:cxnSp>
        <p:nvCxnSpPr>
          <p:cNvPr id="21" name="Connecteur droit 12">
            <a:extLst>
              <a:ext uri="{FF2B5EF4-FFF2-40B4-BE49-F238E27FC236}">
                <a16:creationId xmlns:a16="http://schemas.microsoft.com/office/drawing/2014/main" id="{2FD4896E-C3EA-4312-B8B9-061395FD30B9}"/>
              </a:ext>
              <a:ext uri="{C183D7F6-B498-43B3-948B-1728B52AA6E4}">
                <adec:decorative xmlns:adec="http://schemas.microsoft.com/office/drawing/2017/decorative" val="1"/>
              </a:ext>
            </a:extLst>
          </p:cNvPr>
          <p:cNvCxnSpPr>
            <a:cxnSpLocks/>
          </p:cNvCxnSpPr>
          <p:nvPr/>
        </p:nvCxnSpPr>
        <p:spPr>
          <a:xfrm>
            <a:off x="10526228" y="71037"/>
            <a:ext cx="1416204" cy="0"/>
          </a:xfrm>
          <a:prstGeom prst="line">
            <a:avLst/>
          </a:prstGeom>
          <a:ln w="57150">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25" name="Espace réservé du numéro de diapositive 24">
            <a:extLst>
              <a:ext uri="{FF2B5EF4-FFF2-40B4-BE49-F238E27FC236}">
                <a16:creationId xmlns:a16="http://schemas.microsoft.com/office/drawing/2014/main" id="{6BFAE7BC-893E-4B9B-AB04-BFD3DE9B75A1}"/>
              </a:ext>
            </a:extLst>
          </p:cNvPr>
          <p:cNvSpPr>
            <a:spLocks noGrp="1"/>
          </p:cNvSpPr>
          <p:nvPr>
            <p:ph type="sldNum" sz="quarter" idx="12"/>
          </p:nvPr>
        </p:nvSpPr>
        <p:spPr/>
        <p:txBody>
          <a:bodyPr/>
          <a:lstStyle/>
          <a:p>
            <a:r>
              <a:rPr lang="fr-FR">
                <a:cs typeface="Calibri"/>
              </a:rPr>
              <a:t>47</a:t>
            </a:r>
          </a:p>
        </p:txBody>
      </p:sp>
      <p:sp>
        <p:nvSpPr>
          <p:cNvPr id="3" name="TextBox 2">
            <a:extLst>
              <a:ext uri="{FF2B5EF4-FFF2-40B4-BE49-F238E27FC236}">
                <a16:creationId xmlns:a16="http://schemas.microsoft.com/office/drawing/2014/main" id="{300F317F-220A-C48E-5C15-8F401C4C2259}"/>
              </a:ext>
            </a:extLst>
          </p:cNvPr>
          <p:cNvSpPr txBox="1"/>
          <p:nvPr/>
        </p:nvSpPr>
        <p:spPr>
          <a:xfrm>
            <a:off x="3094404" y="367690"/>
            <a:ext cx="5994400" cy="39370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lnSpc>
                <a:spcPct val="110000"/>
              </a:lnSpc>
              <a:spcBef>
                <a:spcPts val="1200"/>
              </a:spcBef>
              <a:spcAft>
                <a:spcPts val="200"/>
              </a:spcAft>
            </a:pPr>
            <a:r>
              <a:rPr lang="fr-FR" sz="2000" b="1">
                <a:ea typeface="+mn-lt"/>
                <a:cs typeface="+mn-lt"/>
              </a:rPr>
              <a:t>Présentation du HTML</a:t>
            </a:r>
            <a:endParaRPr lang="en-US" sz="2000" b="1">
              <a:cs typeface="Calibri"/>
            </a:endParaRPr>
          </a:p>
        </p:txBody>
      </p:sp>
      <p:sp>
        <p:nvSpPr>
          <p:cNvPr id="4" name="Espace réservé du contenu 2">
            <a:extLst>
              <a:ext uri="{FF2B5EF4-FFF2-40B4-BE49-F238E27FC236}">
                <a16:creationId xmlns:a16="http://schemas.microsoft.com/office/drawing/2014/main" id="{A89E0A5D-996B-19E8-94DB-84BF450C7363}"/>
              </a:ext>
            </a:extLst>
          </p:cNvPr>
          <p:cNvSpPr txBox="1">
            <a:spLocks/>
          </p:cNvSpPr>
          <p:nvPr/>
        </p:nvSpPr>
        <p:spPr>
          <a:xfrm>
            <a:off x="1487365" y="875690"/>
            <a:ext cx="9213850" cy="393700"/>
          </a:xfrm>
          <a:prstGeom prst="rect">
            <a:avLst/>
          </a:prstGeom>
        </p:spPr>
        <p:txBody>
          <a:bodyPr lIns="91440" tIns="45720" rIns="91440" bIns="45720" anchor="t">
            <a:normAutofit lnSpcReduction="10000"/>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fr-FR" b="1">
                <a:solidFill>
                  <a:schemeClr val="accent1"/>
                </a:solidFill>
              </a:rPr>
              <a:t>Aperçu du cv une fois stylisé</a:t>
            </a:r>
            <a:endParaRPr lang="en-US">
              <a:solidFill>
                <a:schemeClr val="accent1"/>
              </a:solidFill>
            </a:endParaRPr>
          </a:p>
        </p:txBody>
      </p:sp>
      <p:pic>
        <p:nvPicPr>
          <p:cNvPr id="6" name="Image 6">
            <a:extLst>
              <a:ext uri="{FF2B5EF4-FFF2-40B4-BE49-F238E27FC236}">
                <a16:creationId xmlns:a16="http://schemas.microsoft.com/office/drawing/2014/main" id="{01BE0470-FA74-95A2-09CA-1A8AE7C39994}"/>
              </a:ext>
            </a:extLst>
          </p:cNvPr>
          <p:cNvPicPr>
            <a:picLocks noChangeAspect="1"/>
          </p:cNvPicPr>
          <p:nvPr/>
        </p:nvPicPr>
        <p:blipFill>
          <a:blip r:embed="rId4"/>
          <a:stretch>
            <a:fillRect/>
          </a:stretch>
        </p:blipFill>
        <p:spPr>
          <a:xfrm>
            <a:off x="1752600" y="1565679"/>
            <a:ext cx="8681846" cy="4891495"/>
          </a:xfrm>
          <a:prstGeom prst="rect">
            <a:avLst/>
          </a:prstGeom>
        </p:spPr>
      </p:pic>
    </p:spTree>
    <p:extLst>
      <p:ext uri="{BB962C8B-B14F-4D97-AF65-F5344CB8AC3E}">
        <p14:creationId xmlns:p14="http://schemas.microsoft.com/office/powerpoint/2010/main" val="17444550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Connecteur droit 12">
            <a:extLst>
              <a:ext uri="{FF2B5EF4-FFF2-40B4-BE49-F238E27FC236}">
                <a16:creationId xmlns:a16="http://schemas.microsoft.com/office/drawing/2014/main" id="{7F409621-235B-42B7-8C57-C671A5B850E8}"/>
              </a:ext>
              <a:ext uri="{C183D7F6-B498-43B3-948B-1728B52AA6E4}">
                <adec:decorative xmlns:adec="http://schemas.microsoft.com/office/drawing/2017/decorative" val="1"/>
              </a:ext>
            </a:extLst>
          </p:cNvPr>
          <p:cNvCxnSpPr>
            <a:cxnSpLocks/>
          </p:cNvCxnSpPr>
          <p:nvPr/>
        </p:nvCxnSpPr>
        <p:spPr>
          <a:xfrm>
            <a:off x="240908" y="6459681"/>
            <a:ext cx="0" cy="398319"/>
          </a:xfrm>
          <a:prstGeom prst="line">
            <a:avLst/>
          </a:prstGeom>
          <a:ln w="139700">
            <a:solidFill>
              <a:schemeClr val="accent2"/>
            </a:solidFill>
            <a:prstDash val="solid"/>
          </a:ln>
        </p:spPr>
        <p:style>
          <a:lnRef idx="1">
            <a:schemeClr val="accent1"/>
          </a:lnRef>
          <a:fillRef idx="0">
            <a:schemeClr val="accent1"/>
          </a:fillRef>
          <a:effectRef idx="0">
            <a:schemeClr val="accent1"/>
          </a:effectRef>
          <a:fontRef idx="minor">
            <a:schemeClr val="tx1"/>
          </a:fontRef>
        </p:style>
      </p:cxnSp>
      <p:grpSp>
        <p:nvGrpSpPr>
          <p:cNvPr id="13" name="Groupe 12">
            <a:extLst>
              <a:ext uri="{FF2B5EF4-FFF2-40B4-BE49-F238E27FC236}">
                <a16:creationId xmlns:a16="http://schemas.microsoft.com/office/drawing/2014/main" id="{85DCF745-39CA-459B-8ACF-F7DEC90EFF33}"/>
              </a:ext>
              <a:ext uri="{C183D7F6-B498-43B3-948B-1728B52AA6E4}">
                <adec:decorative xmlns:adec="http://schemas.microsoft.com/office/drawing/2017/decorative" val="1"/>
              </a:ext>
            </a:extLst>
          </p:cNvPr>
          <p:cNvGrpSpPr/>
          <p:nvPr/>
        </p:nvGrpSpPr>
        <p:grpSpPr>
          <a:xfrm>
            <a:off x="9233656" y="-30668"/>
            <a:ext cx="2958344" cy="565210"/>
            <a:chOff x="1216702" y="-785818"/>
            <a:chExt cx="6391124" cy="1384729"/>
          </a:xfrm>
        </p:grpSpPr>
        <p:sp>
          <p:nvSpPr>
            <p:cNvPr id="14" name="Rectangle 1">
              <a:extLst>
                <a:ext uri="{FF2B5EF4-FFF2-40B4-BE49-F238E27FC236}">
                  <a16:creationId xmlns:a16="http://schemas.microsoft.com/office/drawing/2014/main" id="{1DD38E9F-DD41-498F-8651-C39F97B54463}"/>
                </a:ext>
              </a:extLst>
            </p:cNvPr>
            <p:cNvSpPr/>
            <p:nvPr/>
          </p:nvSpPr>
          <p:spPr>
            <a:xfrm>
              <a:off x="1216702" y="-755745"/>
              <a:ext cx="2792437" cy="728927"/>
            </a:xfrm>
            <a:custGeom>
              <a:avLst/>
              <a:gdLst>
                <a:gd name="connsiteX0" fmla="*/ 0 w 2778276"/>
                <a:gd name="connsiteY0" fmla="*/ 0 h 471777"/>
                <a:gd name="connsiteX1" fmla="*/ 2778276 w 2778276"/>
                <a:gd name="connsiteY1" fmla="*/ 0 h 471777"/>
                <a:gd name="connsiteX2" fmla="*/ 2778276 w 2778276"/>
                <a:gd name="connsiteY2" fmla="*/ 471777 h 471777"/>
                <a:gd name="connsiteX3" fmla="*/ 0 w 2778276"/>
                <a:gd name="connsiteY3" fmla="*/ 471777 h 471777"/>
                <a:gd name="connsiteX4" fmla="*/ 0 w 2778276"/>
                <a:gd name="connsiteY4" fmla="*/ 0 h 471777"/>
                <a:gd name="connsiteX0" fmla="*/ 0 w 2778276"/>
                <a:gd name="connsiteY0" fmla="*/ 0 h 499912"/>
                <a:gd name="connsiteX1" fmla="*/ 2778276 w 2778276"/>
                <a:gd name="connsiteY1" fmla="*/ 0 h 499912"/>
                <a:gd name="connsiteX2" fmla="*/ 2778276 w 2778276"/>
                <a:gd name="connsiteY2" fmla="*/ 471777 h 499912"/>
                <a:gd name="connsiteX3" fmla="*/ 576775 w 2778276"/>
                <a:gd name="connsiteY3" fmla="*/ 499912 h 499912"/>
                <a:gd name="connsiteX4" fmla="*/ 0 w 2778276"/>
                <a:gd name="connsiteY4" fmla="*/ 0 h 499912"/>
                <a:gd name="connsiteX0" fmla="*/ 0 w 2792344"/>
                <a:gd name="connsiteY0" fmla="*/ 0 h 514001"/>
                <a:gd name="connsiteX1" fmla="*/ 2778276 w 2792344"/>
                <a:gd name="connsiteY1" fmla="*/ 0 h 514001"/>
                <a:gd name="connsiteX2" fmla="*/ 2792344 w 2792344"/>
                <a:gd name="connsiteY2" fmla="*/ 514001 h 514001"/>
                <a:gd name="connsiteX3" fmla="*/ 576775 w 2792344"/>
                <a:gd name="connsiteY3" fmla="*/ 499912 h 514001"/>
                <a:gd name="connsiteX4" fmla="*/ 0 w 2792344"/>
                <a:gd name="connsiteY4" fmla="*/ 0 h 514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2344" h="514001">
                  <a:moveTo>
                    <a:pt x="0" y="0"/>
                  </a:moveTo>
                  <a:lnTo>
                    <a:pt x="2778276" y="0"/>
                  </a:lnTo>
                  <a:lnTo>
                    <a:pt x="2792344" y="514001"/>
                  </a:lnTo>
                  <a:lnTo>
                    <a:pt x="576775" y="499912"/>
                  </a:lnTo>
                  <a:lnTo>
                    <a:pt x="0" y="0"/>
                  </a:lnTo>
                  <a:close/>
                </a:path>
              </a:pathLst>
            </a:custGeom>
            <a:solidFill>
              <a:srgbClr val="EE740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fr-FR">
                <a:solidFill>
                  <a:srgbClr val="00366C"/>
                </a:solidFill>
              </a:endParaRPr>
            </a:p>
          </p:txBody>
        </p:sp>
        <p:sp>
          <p:nvSpPr>
            <p:cNvPr id="15" name="Rectangle 2">
              <a:extLst>
                <a:ext uri="{FF2B5EF4-FFF2-40B4-BE49-F238E27FC236}">
                  <a16:creationId xmlns:a16="http://schemas.microsoft.com/office/drawing/2014/main" id="{ADAB0AEC-795E-4826-A0D6-2720A6B5F17E}"/>
                </a:ext>
              </a:extLst>
            </p:cNvPr>
            <p:cNvSpPr/>
            <p:nvPr/>
          </p:nvSpPr>
          <p:spPr>
            <a:xfrm>
              <a:off x="1968078" y="-785818"/>
              <a:ext cx="5639748" cy="1384729"/>
            </a:xfrm>
            <a:custGeom>
              <a:avLst/>
              <a:gdLst>
                <a:gd name="connsiteX0" fmla="*/ 0 w 4000500"/>
                <a:gd name="connsiteY0" fmla="*/ 0 h 800100"/>
                <a:gd name="connsiteX1" fmla="*/ 4000500 w 4000500"/>
                <a:gd name="connsiteY1" fmla="*/ 0 h 800100"/>
                <a:gd name="connsiteX2" fmla="*/ 4000500 w 4000500"/>
                <a:gd name="connsiteY2" fmla="*/ 800100 h 800100"/>
                <a:gd name="connsiteX3" fmla="*/ 0 w 4000500"/>
                <a:gd name="connsiteY3" fmla="*/ 800100 h 800100"/>
                <a:gd name="connsiteX4" fmla="*/ 0 w 4000500"/>
                <a:gd name="connsiteY4" fmla="*/ 0 h 800100"/>
                <a:gd name="connsiteX0" fmla="*/ 0 w 4000500"/>
                <a:gd name="connsiteY0" fmla="*/ 0 h 800100"/>
                <a:gd name="connsiteX1" fmla="*/ 4000500 w 4000500"/>
                <a:gd name="connsiteY1" fmla="*/ 0 h 800100"/>
                <a:gd name="connsiteX2" fmla="*/ 4000500 w 4000500"/>
                <a:gd name="connsiteY2" fmla="*/ 800100 h 800100"/>
                <a:gd name="connsiteX3" fmla="*/ 792480 w 4000500"/>
                <a:gd name="connsiteY3" fmla="*/ 800100 h 800100"/>
                <a:gd name="connsiteX4" fmla="*/ 0 w 4000500"/>
                <a:gd name="connsiteY4" fmla="*/ 0 h 800100"/>
                <a:gd name="connsiteX0" fmla="*/ 0 w 4428566"/>
                <a:gd name="connsiteY0" fmla="*/ 0 h 806393"/>
                <a:gd name="connsiteX1" fmla="*/ 4000500 w 4428566"/>
                <a:gd name="connsiteY1" fmla="*/ 0 h 806393"/>
                <a:gd name="connsiteX2" fmla="*/ 4428566 w 4428566"/>
                <a:gd name="connsiteY2" fmla="*/ 806393 h 806393"/>
                <a:gd name="connsiteX3" fmla="*/ 792480 w 4428566"/>
                <a:gd name="connsiteY3" fmla="*/ 800100 h 806393"/>
                <a:gd name="connsiteX4" fmla="*/ 0 w 4428566"/>
                <a:gd name="connsiteY4" fmla="*/ 0 h 806393"/>
                <a:gd name="connsiteX0" fmla="*/ 0 w 4428566"/>
                <a:gd name="connsiteY0" fmla="*/ 0 h 806393"/>
                <a:gd name="connsiteX1" fmla="*/ 4428566 w 4428566"/>
                <a:gd name="connsiteY1" fmla="*/ 7035 h 806393"/>
                <a:gd name="connsiteX2" fmla="*/ 4428566 w 4428566"/>
                <a:gd name="connsiteY2" fmla="*/ 806393 h 806393"/>
                <a:gd name="connsiteX3" fmla="*/ 792480 w 4428566"/>
                <a:gd name="connsiteY3" fmla="*/ 800100 h 806393"/>
                <a:gd name="connsiteX4" fmla="*/ 0 w 4428566"/>
                <a:gd name="connsiteY4" fmla="*/ 0 h 8063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28566" h="806393">
                  <a:moveTo>
                    <a:pt x="0" y="0"/>
                  </a:moveTo>
                  <a:lnTo>
                    <a:pt x="4428566" y="7035"/>
                  </a:lnTo>
                  <a:lnTo>
                    <a:pt x="4428566" y="806393"/>
                  </a:lnTo>
                  <a:lnTo>
                    <a:pt x="792480" y="800100"/>
                  </a:lnTo>
                  <a:lnTo>
                    <a:pt x="0" y="0"/>
                  </a:lnTo>
                  <a:close/>
                </a:path>
              </a:pathLst>
            </a:custGeom>
            <a:solidFill>
              <a:srgbClr val="0B84FF"/>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nSpc>
                  <a:spcPct val="120000"/>
                </a:lnSpc>
                <a:spcBef>
                  <a:spcPts val="200"/>
                </a:spcBef>
              </a:pPr>
              <a:r>
                <a:rPr lang="fr-FR" sz="1000" kern="1000">
                  <a:solidFill>
                    <a:srgbClr val="00366C"/>
                  </a:solidFill>
                  <a:effectLst/>
                  <a:ea typeface="Calibri" panose="020F0502020204030204" pitchFamily="34" charset="0"/>
                  <a:cs typeface="Times New Roman" panose="02020603050405020304" pitchFamily="18" charset="0"/>
                </a:rPr>
                <a:t> </a:t>
              </a:r>
            </a:p>
          </p:txBody>
        </p:sp>
      </p:grpSp>
      <p:pic>
        <p:nvPicPr>
          <p:cNvPr id="16" name="Graphique 218">
            <a:extLst>
              <a:ext uri="{FF2B5EF4-FFF2-40B4-BE49-F238E27FC236}">
                <a16:creationId xmlns:a16="http://schemas.microsoft.com/office/drawing/2014/main" id="{797E772C-3E32-4DC4-9154-2641BFB9AA2D}"/>
              </a:ext>
            </a:extLst>
          </p:cNvPr>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40909" y="193345"/>
            <a:ext cx="1424861" cy="311868"/>
          </a:xfrm>
          <a:prstGeom prst="rect">
            <a:avLst/>
          </a:prstGeom>
        </p:spPr>
      </p:pic>
      <p:sp>
        <p:nvSpPr>
          <p:cNvPr id="17" name="Zone de texte 2">
            <a:extLst>
              <a:ext uri="{FF2B5EF4-FFF2-40B4-BE49-F238E27FC236}">
                <a16:creationId xmlns:a16="http://schemas.microsoft.com/office/drawing/2014/main" id="{BB37616C-272E-47F1-863A-B2C92FBE80F3}"/>
              </a:ext>
            </a:extLst>
          </p:cNvPr>
          <p:cNvSpPr txBox="1">
            <a:spLocks noChangeArrowheads="1"/>
          </p:cNvSpPr>
          <p:nvPr/>
        </p:nvSpPr>
        <p:spPr bwMode="auto">
          <a:xfrm>
            <a:off x="10440745" y="130371"/>
            <a:ext cx="18367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spcBef>
                <a:spcPct val="0"/>
              </a:spcBef>
              <a:spcAft>
                <a:spcPct val="0"/>
              </a:spcAft>
            </a:pPr>
            <a:r>
              <a:rPr lang="fr-FR">
                <a:solidFill>
                  <a:schemeClr val="bg1"/>
                </a:solidFill>
                <a:latin typeface="Arial"/>
                <a:cs typeface="Arial"/>
              </a:rPr>
              <a:t>Atelier 2 WEB</a:t>
            </a:r>
            <a:endParaRPr lang="en-US"/>
          </a:p>
        </p:txBody>
      </p:sp>
      <p:cxnSp>
        <p:nvCxnSpPr>
          <p:cNvPr id="21" name="Connecteur droit 12">
            <a:extLst>
              <a:ext uri="{FF2B5EF4-FFF2-40B4-BE49-F238E27FC236}">
                <a16:creationId xmlns:a16="http://schemas.microsoft.com/office/drawing/2014/main" id="{2FD4896E-C3EA-4312-B8B9-061395FD30B9}"/>
              </a:ext>
              <a:ext uri="{C183D7F6-B498-43B3-948B-1728B52AA6E4}">
                <adec:decorative xmlns:adec="http://schemas.microsoft.com/office/drawing/2017/decorative" val="1"/>
              </a:ext>
            </a:extLst>
          </p:cNvPr>
          <p:cNvCxnSpPr>
            <a:cxnSpLocks/>
          </p:cNvCxnSpPr>
          <p:nvPr/>
        </p:nvCxnSpPr>
        <p:spPr>
          <a:xfrm>
            <a:off x="10526228" y="71037"/>
            <a:ext cx="1416204" cy="0"/>
          </a:xfrm>
          <a:prstGeom prst="line">
            <a:avLst/>
          </a:prstGeom>
          <a:ln w="57150">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25" name="Espace réservé du numéro de diapositive 24">
            <a:extLst>
              <a:ext uri="{FF2B5EF4-FFF2-40B4-BE49-F238E27FC236}">
                <a16:creationId xmlns:a16="http://schemas.microsoft.com/office/drawing/2014/main" id="{6BFAE7BC-893E-4B9B-AB04-BFD3DE9B75A1}"/>
              </a:ext>
            </a:extLst>
          </p:cNvPr>
          <p:cNvSpPr>
            <a:spLocks noGrp="1"/>
          </p:cNvSpPr>
          <p:nvPr>
            <p:ph type="sldNum" sz="quarter" idx="12"/>
          </p:nvPr>
        </p:nvSpPr>
        <p:spPr/>
        <p:txBody>
          <a:bodyPr/>
          <a:lstStyle/>
          <a:p>
            <a:r>
              <a:rPr lang="fr-FR">
                <a:cs typeface="Calibri"/>
              </a:rPr>
              <a:t>4</a:t>
            </a:r>
          </a:p>
        </p:txBody>
      </p:sp>
      <p:sp>
        <p:nvSpPr>
          <p:cNvPr id="3" name="TextBox 2">
            <a:extLst>
              <a:ext uri="{FF2B5EF4-FFF2-40B4-BE49-F238E27FC236}">
                <a16:creationId xmlns:a16="http://schemas.microsoft.com/office/drawing/2014/main" id="{300F317F-220A-C48E-5C15-8F401C4C2259}"/>
              </a:ext>
            </a:extLst>
          </p:cNvPr>
          <p:cNvSpPr txBox="1"/>
          <p:nvPr/>
        </p:nvSpPr>
        <p:spPr>
          <a:xfrm>
            <a:off x="2311400" y="798317"/>
            <a:ext cx="7569866" cy="41395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lnSpc>
                <a:spcPct val="110000"/>
              </a:lnSpc>
              <a:spcBef>
                <a:spcPts val="1200"/>
              </a:spcBef>
              <a:spcAft>
                <a:spcPts val="200"/>
              </a:spcAft>
            </a:pPr>
            <a:r>
              <a:rPr lang="fr-FR" sz="2000" b="1">
                <a:ea typeface="+mn-lt"/>
                <a:cs typeface="+mn-lt"/>
              </a:rPr>
              <a:t>Présentation du WEB</a:t>
            </a:r>
            <a:endParaRPr lang="en-US" sz="2000" b="1">
              <a:cs typeface="Calibri"/>
            </a:endParaRPr>
          </a:p>
        </p:txBody>
      </p:sp>
      <p:grpSp>
        <p:nvGrpSpPr>
          <p:cNvPr id="20" name="Group 19">
            <a:extLst>
              <a:ext uri="{FF2B5EF4-FFF2-40B4-BE49-F238E27FC236}">
                <a16:creationId xmlns:a16="http://schemas.microsoft.com/office/drawing/2014/main" id="{99B55242-8F74-6E6E-4E75-ED1641EA09E6}"/>
              </a:ext>
            </a:extLst>
          </p:cNvPr>
          <p:cNvGrpSpPr/>
          <p:nvPr/>
        </p:nvGrpSpPr>
        <p:grpSpPr>
          <a:xfrm>
            <a:off x="110067" y="2765912"/>
            <a:ext cx="5136640" cy="3298864"/>
            <a:chOff x="250087" y="3063582"/>
            <a:chExt cx="5136640" cy="3298864"/>
          </a:xfrm>
        </p:grpSpPr>
        <p:pic>
          <p:nvPicPr>
            <p:cNvPr id="5" name="Image 10">
              <a:extLst>
                <a:ext uri="{FF2B5EF4-FFF2-40B4-BE49-F238E27FC236}">
                  <a16:creationId xmlns:a16="http://schemas.microsoft.com/office/drawing/2014/main" id="{7A9F21E4-1DC6-5CC2-0F13-42E01EC36542}"/>
                </a:ext>
              </a:extLst>
            </p:cNvPr>
            <p:cNvPicPr>
              <a:picLocks noChangeAspect="1"/>
            </p:cNvPicPr>
            <p:nvPr/>
          </p:nvPicPr>
          <p:blipFill>
            <a:blip r:embed="rId4"/>
            <a:stretch>
              <a:fillRect/>
            </a:stretch>
          </p:blipFill>
          <p:spPr>
            <a:xfrm>
              <a:off x="250087" y="3900299"/>
              <a:ext cx="5136640" cy="2462147"/>
            </a:xfrm>
            <a:prstGeom prst="rect">
              <a:avLst/>
            </a:prstGeom>
          </p:spPr>
        </p:pic>
        <p:grpSp>
          <p:nvGrpSpPr>
            <p:cNvPr id="6" name="Groupe 6">
              <a:extLst>
                <a:ext uri="{FF2B5EF4-FFF2-40B4-BE49-F238E27FC236}">
                  <a16:creationId xmlns:a16="http://schemas.microsoft.com/office/drawing/2014/main" id="{C219A570-0A63-2C4A-BCE1-C5021AA0A557}"/>
                </a:ext>
              </a:extLst>
            </p:cNvPr>
            <p:cNvGrpSpPr/>
            <p:nvPr/>
          </p:nvGrpSpPr>
          <p:grpSpPr>
            <a:xfrm>
              <a:off x="1917410" y="3371100"/>
              <a:ext cx="1534112" cy="524373"/>
              <a:chOff x="3787609" y="3605595"/>
              <a:chExt cx="1534112" cy="524373"/>
            </a:xfrm>
          </p:grpSpPr>
          <p:sp>
            <p:nvSpPr>
              <p:cNvPr id="8" name="Rectangle 7">
                <a:extLst>
                  <a:ext uri="{FF2B5EF4-FFF2-40B4-BE49-F238E27FC236}">
                    <a16:creationId xmlns:a16="http://schemas.microsoft.com/office/drawing/2014/main" id="{F8F55AD3-8B35-C8DD-8BC3-F977E742FA8E}"/>
                  </a:ext>
                </a:extLst>
              </p:cNvPr>
              <p:cNvSpPr/>
              <p:nvPr/>
            </p:nvSpPr>
            <p:spPr>
              <a:xfrm>
                <a:off x="3787609" y="3605595"/>
                <a:ext cx="1534112" cy="524373"/>
              </a:xfrm>
              <a:prstGeom prst="rect">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endParaRPr lang="fr-FR"/>
              </a:p>
            </p:txBody>
          </p:sp>
          <p:pic>
            <p:nvPicPr>
              <p:cNvPr id="9" name="Image 23">
                <a:extLst>
                  <a:ext uri="{FF2B5EF4-FFF2-40B4-BE49-F238E27FC236}">
                    <a16:creationId xmlns:a16="http://schemas.microsoft.com/office/drawing/2014/main" id="{AC25AADE-D813-0C9B-BB6F-9A2A45F2721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40322" y="3739643"/>
                <a:ext cx="304802" cy="304802"/>
              </a:xfrm>
              <a:prstGeom prst="rect">
                <a:avLst/>
              </a:prstGeom>
            </p:spPr>
          </p:pic>
          <p:pic>
            <p:nvPicPr>
              <p:cNvPr id="10" name="Image 25">
                <a:extLst>
                  <a:ext uri="{FF2B5EF4-FFF2-40B4-BE49-F238E27FC236}">
                    <a16:creationId xmlns:a16="http://schemas.microsoft.com/office/drawing/2014/main" id="{D4C10F7F-4625-A460-E500-24E87861A3C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53715" y="3731917"/>
                <a:ext cx="304802" cy="304802"/>
              </a:xfrm>
              <a:prstGeom prst="rect">
                <a:avLst/>
              </a:prstGeom>
            </p:spPr>
          </p:pic>
          <p:pic>
            <p:nvPicPr>
              <p:cNvPr id="11" name="Image 27">
                <a:extLst>
                  <a:ext uri="{FF2B5EF4-FFF2-40B4-BE49-F238E27FC236}">
                    <a16:creationId xmlns:a16="http://schemas.microsoft.com/office/drawing/2014/main" id="{59923B3E-71CA-97F5-8D89-E0B94D68101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879731" y="3747898"/>
                <a:ext cx="304802" cy="304802"/>
              </a:xfrm>
              <a:prstGeom prst="rect">
                <a:avLst/>
              </a:prstGeom>
            </p:spPr>
          </p:pic>
          <p:sp>
            <p:nvSpPr>
              <p:cNvPr id="18" name="ZoneTexte 29">
                <a:extLst>
                  <a:ext uri="{FF2B5EF4-FFF2-40B4-BE49-F238E27FC236}">
                    <a16:creationId xmlns:a16="http://schemas.microsoft.com/office/drawing/2014/main" id="{B66633EC-AA0E-425A-8AA9-0D2CB5D7FBFC}"/>
                  </a:ext>
                </a:extLst>
              </p:cNvPr>
              <p:cNvSpPr txBox="1"/>
              <p:nvPr/>
            </p:nvSpPr>
            <p:spPr>
              <a:xfrm>
                <a:off x="4094691" y="3731917"/>
                <a:ext cx="270865" cy="369332"/>
              </a:xfrm>
              <a:prstGeom prst="rect">
                <a:avLst/>
              </a:prstGeom>
              <a:noFill/>
            </p:spPr>
            <p:txBody>
              <a:bodyPr wrap="square" rtlCol="0">
                <a:spAutoFit/>
              </a:bodyPr>
              <a:lstStyle/>
              <a:p>
                <a:r>
                  <a:rPr lang="fr-FR"/>
                  <a:t>+</a:t>
                </a:r>
              </a:p>
            </p:txBody>
          </p:sp>
          <p:sp>
            <p:nvSpPr>
              <p:cNvPr id="19" name="ZoneTexte 30">
                <a:extLst>
                  <a:ext uri="{FF2B5EF4-FFF2-40B4-BE49-F238E27FC236}">
                    <a16:creationId xmlns:a16="http://schemas.microsoft.com/office/drawing/2014/main" id="{3D2636B8-6D77-04FA-942A-AF89B0509F32}"/>
                  </a:ext>
                </a:extLst>
              </p:cNvPr>
              <p:cNvSpPr txBox="1"/>
              <p:nvPr/>
            </p:nvSpPr>
            <p:spPr>
              <a:xfrm>
                <a:off x="4603382" y="3731917"/>
                <a:ext cx="270865" cy="369332"/>
              </a:xfrm>
              <a:prstGeom prst="rect">
                <a:avLst/>
              </a:prstGeom>
              <a:noFill/>
            </p:spPr>
            <p:txBody>
              <a:bodyPr wrap="square" rtlCol="0">
                <a:spAutoFit/>
              </a:bodyPr>
              <a:lstStyle/>
              <a:p>
                <a:r>
                  <a:rPr lang="fr-FR"/>
                  <a:t>+</a:t>
                </a:r>
              </a:p>
            </p:txBody>
          </p:sp>
        </p:grpSp>
        <p:sp>
          <p:nvSpPr>
            <p:cNvPr id="7" name="ZoneTexte 5">
              <a:extLst>
                <a:ext uri="{FF2B5EF4-FFF2-40B4-BE49-F238E27FC236}">
                  <a16:creationId xmlns:a16="http://schemas.microsoft.com/office/drawing/2014/main" id="{5609B8A3-DE88-9A61-5309-27FE07707D0A}"/>
                </a:ext>
              </a:extLst>
            </p:cNvPr>
            <p:cNvSpPr txBox="1"/>
            <p:nvPr/>
          </p:nvSpPr>
          <p:spPr>
            <a:xfrm>
              <a:off x="1103702" y="3063582"/>
              <a:ext cx="3154896"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fr-FR"/>
                <a:t>Code</a:t>
              </a:r>
            </a:p>
          </p:txBody>
        </p:sp>
      </p:grpSp>
      <p:grpSp>
        <p:nvGrpSpPr>
          <p:cNvPr id="32" name="Group 31">
            <a:extLst>
              <a:ext uri="{FF2B5EF4-FFF2-40B4-BE49-F238E27FC236}">
                <a16:creationId xmlns:a16="http://schemas.microsoft.com/office/drawing/2014/main" id="{0B1C99B8-DDB3-F080-C8E1-617462471B82}"/>
              </a:ext>
            </a:extLst>
          </p:cNvPr>
          <p:cNvGrpSpPr/>
          <p:nvPr/>
        </p:nvGrpSpPr>
        <p:grpSpPr>
          <a:xfrm>
            <a:off x="5359400" y="2765912"/>
            <a:ext cx="1787017" cy="3115479"/>
            <a:chOff x="5386727" y="3063582"/>
            <a:chExt cx="1787017" cy="3115479"/>
          </a:xfrm>
        </p:grpSpPr>
        <p:grpSp>
          <p:nvGrpSpPr>
            <p:cNvPr id="23" name="Group 22">
              <a:extLst>
                <a:ext uri="{FF2B5EF4-FFF2-40B4-BE49-F238E27FC236}">
                  <a16:creationId xmlns:a16="http://schemas.microsoft.com/office/drawing/2014/main" id="{9A91F7BF-9917-A3D3-F5DB-D84805E185E3}"/>
                </a:ext>
              </a:extLst>
            </p:cNvPr>
            <p:cNvGrpSpPr/>
            <p:nvPr/>
          </p:nvGrpSpPr>
          <p:grpSpPr>
            <a:xfrm>
              <a:off x="5527767" y="3979529"/>
              <a:ext cx="1516075" cy="2199532"/>
              <a:chOff x="5527767" y="3979529"/>
              <a:chExt cx="1516075" cy="2199532"/>
            </a:xfrm>
          </p:grpSpPr>
          <p:pic>
            <p:nvPicPr>
              <p:cNvPr id="27" name="Image 13">
                <a:extLst>
                  <a:ext uri="{FF2B5EF4-FFF2-40B4-BE49-F238E27FC236}">
                    <a16:creationId xmlns:a16="http://schemas.microsoft.com/office/drawing/2014/main" id="{809E81E8-D050-F569-5B4E-1E33530BC12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594908" y="3994235"/>
                <a:ext cx="609600" cy="609600"/>
              </a:xfrm>
              <a:prstGeom prst="rect">
                <a:avLst/>
              </a:prstGeom>
            </p:spPr>
          </p:pic>
          <p:pic>
            <p:nvPicPr>
              <p:cNvPr id="28" name="Image 15">
                <a:extLst>
                  <a:ext uri="{FF2B5EF4-FFF2-40B4-BE49-F238E27FC236}">
                    <a16:creationId xmlns:a16="http://schemas.microsoft.com/office/drawing/2014/main" id="{C2D47F12-F33F-E61D-01B2-C6147D6D117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588985" y="5724204"/>
                <a:ext cx="454857" cy="454857"/>
              </a:xfrm>
              <a:prstGeom prst="rect">
                <a:avLst/>
              </a:prstGeom>
            </p:spPr>
          </p:pic>
          <p:pic>
            <p:nvPicPr>
              <p:cNvPr id="29" name="Image 17">
                <a:extLst>
                  <a:ext uri="{FF2B5EF4-FFF2-40B4-BE49-F238E27FC236}">
                    <a16:creationId xmlns:a16="http://schemas.microsoft.com/office/drawing/2014/main" id="{2EDE5051-4042-E595-5F01-41F83DEF835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089053" y="5758206"/>
                <a:ext cx="407854" cy="407854"/>
              </a:xfrm>
              <a:prstGeom prst="rect">
                <a:avLst/>
              </a:prstGeom>
            </p:spPr>
          </p:pic>
          <p:pic>
            <p:nvPicPr>
              <p:cNvPr id="30" name="Image 19">
                <a:extLst>
                  <a:ext uri="{FF2B5EF4-FFF2-40B4-BE49-F238E27FC236}">
                    <a16:creationId xmlns:a16="http://schemas.microsoft.com/office/drawing/2014/main" id="{C7DE6B41-82C4-CB3D-0D4D-5D3015932DCB}"/>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326550" y="3979529"/>
                <a:ext cx="639013" cy="639013"/>
              </a:xfrm>
              <a:prstGeom prst="rect">
                <a:avLst/>
              </a:prstGeom>
            </p:spPr>
          </p:pic>
          <p:pic>
            <p:nvPicPr>
              <p:cNvPr id="31" name="Image 21">
                <a:extLst>
                  <a:ext uri="{FF2B5EF4-FFF2-40B4-BE49-F238E27FC236}">
                    <a16:creationId xmlns:a16="http://schemas.microsoft.com/office/drawing/2014/main" id="{28F21330-05EB-1167-BD26-595AC34190AC}"/>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527767" y="5711203"/>
                <a:ext cx="454857" cy="454857"/>
              </a:xfrm>
              <a:prstGeom prst="rect">
                <a:avLst/>
              </a:prstGeom>
            </p:spPr>
          </p:pic>
        </p:grpSp>
        <p:sp>
          <p:nvSpPr>
            <p:cNvPr id="24" name="ZoneTexte 20">
              <a:extLst>
                <a:ext uri="{FF2B5EF4-FFF2-40B4-BE49-F238E27FC236}">
                  <a16:creationId xmlns:a16="http://schemas.microsoft.com/office/drawing/2014/main" id="{2106F343-9EBF-E33F-3610-6E657BB5B27E}"/>
                </a:ext>
              </a:extLst>
            </p:cNvPr>
            <p:cNvSpPr txBox="1"/>
            <p:nvPr/>
          </p:nvSpPr>
          <p:spPr>
            <a:xfrm>
              <a:off x="5386727" y="3063582"/>
              <a:ext cx="1787017"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fr-FR"/>
                <a:t>Interprétation</a:t>
              </a:r>
            </a:p>
          </p:txBody>
        </p:sp>
      </p:grpSp>
      <p:grpSp>
        <p:nvGrpSpPr>
          <p:cNvPr id="36" name="Group 35">
            <a:extLst>
              <a:ext uri="{FF2B5EF4-FFF2-40B4-BE49-F238E27FC236}">
                <a16:creationId xmlns:a16="http://schemas.microsoft.com/office/drawing/2014/main" id="{FE8BECD5-5872-BAA5-39C9-916417BD052A}"/>
              </a:ext>
            </a:extLst>
          </p:cNvPr>
          <p:cNvGrpSpPr/>
          <p:nvPr/>
        </p:nvGrpSpPr>
        <p:grpSpPr>
          <a:xfrm>
            <a:off x="7255933" y="2761998"/>
            <a:ext cx="4829130" cy="3229270"/>
            <a:chOff x="7173744" y="3059668"/>
            <a:chExt cx="4829130" cy="3229270"/>
          </a:xfrm>
        </p:grpSpPr>
        <p:pic>
          <p:nvPicPr>
            <p:cNvPr id="34" name="Image 8">
              <a:extLst>
                <a:ext uri="{FF2B5EF4-FFF2-40B4-BE49-F238E27FC236}">
                  <a16:creationId xmlns:a16="http://schemas.microsoft.com/office/drawing/2014/main" id="{97E756FA-C7F8-59BA-17C9-A9570A5AFB2C}"/>
                </a:ext>
              </a:extLst>
            </p:cNvPr>
            <p:cNvPicPr>
              <a:picLocks noChangeAspect="1"/>
            </p:cNvPicPr>
            <p:nvPr/>
          </p:nvPicPr>
          <p:blipFill>
            <a:blip r:embed="rId13"/>
            <a:stretch>
              <a:fillRect/>
            </a:stretch>
          </p:blipFill>
          <p:spPr>
            <a:xfrm>
              <a:off x="7173744" y="3952344"/>
              <a:ext cx="4829130" cy="2336594"/>
            </a:xfrm>
            <a:prstGeom prst="rect">
              <a:avLst/>
            </a:prstGeom>
          </p:spPr>
        </p:pic>
        <p:sp>
          <p:nvSpPr>
            <p:cNvPr id="35" name="ZoneTexte 22">
              <a:extLst>
                <a:ext uri="{FF2B5EF4-FFF2-40B4-BE49-F238E27FC236}">
                  <a16:creationId xmlns:a16="http://schemas.microsoft.com/office/drawing/2014/main" id="{4E49454E-2651-F34C-348D-76A4C0C95887}"/>
                </a:ext>
              </a:extLst>
            </p:cNvPr>
            <p:cNvSpPr txBox="1"/>
            <p:nvPr/>
          </p:nvSpPr>
          <p:spPr>
            <a:xfrm>
              <a:off x="7933402" y="3059668"/>
              <a:ext cx="3154896"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fr-FR"/>
                <a:t>Affichage</a:t>
              </a:r>
            </a:p>
          </p:txBody>
        </p:sp>
      </p:grpSp>
      <p:sp>
        <p:nvSpPr>
          <p:cNvPr id="37" name="TextBox 36">
            <a:extLst>
              <a:ext uri="{FF2B5EF4-FFF2-40B4-BE49-F238E27FC236}">
                <a16:creationId xmlns:a16="http://schemas.microsoft.com/office/drawing/2014/main" id="{ED029135-BBF9-17CE-04D3-B3CD0AFD22AF}"/>
              </a:ext>
            </a:extLst>
          </p:cNvPr>
          <p:cNvSpPr txBox="1"/>
          <p:nvPr/>
        </p:nvSpPr>
        <p:spPr>
          <a:xfrm>
            <a:off x="85558" y="6069040"/>
            <a:ext cx="427121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noProof="1">
                <a:cs typeface="Calibri"/>
              </a:rPr>
              <a:t>(Clic droit dans une page web -&gt; afficher le code source)</a:t>
            </a:r>
            <a:endParaRPr lang="en-US" sz="1400" noProof="1">
              <a:ea typeface="Calibri"/>
              <a:cs typeface="Calibri"/>
            </a:endParaRPr>
          </a:p>
        </p:txBody>
      </p:sp>
      <p:sp>
        <p:nvSpPr>
          <p:cNvPr id="22" name="TextBox 21">
            <a:extLst>
              <a:ext uri="{FF2B5EF4-FFF2-40B4-BE49-F238E27FC236}">
                <a16:creationId xmlns:a16="http://schemas.microsoft.com/office/drawing/2014/main" id="{EBE131C4-B51B-8FB0-8F31-50D5BE8D1C98}"/>
              </a:ext>
            </a:extLst>
          </p:cNvPr>
          <p:cNvSpPr txBox="1"/>
          <p:nvPr/>
        </p:nvSpPr>
        <p:spPr>
          <a:xfrm>
            <a:off x="2311400" y="1746805"/>
            <a:ext cx="7569864" cy="68647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lnSpc>
                <a:spcPct val="110000"/>
              </a:lnSpc>
              <a:spcBef>
                <a:spcPts val="1200"/>
              </a:spcBef>
              <a:spcAft>
                <a:spcPts val="200"/>
              </a:spcAft>
            </a:pPr>
            <a:r>
              <a:rPr lang="fr-FR">
                <a:ea typeface="+mn-lt"/>
                <a:cs typeface="+mn-lt"/>
              </a:rPr>
              <a:t>HTML, CSS et JavaScript sont les seuls langages interprétés par les navigateurs (Firefox, Safari, Edge, Opera, Chrome…).</a:t>
            </a:r>
            <a:endParaRPr lang="en-US">
              <a:ea typeface="+mn-lt"/>
              <a:cs typeface="+mn-lt"/>
            </a:endParaRPr>
          </a:p>
        </p:txBody>
      </p:sp>
      <p:pic>
        <p:nvPicPr>
          <p:cNvPr id="4" name="Image 13">
            <a:extLst>
              <a:ext uri="{FF2B5EF4-FFF2-40B4-BE49-F238E27FC236}">
                <a16:creationId xmlns:a16="http://schemas.microsoft.com/office/drawing/2014/main" id="{DCECD358-3690-9827-AE00-A9CDFCCB812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719981" y="3848965"/>
            <a:ext cx="609600" cy="609600"/>
          </a:xfrm>
          <a:prstGeom prst="rect">
            <a:avLst/>
          </a:prstGeom>
        </p:spPr>
      </p:pic>
      <p:pic>
        <p:nvPicPr>
          <p:cNvPr id="38" name="Image 15">
            <a:extLst>
              <a:ext uri="{FF2B5EF4-FFF2-40B4-BE49-F238E27FC236}">
                <a16:creationId xmlns:a16="http://schemas.microsoft.com/office/drawing/2014/main" id="{5C5EF080-FBB4-65BA-568A-A084A05924C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714058" y="5578934"/>
            <a:ext cx="454857" cy="454857"/>
          </a:xfrm>
          <a:prstGeom prst="rect">
            <a:avLst/>
          </a:prstGeom>
        </p:spPr>
      </p:pic>
      <p:pic>
        <p:nvPicPr>
          <p:cNvPr id="40" name="Image 17">
            <a:extLst>
              <a:ext uri="{FF2B5EF4-FFF2-40B4-BE49-F238E27FC236}">
                <a16:creationId xmlns:a16="http://schemas.microsoft.com/office/drawing/2014/main" id="{EC97E4A8-0F4D-AF7F-2433-F8CEAC51DAC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214126" y="5612936"/>
            <a:ext cx="407854" cy="407854"/>
          </a:xfrm>
          <a:prstGeom prst="rect">
            <a:avLst/>
          </a:prstGeom>
        </p:spPr>
      </p:pic>
      <p:pic>
        <p:nvPicPr>
          <p:cNvPr id="42" name="Image 19">
            <a:extLst>
              <a:ext uri="{FF2B5EF4-FFF2-40B4-BE49-F238E27FC236}">
                <a16:creationId xmlns:a16="http://schemas.microsoft.com/office/drawing/2014/main" id="{75D7E24E-DD99-266A-6CCF-CE576058C280}"/>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451623" y="3834259"/>
            <a:ext cx="639013" cy="639013"/>
          </a:xfrm>
          <a:prstGeom prst="rect">
            <a:avLst/>
          </a:prstGeom>
        </p:spPr>
      </p:pic>
      <p:pic>
        <p:nvPicPr>
          <p:cNvPr id="44" name="Image 21">
            <a:extLst>
              <a:ext uri="{FF2B5EF4-FFF2-40B4-BE49-F238E27FC236}">
                <a16:creationId xmlns:a16="http://schemas.microsoft.com/office/drawing/2014/main" id="{33CF90E9-58F4-CD5B-171E-A9F8E0300181}"/>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652840" y="5565933"/>
            <a:ext cx="454857" cy="454857"/>
          </a:xfrm>
          <a:prstGeom prst="rect">
            <a:avLst/>
          </a:prstGeom>
        </p:spPr>
      </p:pic>
    </p:spTree>
    <p:extLst>
      <p:ext uri="{BB962C8B-B14F-4D97-AF65-F5344CB8AC3E}">
        <p14:creationId xmlns:p14="http://schemas.microsoft.com/office/powerpoint/2010/main" val="106995796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Connecteur droit 12">
            <a:extLst>
              <a:ext uri="{FF2B5EF4-FFF2-40B4-BE49-F238E27FC236}">
                <a16:creationId xmlns:a16="http://schemas.microsoft.com/office/drawing/2014/main" id="{7F409621-235B-42B7-8C57-C671A5B850E8}"/>
              </a:ext>
              <a:ext uri="{C183D7F6-B498-43B3-948B-1728B52AA6E4}">
                <adec:decorative xmlns:adec="http://schemas.microsoft.com/office/drawing/2017/decorative" val="1"/>
              </a:ext>
            </a:extLst>
          </p:cNvPr>
          <p:cNvCxnSpPr>
            <a:cxnSpLocks/>
          </p:cNvCxnSpPr>
          <p:nvPr/>
        </p:nvCxnSpPr>
        <p:spPr>
          <a:xfrm>
            <a:off x="240908" y="6459681"/>
            <a:ext cx="0" cy="398319"/>
          </a:xfrm>
          <a:prstGeom prst="line">
            <a:avLst/>
          </a:prstGeom>
          <a:ln w="139700">
            <a:solidFill>
              <a:schemeClr val="accent2"/>
            </a:solidFill>
            <a:prstDash val="solid"/>
          </a:ln>
        </p:spPr>
        <p:style>
          <a:lnRef idx="1">
            <a:schemeClr val="accent1"/>
          </a:lnRef>
          <a:fillRef idx="0">
            <a:schemeClr val="accent1"/>
          </a:fillRef>
          <a:effectRef idx="0">
            <a:schemeClr val="accent1"/>
          </a:effectRef>
          <a:fontRef idx="minor">
            <a:schemeClr val="tx1"/>
          </a:fontRef>
        </p:style>
      </p:cxnSp>
      <p:grpSp>
        <p:nvGrpSpPr>
          <p:cNvPr id="13" name="Groupe 12">
            <a:extLst>
              <a:ext uri="{FF2B5EF4-FFF2-40B4-BE49-F238E27FC236}">
                <a16:creationId xmlns:a16="http://schemas.microsoft.com/office/drawing/2014/main" id="{85DCF745-39CA-459B-8ACF-F7DEC90EFF33}"/>
              </a:ext>
              <a:ext uri="{C183D7F6-B498-43B3-948B-1728B52AA6E4}">
                <adec:decorative xmlns:adec="http://schemas.microsoft.com/office/drawing/2017/decorative" val="1"/>
              </a:ext>
            </a:extLst>
          </p:cNvPr>
          <p:cNvGrpSpPr/>
          <p:nvPr/>
        </p:nvGrpSpPr>
        <p:grpSpPr>
          <a:xfrm>
            <a:off x="9233656" y="-30668"/>
            <a:ext cx="2958344" cy="565210"/>
            <a:chOff x="1216702" y="-785818"/>
            <a:chExt cx="6391124" cy="1384729"/>
          </a:xfrm>
        </p:grpSpPr>
        <p:sp>
          <p:nvSpPr>
            <p:cNvPr id="14" name="Rectangle 1">
              <a:extLst>
                <a:ext uri="{FF2B5EF4-FFF2-40B4-BE49-F238E27FC236}">
                  <a16:creationId xmlns:a16="http://schemas.microsoft.com/office/drawing/2014/main" id="{1DD38E9F-DD41-498F-8651-C39F97B54463}"/>
                </a:ext>
              </a:extLst>
            </p:cNvPr>
            <p:cNvSpPr/>
            <p:nvPr/>
          </p:nvSpPr>
          <p:spPr>
            <a:xfrm>
              <a:off x="1216702" y="-755745"/>
              <a:ext cx="2792437" cy="728927"/>
            </a:xfrm>
            <a:custGeom>
              <a:avLst/>
              <a:gdLst>
                <a:gd name="connsiteX0" fmla="*/ 0 w 2778276"/>
                <a:gd name="connsiteY0" fmla="*/ 0 h 471777"/>
                <a:gd name="connsiteX1" fmla="*/ 2778276 w 2778276"/>
                <a:gd name="connsiteY1" fmla="*/ 0 h 471777"/>
                <a:gd name="connsiteX2" fmla="*/ 2778276 w 2778276"/>
                <a:gd name="connsiteY2" fmla="*/ 471777 h 471777"/>
                <a:gd name="connsiteX3" fmla="*/ 0 w 2778276"/>
                <a:gd name="connsiteY3" fmla="*/ 471777 h 471777"/>
                <a:gd name="connsiteX4" fmla="*/ 0 w 2778276"/>
                <a:gd name="connsiteY4" fmla="*/ 0 h 471777"/>
                <a:gd name="connsiteX0" fmla="*/ 0 w 2778276"/>
                <a:gd name="connsiteY0" fmla="*/ 0 h 499912"/>
                <a:gd name="connsiteX1" fmla="*/ 2778276 w 2778276"/>
                <a:gd name="connsiteY1" fmla="*/ 0 h 499912"/>
                <a:gd name="connsiteX2" fmla="*/ 2778276 w 2778276"/>
                <a:gd name="connsiteY2" fmla="*/ 471777 h 499912"/>
                <a:gd name="connsiteX3" fmla="*/ 576775 w 2778276"/>
                <a:gd name="connsiteY3" fmla="*/ 499912 h 499912"/>
                <a:gd name="connsiteX4" fmla="*/ 0 w 2778276"/>
                <a:gd name="connsiteY4" fmla="*/ 0 h 499912"/>
                <a:gd name="connsiteX0" fmla="*/ 0 w 2792344"/>
                <a:gd name="connsiteY0" fmla="*/ 0 h 514001"/>
                <a:gd name="connsiteX1" fmla="*/ 2778276 w 2792344"/>
                <a:gd name="connsiteY1" fmla="*/ 0 h 514001"/>
                <a:gd name="connsiteX2" fmla="*/ 2792344 w 2792344"/>
                <a:gd name="connsiteY2" fmla="*/ 514001 h 514001"/>
                <a:gd name="connsiteX3" fmla="*/ 576775 w 2792344"/>
                <a:gd name="connsiteY3" fmla="*/ 499912 h 514001"/>
                <a:gd name="connsiteX4" fmla="*/ 0 w 2792344"/>
                <a:gd name="connsiteY4" fmla="*/ 0 h 514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2344" h="514001">
                  <a:moveTo>
                    <a:pt x="0" y="0"/>
                  </a:moveTo>
                  <a:lnTo>
                    <a:pt x="2778276" y="0"/>
                  </a:lnTo>
                  <a:lnTo>
                    <a:pt x="2792344" y="514001"/>
                  </a:lnTo>
                  <a:lnTo>
                    <a:pt x="576775" y="499912"/>
                  </a:lnTo>
                  <a:lnTo>
                    <a:pt x="0" y="0"/>
                  </a:lnTo>
                  <a:close/>
                </a:path>
              </a:pathLst>
            </a:custGeom>
            <a:solidFill>
              <a:srgbClr val="EE740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fr-FR">
                <a:solidFill>
                  <a:srgbClr val="00366C"/>
                </a:solidFill>
              </a:endParaRPr>
            </a:p>
          </p:txBody>
        </p:sp>
        <p:sp>
          <p:nvSpPr>
            <p:cNvPr id="15" name="Rectangle 2">
              <a:extLst>
                <a:ext uri="{FF2B5EF4-FFF2-40B4-BE49-F238E27FC236}">
                  <a16:creationId xmlns:a16="http://schemas.microsoft.com/office/drawing/2014/main" id="{ADAB0AEC-795E-4826-A0D6-2720A6B5F17E}"/>
                </a:ext>
              </a:extLst>
            </p:cNvPr>
            <p:cNvSpPr/>
            <p:nvPr/>
          </p:nvSpPr>
          <p:spPr>
            <a:xfrm>
              <a:off x="1968078" y="-785818"/>
              <a:ext cx="5639748" cy="1384729"/>
            </a:xfrm>
            <a:custGeom>
              <a:avLst/>
              <a:gdLst>
                <a:gd name="connsiteX0" fmla="*/ 0 w 4000500"/>
                <a:gd name="connsiteY0" fmla="*/ 0 h 800100"/>
                <a:gd name="connsiteX1" fmla="*/ 4000500 w 4000500"/>
                <a:gd name="connsiteY1" fmla="*/ 0 h 800100"/>
                <a:gd name="connsiteX2" fmla="*/ 4000500 w 4000500"/>
                <a:gd name="connsiteY2" fmla="*/ 800100 h 800100"/>
                <a:gd name="connsiteX3" fmla="*/ 0 w 4000500"/>
                <a:gd name="connsiteY3" fmla="*/ 800100 h 800100"/>
                <a:gd name="connsiteX4" fmla="*/ 0 w 4000500"/>
                <a:gd name="connsiteY4" fmla="*/ 0 h 800100"/>
                <a:gd name="connsiteX0" fmla="*/ 0 w 4000500"/>
                <a:gd name="connsiteY0" fmla="*/ 0 h 800100"/>
                <a:gd name="connsiteX1" fmla="*/ 4000500 w 4000500"/>
                <a:gd name="connsiteY1" fmla="*/ 0 h 800100"/>
                <a:gd name="connsiteX2" fmla="*/ 4000500 w 4000500"/>
                <a:gd name="connsiteY2" fmla="*/ 800100 h 800100"/>
                <a:gd name="connsiteX3" fmla="*/ 792480 w 4000500"/>
                <a:gd name="connsiteY3" fmla="*/ 800100 h 800100"/>
                <a:gd name="connsiteX4" fmla="*/ 0 w 4000500"/>
                <a:gd name="connsiteY4" fmla="*/ 0 h 800100"/>
                <a:gd name="connsiteX0" fmla="*/ 0 w 4428566"/>
                <a:gd name="connsiteY0" fmla="*/ 0 h 806393"/>
                <a:gd name="connsiteX1" fmla="*/ 4000500 w 4428566"/>
                <a:gd name="connsiteY1" fmla="*/ 0 h 806393"/>
                <a:gd name="connsiteX2" fmla="*/ 4428566 w 4428566"/>
                <a:gd name="connsiteY2" fmla="*/ 806393 h 806393"/>
                <a:gd name="connsiteX3" fmla="*/ 792480 w 4428566"/>
                <a:gd name="connsiteY3" fmla="*/ 800100 h 806393"/>
                <a:gd name="connsiteX4" fmla="*/ 0 w 4428566"/>
                <a:gd name="connsiteY4" fmla="*/ 0 h 806393"/>
                <a:gd name="connsiteX0" fmla="*/ 0 w 4428566"/>
                <a:gd name="connsiteY0" fmla="*/ 0 h 806393"/>
                <a:gd name="connsiteX1" fmla="*/ 4428566 w 4428566"/>
                <a:gd name="connsiteY1" fmla="*/ 7035 h 806393"/>
                <a:gd name="connsiteX2" fmla="*/ 4428566 w 4428566"/>
                <a:gd name="connsiteY2" fmla="*/ 806393 h 806393"/>
                <a:gd name="connsiteX3" fmla="*/ 792480 w 4428566"/>
                <a:gd name="connsiteY3" fmla="*/ 800100 h 806393"/>
                <a:gd name="connsiteX4" fmla="*/ 0 w 4428566"/>
                <a:gd name="connsiteY4" fmla="*/ 0 h 8063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28566" h="806393">
                  <a:moveTo>
                    <a:pt x="0" y="0"/>
                  </a:moveTo>
                  <a:lnTo>
                    <a:pt x="4428566" y="7035"/>
                  </a:lnTo>
                  <a:lnTo>
                    <a:pt x="4428566" y="806393"/>
                  </a:lnTo>
                  <a:lnTo>
                    <a:pt x="792480" y="800100"/>
                  </a:lnTo>
                  <a:lnTo>
                    <a:pt x="0" y="0"/>
                  </a:lnTo>
                  <a:close/>
                </a:path>
              </a:pathLst>
            </a:custGeom>
            <a:solidFill>
              <a:srgbClr val="0B84FF"/>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nSpc>
                  <a:spcPct val="120000"/>
                </a:lnSpc>
                <a:spcBef>
                  <a:spcPts val="200"/>
                </a:spcBef>
              </a:pPr>
              <a:r>
                <a:rPr lang="fr-FR" sz="1000" kern="1000">
                  <a:solidFill>
                    <a:srgbClr val="00366C"/>
                  </a:solidFill>
                  <a:effectLst/>
                  <a:ea typeface="Calibri" panose="020F0502020204030204" pitchFamily="34" charset="0"/>
                  <a:cs typeface="Times New Roman" panose="02020603050405020304" pitchFamily="18" charset="0"/>
                </a:rPr>
                <a:t> </a:t>
              </a:r>
            </a:p>
          </p:txBody>
        </p:sp>
      </p:grpSp>
      <p:pic>
        <p:nvPicPr>
          <p:cNvPr id="16" name="Graphique 218">
            <a:extLst>
              <a:ext uri="{FF2B5EF4-FFF2-40B4-BE49-F238E27FC236}">
                <a16:creationId xmlns:a16="http://schemas.microsoft.com/office/drawing/2014/main" id="{797E772C-3E32-4DC4-9154-2641BFB9AA2D}"/>
              </a:ext>
            </a:extLst>
          </p:cNvPr>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40909" y="193345"/>
            <a:ext cx="1424861" cy="311868"/>
          </a:xfrm>
          <a:prstGeom prst="rect">
            <a:avLst/>
          </a:prstGeom>
        </p:spPr>
      </p:pic>
      <p:sp>
        <p:nvSpPr>
          <p:cNvPr id="17" name="Zone de texte 2">
            <a:extLst>
              <a:ext uri="{FF2B5EF4-FFF2-40B4-BE49-F238E27FC236}">
                <a16:creationId xmlns:a16="http://schemas.microsoft.com/office/drawing/2014/main" id="{BB37616C-272E-47F1-863A-B2C92FBE80F3}"/>
              </a:ext>
            </a:extLst>
          </p:cNvPr>
          <p:cNvSpPr txBox="1">
            <a:spLocks noChangeArrowheads="1"/>
          </p:cNvSpPr>
          <p:nvPr/>
        </p:nvSpPr>
        <p:spPr bwMode="auto">
          <a:xfrm>
            <a:off x="10440745" y="130371"/>
            <a:ext cx="18367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spcBef>
                <a:spcPct val="0"/>
              </a:spcBef>
              <a:spcAft>
                <a:spcPct val="0"/>
              </a:spcAft>
            </a:pPr>
            <a:r>
              <a:rPr lang="fr-FR">
                <a:solidFill>
                  <a:schemeClr val="bg1"/>
                </a:solidFill>
                <a:latin typeface="Arial"/>
                <a:cs typeface="Arial"/>
              </a:rPr>
              <a:t>Atelier 2 HTML</a:t>
            </a:r>
            <a:endParaRPr lang="en-US">
              <a:solidFill>
                <a:schemeClr val="bg1"/>
              </a:solidFill>
            </a:endParaRPr>
          </a:p>
        </p:txBody>
      </p:sp>
      <p:cxnSp>
        <p:nvCxnSpPr>
          <p:cNvPr id="21" name="Connecteur droit 12">
            <a:extLst>
              <a:ext uri="{FF2B5EF4-FFF2-40B4-BE49-F238E27FC236}">
                <a16:creationId xmlns:a16="http://schemas.microsoft.com/office/drawing/2014/main" id="{2FD4896E-C3EA-4312-B8B9-061395FD30B9}"/>
              </a:ext>
              <a:ext uri="{C183D7F6-B498-43B3-948B-1728B52AA6E4}">
                <adec:decorative xmlns:adec="http://schemas.microsoft.com/office/drawing/2017/decorative" val="1"/>
              </a:ext>
            </a:extLst>
          </p:cNvPr>
          <p:cNvCxnSpPr>
            <a:cxnSpLocks/>
          </p:cNvCxnSpPr>
          <p:nvPr/>
        </p:nvCxnSpPr>
        <p:spPr>
          <a:xfrm>
            <a:off x="10526228" y="71037"/>
            <a:ext cx="1416204" cy="0"/>
          </a:xfrm>
          <a:prstGeom prst="line">
            <a:avLst/>
          </a:prstGeom>
          <a:ln w="57150">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25" name="Espace réservé du numéro de diapositive 24">
            <a:extLst>
              <a:ext uri="{FF2B5EF4-FFF2-40B4-BE49-F238E27FC236}">
                <a16:creationId xmlns:a16="http://schemas.microsoft.com/office/drawing/2014/main" id="{6BFAE7BC-893E-4B9B-AB04-BFD3DE9B75A1}"/>
              </a:ext>
            </a:extLst>
          </p:cNvPr>
          <p:cNvSpPr>
            <a:spLocks noGrp="1"/>
          </p:cNvSpPr>
          <p:nvPr>
            <p:ph type="sldNum" sz="quarter" idx="12"/>
          </p:nvPr>
        </p:nvSpPr>
        <p:spPr/>
        <p:txBody>
          <a:bodyPr/>
          <a:lstStyle/>
          <a:p>
            <a:r>
              <a:rPr lang="fr-FR">
                <a:ea typeface="Calibri"/>
                <a:cs typeface="Calibri"/>
              </a:rPr>
              <a:t>48</a:t>
            </a:r>
          </a:p>
        </p:txBody>
      </p:sp>
      <p:sp>
        <p:nvSpPr>
          <p:cNvPr id="2" name="TextBox 1">
            <a:extLst>
              <a:ext uri="{FF2B5EF4-FFF2-40B4-BE49-F238E27FC236}">
                <a16:creationId xmlns:a16="http://schemas.microsoft.com/office/drawing/2014/main" id="{7DA37949-1194-B285-7F98-09560FF37E73}"/>
              </a:ext>
            </a:extLst>
          </p:cNvPr>
          <p:cNvSpPr txBox="1"/>
          <p:nvPr/>
        </p:nvSpPr>
        <p:spPr>
          <a:xfrm>
            <a:off x="2311400" y="2297139"/>
            <a:ext cx="7569864" cy="359188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10000"/>
              </a:lnSpc>
              <a:spcBef>
                <a:spcPts val="1200"/>
              </a:spcBef>
              <a:spcAft>
                <a:spcPts val="200"/>
              </a:spcAft>
            </a:pPr>
            <a:r>
              <a:rPr lang="fr-FR" noProof="1">
                <a:ea typeface="+mn-lt"/>
                <a:cs typeface="+mn-lt"/>
              </a:rPr>
              <a:t>Séparation de la structure logique (HTML) et de la présentation (CSS)</a:t>
            </a:r>
          </a:p>
          <a:p>
            <a:pPr>
              <a:lnSpc>
                <a:spcPct val="110000"/>
              </a:lnSpc>
              <a:spcBef>
                <a:spcPts val="1200"/>
              </a:spcBef>
              <a:spcAft>
                <a:spcPts val="200"/>
              </a:spcAft>
            </a:pPr>
            <a:r>
              <a:rPr lang="fr-FR" noProof="1">
                <a:ea typeface="+mn-lt"/>
                <a:cs typeface="+mn-lt"/>
              </a:rPr>
              <a:t>Présentation suivant une feuille de style (style sheet) qui traite  les éléments de contenu en éléments de présentation</a:t>
            </a:r>
          </a:p>
          <a:p>
            <a:pPr>
              <a:lnSpc>
                <a:spcPct val="110000"/>
              </a:lnSpc>
              <a:spcBef>
                <a:spcPts val="1200"/>
              </a:spcBef>
              <a:spcAft>
                <a:spcPts val="200"/>
              </a:spcAft>
            </a:pPr>
            <a:r>
              <a:rPr lang="fr-FR" noProof="1">
                <a:ea typeface="+mn-lt"/>
                <a:cs typeface="+mn-lt"/>
              </a:rPr>
              <a:t>CSS = Cascading Style Sheets (feuilles de style en cascade)</a:t>
            </a:r>
          </a:p>
          <a:p>
            <a:pPr>
              <a:lnSpc>
                <a:spcPct val="110000"/>
              </a:lnSpc>
              <a:spcBef>
                <a:spcPts val="1200"/>
              </a:spcBef>
              <a:spcAft>
                <a:spcPts val="200"/>
              </a:spcAft>
            </a:pPr>
            <a:r>
              <a:rPr lang="fr-FR" noProof="1">
                <a:ea typeface="+mn-lt"/>
                <a:cs typeface="+mn-lt"/>
              </a:rPr>
              <a:t>En cascade :</a:t>
            </a:r>
          </a:p>
          <a:p>
            <a:pPr marL="285750" indent="-285750">
              <a:lnSpc>
                <a:spcPct val="110000"/>
              </a:lnSpc>
              <a:spcBef>
                <a:spcPts val="1200"/>
              </a:spcBef>
              <a:spcAft>
                <a:spcPts val="200"/>
              </a:spcAft>
              <a:buFont typeface="Arial,Sans-Serif"/>
              <a:buChar char="•"/>
            </a:pPr>
            <a:r>
              <a:rPr lang="fr-FR" noProof="1">
                <a:ea typeface="+mn-lt"/>
                <a:cs typeface="+mn-lt"/>
              </a:rPr>
              <a:t>on peut utiliser plusieurs feuilles de styles</a:t>
            </a:r>
          </a:p>
          <a:p>
            <a:pPr marL="285750" indent="-285750">
              <a:lnSpc>
                <a:spcPct val="110000"/>
              </a:lnSpc>
              <a:spcBef>
                <a:spcPts val="1200"/>
              </a:spcBef>
              <a:spcAft>
                <a:spcPts val="200"/>
              </a:spcAft>
              <a:buFont typeface="Arial,Sans-Serif"/>
              <a:buChar char="•"/>
            </a:pPr>
            <a:r>
              <a:rPr lang="fr-FR" noProof="1">
                <a:ea typeface="+mn-lt"/>
                <a:cs typeface="+mn-lt"/>
              </a:rPr>
              <a:t>il y a un degré d’importance pour chaque feuille de style</a:t>
            </a:r>
          </a:p>
          <a:p>
            <a:pPr algn="ctr">
              <a:lnSpc>
                <a:spcPct val="110000"/>
              </a:lnSpc>
              <a:spcBef>
                <a:spcPts val="1200"/>
              </a:spcBef>
              <a:spcAft>
                <a:spcPts val="200"/>
              </a:spcAft>
            </a:pPr>
            <a:endParaRPr lang="fr-FR" noProof="1">
              <a:cs typeface="Calibri" panose="020F0502020204030204"/>
            </a:endParaRPr>
          </a:p>
        </p:txBody>
      </p:sp>
      <p:sp>
        <p:nvSpPr>
          <p:cNvPr id="5" name="TextBox 4">
            <a:extLst>
              <a:ext uri="{FF2B5EF4-FFF2-40B4-BE49-F238E27FC236}">
                <a16:creationId xmlns:a16="http://schemas.microsoft.com/office/drawing/2014/main" id="{D9FF766B-08F6-6781-9151-BE364103BED7}"/>
              </a:ext>
            </a:extLst>
          </p:cNvPr>
          <p:cNvSpPr txBox="1"/>
          <p:nvPr/>
        </p:nvSpPr>
        <p:spPr>
          <a:xfrm>
            <a:off x="2311400" y="798317"/>
            <a:ext cx="7569866" cy="41395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lnSpc>
                <a:spcPct val="110000"/>
              </a:lnSpc>
              <a:spcBef>
                <a:spcPts val="1200"/>
              </a:spcBef>
              <a:spcAft>
                <a:spcPts val="200"/>
              </a:spcAft>
            </a:pPr>
            <a:r>
              <a:rPr lang="fr-FR" sz="2000" b="1">
                <a:cs typeface="Calibri"/>
              </a:rPr>
              <a:t>Découverte du CSS et application</a:t>
            </a:r>
          </a:p>
        </p:txBody>
      </p:sp>
    </p:spTree>
    <p:extLst>
      <p:ext uri="{BB962C8B-B14F-4D97-AF65-F5344CB8AC3E}">
        <p14:creationId xmlns:p14="http://schemas.microsoft.com/office/powerpoint/2010/main" val="270103571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Connecteur droit 12">
            <a:extLst>
              <a:ext uri="{FF2B5EF4-FFF2-40B4-BE49-F238E27FC236}">
                <a16:creationId xmlns:a16="http://schemas.microsoft.com/office/drawing/2014/main" id="{7F409621-235B-42B7-8C57-C671A5B850E8}"/>
              </a:ext>
              <a:ext uri="{C183D7F6-B498-43B3-948B-1728B52AA6E4}">
                <adec:decorative xmlns:adec="http://schemas.microsoft.com/office/drawing/2017/decorative" val="1"/>
              </a:ext>
            </a:extLst>
          </p:cNvPr>
          <p:cNvCxnSpPr>
            <a:cxnSpLocks/>
          </p:cNvCxnSpPr>
          <p:nvPr/>
        </p:nvCxnSpPr>
        <p:spPr>
          <a:xfrm>
            <a:off x="240908" y="6459681"/>
            <a:ext cx="0" cy="398319"/>
          </a:xfrm>
          <a:prstGeom prst="line">
            <a:avLst/>
          </a:prstGeom>
          <a:ln w="139700">
            <a:solidFill>
              <a:schemeClr val="accent2"/>
            </a:solidFill>
            <a:prstDash val="solid"/>
          </a:ln>
        </p:spPr>
        <p:style>
          <a:lnRef idx="1">
            <a:schemeClr val="accent1"/>
          </a:lnRef>
          <a:fillRef idx="0">
            <a:schemeClr val="accent1"/>
          </a:fillRef>
          <a:effectRef idx="0">
            <a:schemeClr val="accent1"/>
          </a:effectRef>
          <a:fontRef idx="minor">
            <a:schemeClr val="tx1"/>
          </a:fontRef>
        </p:style>
      </p:cxnSp>
      <p:grpSp>
        <p:nvGrpSpPr>
          <p:cNvPr id="13" name="Groupe 12">
            <a:extLst>
              <a:ext uri="{FF2B5EF4-FFF2-40B4-BE49-F238E27FC236}">
                <a16:creationId xmlns:a16="http://schemas.microsoft.com/office/drawing/2014/main" id="{85DCF745-39CA-459B-8ACF-F7DEC90EFF33}"/>
              </a:ext>
              <a:ext uri="{C183D7F6-B498-43B3-948B-1728B52AA6E4}">
                <adec:decorative xmlns:adec="http://schemas.microsoft.com/office/drawing/2017/decorative" val="1"/>
              </a:ext>
            </a:extLst>
          </p:cNvPr>
          <p:cNvGrpSpPr/>
          <p:nvPr/>
        </p:nvGrpSpPr>
        <p:grpSpPr>
          <a:xfrm>
            <a:off x="9233656" y="-30668"/>
            <a:ext cx="2958344" cy="565210"/>
            <a:chOff x="1216702" y="-785818"/>
            <a:chExt cx="6391124" cy="1384729"/>
          </a:xfrm>
        </p:grpSpPr>
        <p:sp>
          <p:nvSpPr>
            <p:cNvPr id="14" name="Rectangle 1">
              <a:extLst>
                <a:ext uri="{FF2B5EF4-FFF2-40B4-BE49-F238E27FC236}">
                  <a16:creationId xmlns:a16="http://schemas.microsoft.com/office/drawing/2014/main" id="{1DD38E9F-DD41-498F-8651-C39F97B54463}"/>
                </a:ext>
              </a:extLst>
            </p:cNvPr>
            <p:cNvSpPr/>
            <p:nvPr/>
          </p:nvSpPr>
          <p:spPr>
            <a:xfrm>
              <a:off x="1216702" y="-755745"/>
              <a:ext cx="2792437" cy="728927"/>
            </a:xfrm>
            <a:custGeom>
              <a:avLst/>
              <a:gdLst>
                <a:gd name="connsiteX0" fmla="*/ 0 w 2778276"/>
                <a:gd name="connsiteY0" fmla="*/ 0 h 471777"/>
                <a:gd name="connsiteX1" fmla="*/ 2778276 w 2778276"/>
                <a:gd name="connsiteY1" fmla="*/ 0 h 471777"/>
                <a:gd name="connsiteX2" fmla="*/ 2778276 w 2778276"/>
                <a:gd name="connsiteY2" fmla="*/ 471777 h 471777"/>
                <a:gd name="connsiteX3" fmla="*/ 0 w 2778276"/>
                <a:gd name="connsiteY3" fmla="*/ 471777 h 471777"/>
                <a:gd name="connsiteX4" fmla="*/ 0 w 2778276"/>
                <a:gd name="connsiteY4" fmla="*/ 0 h 471777"/>
                <a:gd name="connsiteX0" fmla="*/ 0 w 2778276"/>
                <a:gd name="connsiteY0" fmla="*/ 0 h 499912"/>
                <a:gd name="connsiteX1" fmla="*/ 2778276 w 2778276"/>
                <a:gd name="connsiteY1" fmla="*/ 0 h 499912"/>
                <a:gd name="connsiteX2" fmla="*/ 2778276 w 2778276"/>
                <a:gd name="connsiteY2" fmla="*/ 471777 h 499912"/>
                <a:gd name="connsiteX3" fmla="*/ 576775 w 2778276"/>
                <a:gd name="connsiteY3" fmla="*/ 499912 h 499912"/>
                <a:gd name="connsiteX4" fmla="*/ 0 w 2778276"/>
                <a:gd name="connsiteY4" fmla="*/ 0 h 499912"/>
                <a:gd name="connsiteX0" fmla="*/ 0 w 2792344"/>
                <a:gd name="connsiteY0" fmla="*/ 0 h 514001"/>
                <a:gd name="connsiteX1" fmla="*/ 2778276 w 2792344"/>
                <a:gd name="connsiteY1" fmla="*/ 0 h 514001"/>
                <a:gd name="connsiteX2" fmla="*/ 2792344 w 2792344"/>
                <a:gd name="connsiteY2" fmla="*/ 514001 h 514001"/>
                <a:gd name="connsiteX3" fmla="*/ 576775 w 2792344"/>
                <a:gd name="connsiteY3" fmla="*/ 499912 h 514001"/>
                <a:gd name="connsiteX4" fmla="*/ 0 w 2792344"/>
                <a:gd name="connsiteY4" fmla="*/ 0 h 514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2344" h="514001">
                  <a:moveTo>
                    <a:pt x="0" y="0"/>
                  </a:moveTo>
                  <a:lnTo>
                    <a:pt x="2778276" y="0"/>
                  </a:lnTo>
                  <a:lnTo>
                    <a:pt x="2792344" y="514001"/>
                  </a:lnTo>
                  <a:lnTo>
                    <a:pt x="576775" y="499912"/>
                  </a:lnTo>
                  <a:lnTo>
                    <a:pt x="0" y="0"/>
                  </a:lnTo>
                  <a:close/>
                </a:path>
              </a:pathLst>
            </a:custGeom>
            <a:solidFill>
              <a:srgbClr val="EE740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fr-FR">
                <a:solidFill>
                  <a:srgbClr val="00366C"/>
                </a:solidFill>
              </a:endParaRPr>
            </a:p>
          </p:txBody>
        </p:sp>
        <p:sp>
          <p:nvSpPr>
            <p:cNvPr id="15" name="Rectangle 2">
              <a:extLst>
                <a:ext uri="{FF2B5EF4-FFF2-40B4-BE49-F238E27FC236}">
                  <a16:creationId xmlns:a16="http://schemas.microsoft.com/office/drawing/2014/main" id="{ADAB0AEC-795E-4826-A0D6-2720A6B5F17E}"/>
                </a:ext>
              </a:extLst>
            </p:cNvPr>
            <p:cNvSpPr/>
            <p:nvPr/>
          </p:nvSpPr>
          <p:spPr>
            <a:xfrm>
              <a:off x="1968078" y="-785818"/>
              <a:ext cx="5639748" cy="1384729"/>
            </a:xfrm>
            <a:custGeom>
              <a:avLst/>
              <a:gdLst>
                <a:gd name="connsiteX0" fmla="*/ 0 w 4000500"/>
                <a:gd name="connsiteY0" fmla="*/ 0 h 800100"/>
                <a:gd name="connsiteX1" fmla="*/ 4000500 w 4000500"/>
                <a:gd name="connsiteY1" fmla="*/ 0 h 800100"/>
                <a:gd name="connsiteX2" fmla="*/ 4000500 w 4000500"/>
                <a:gd name="connsiteY2" fmla="*/ 800100 h 800100"/>
                <a:gd name="connsiteX3" fmla="*/ 0 w 4000500"/>
                <a:gd name="connsiteY3" fmla="*/ 800100 h 800100"/>
                <a:gd name="connsiteX4" fmla="*/ 0 w 4000500"/>
                <a:gd name="connsiteY4" fmla="*/ 0 h 800100"/>
                <a:gd name="connsiteX0" fmla="*/ 0 w 4000500"/>
                <a:gd name="connsiteY0" fmla="*/ 0 h 800100"/>
                <a:gd name="connsiteX1" fmla="*/ 4000500 w 4000500"/>
                <a:gd name="connsiteY1" fmla="*/ 0 h 800100"/>
                <a:gd name="connsiteX2" fmla="*/ 4000500 w 4000500"/>
                <a:gd name="connsiteY2" fmla="*/ 800100 h 800100"/>
                <a:gd name="connsiteX3" fmla="*/ 792480 w 4000500"/>
                <a:gd name="connsiteY3" fmla="*/ 800100 h 800100"/>
                <a:gd name="connsiteX4" fmla="*/ 0 w 4000500"/>
                <a:gd name="connsiteY4" fmla="*/ 0 h 800100"/>
                <a:gd name="connsiteX0" fmla="*/ 0 w 4428566"/>
                <a:gd name="connsiteY0" fmla="*/ 0 h 806393"/>
                <a:gd name="connsiteX1" fmla="*/ 4000500 w 4428566"/>
                <a:gd name="connsiteY1" fmla="*/ 0 h 806393"/>
                <a:gd name="connsiteX2" fmla="*/ 4428566 w 4428566"/>
                <a:gd name="connsiteY2" fmla="*/ 806393 h 806393"/>
                <a:gd name="connsiteX3" fmla="*/ 792480 w 4428566"/>
                <a:gd name="connsiteY3" fmla="*/ 800100 h 806393"/>
                <a:gd name="connsiteX4" fmla="*/ 0 w 4428566"/>
                <a:gd name="connsiteY4" fmla="*/ 0 h 806393"/>
                <a:gd name="connsiteX0" fmla="*/ 0 w 4428566"/>
                <a:gd name="connsiteY0" fmla="*/ 0 h 806393"/>
                <a:gd name="connsiteX1" fmla="*/ 4428566 w 4428566"/>
                <a:gd name="connsiteY1" fmla="*/ 7035 h 806393"/>
                <a:gd name="connsiteX2" fmla="*/ 4428566 w 4428566"/>
                <a:gd name="connsiteY2" fmla="*/ 806393 h 806393"/>
                <a:gd name="connsiteX3" fmla="*/ 792480 w 4428566"/>
                <a:gd name="connsiteY3" fmla="*/ 800100 h 806393"/>
                <a:gd name="connsiteX4" fmla="*/ 0 w 4428566"/>
                <a:gd name="connsiteY4" fmla="*/ 0 h 8063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28566" h="806393">
                  <a:moveTo>
                    <a:pt x="0" y="0"/>
                  </a:moveTo>
                  <a:lnTo>
                    <a:pt x="4428566" y="7035"/>
                  </a:lnTo>
                  <a:lnTo>
                    <a:pt x="4428566" y="806393"/>
                  </a:lnTo>
                  <a:lnTo>
                    <a:pt x="792480" y="800100"/>
                  </a:lnTo>
                  <a:lnTo>
                    <a:pt x="0" y="0"/>
                  </a:lnTo>
                  <a:close/>
                </a:path>
              </a:pathLst>
            </a:custGeom>
            <a:solidFill>
              <a:srgbClr val="0B84FF"/>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nSpc>
                  <a:spcPct val="120000"/>
                </a:lnSpc>
                <a:spcBef>
                  <a:spcPts val="200"/>
                </a:spcBef>
              </a:pPr>
              <a:r>
                <a:rPr lang="fr-FR" sz="1000" kern="1000">
                  <a:solidFill>
                    <a:srgbClr val="00366C"/>
                  </a:solidFill>
                  <a:effectLst/>
                  <a:ea typeface="Calibri" panose="020F0502020204030204" pitchFamily="34" charset="0"/>
                  <a:cs typeface="Times New Roman" panose="02020603050405020304" pitchFamily="18" charset="0"/>
                </a:rPr>
                <a:t> </a:t>
              </a:r>
            </a:p>
          </p:txBody>
        </p:sp>
      </p:grpSp>
      <p:pic>
        <p:nvPicPr>
          <p:cNvPr id="16" name="Graphique 218">
            <a:extLst>
              <a:ext uri="{FF2B5EF4-FFF2-40B4-BE49-F238E27FC236}">
                <a16:creationId xmlns:a16="http://schemas.microsoft.com/office/drawing/2014/main" id="{797E772C-3E32-4DC4-9154-2641BFB9AA2D}"/>
              </a:ext>
            </a:extLst>
          </p:cNvPr>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40909" y="193345"/>
            <a:ext cx="1424861" cy="311868"/>
          </a:xfrm>
          <a:prstGeom prst="rect">
            <a:avLst/>
          </a:prstGeom>
        </p:spPr>
      </p:pic>
      <p:sp>
        <p:nvSpPr>
          <p:cNvPr id="17" name="Zone de texte 2">
            <a:extLst>
              <a:ext uri="{FF2B5EF4-FFF2-40B4-BE49-F238E27FC236}">
                <a16:creationId xmlns:a16="http://schemas.microsoft.com/office/drawing/2014/main" id="{BB37616C-272E-47F1-863A-B2C92FBE80F3}"/>
              </a:ext>
            </a:extLst>
          </p:cNvPr>
          <p:cNvSpPr txBox="1">
            <a:spLocks noChangeArrowheads="1"/>
          </p:cNvSpPr>
          <p:nvPr/>
        </p:nvSpPr>
        <p:spPr bwMode="auto">
          <a:xfrm>
            <a:off x="10440745" y="130371"/>
            <a:ext cx="18367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spcBef>
                <a:spcPct val="0"/>
              </a:spcBef>
              <a:spcAft>
                <a:spcPct val="0"/>
              </a:spcAft>
            </a:pPr>
            <a:r>
              <a:rPr lang="fr-FR">
                <a:solidFill>
                  <a:schemeClr val="bg1"/>
                </a:solidFill>
                <a:latin typeface="Arial"/>
                <a:cs typeface="Arial"/>
              </a:rPr>
              <a:t>Atelier 2 HTML</a:t>
            </a:r>
            <a:endParaRPr lang="en-US">
              <a:solidFill>
                <a:schemeClr val="bg1"/>
              </a:solidFill>
            </a:endParaRPr>
          </a:p>
        </p:txBody>
      </p:sp>
      <p:cxnSp>
        <p:nvCxnSpPr>
          <p:cNvPr id="21" name="Connecteur droit 12">
            <a:extLst>
              <a:ext uri="{FF2B5EF4-FFF2-40B4-BE49-F238E27FC236}">
                <a16:creationId xmlns:a16="http://schemas.microsoft.com/office/drawing/2014/main" id="{2FD4896E-C3EA-4312-B8B9-061395FD30B9}"/>
              </a:ext>
              <a:ext uri="{C183D7F6-B498-43B3-948B-1728B52AA6E4}">
                <adec:decorative xmlns:adec="http://schemas.microsoft.com/office/drawing/2017/decorative" val="1"/>
              </a:ext>
            </a:extLst>
          </p:cNvPr>
          <p:cNvCxnSpPr>
            <a:cxnSpLocks/>
          </p:cNvCxnSpPr>
          <p:nvPr/>
        </p:nvCxnSpPr>
        <p:spPr>
          <a:xfrm>
            <a:off x="10526228" y="71037"/>
            <a:ext cx="1416204" cy="0"/>
          </a:xfrm>
          <a:prstGeom prst="line">
            <a:avLst/>
          </a:prstGeom>
          <a:ln w="57150">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25" name="Espace réservé du numéro de diapositive 24">
            <a:extLst>
              <a:ext uri="{FF2B5EF4-FFF2-40B4-BE49-F238E27FC236}">
                <a16:creationId xmlns:a16="http://schemas.microsoft.com/office/drawing/2014/main" id="{6BFAE7BC-893E-4B9B-AB04-BFD3DE9B75A1}"/>
              </a:ext>
            </a:extLst>
          </p:cNvPr>
          <p:cNvSpPr>
            <a:spLocks noGrp="1"/>
          </p:cNvSpPr>
          <p:nvPr>
            <p:ph type="sldNum" sz="quarter" idx="12"/>
          </p:nvPr>
        </p:nvSpPr>
        <p:spPr/>
        <p:txBody>
          <a:bodyPr/>
          <a:lstStyle/>
          <a:p>
            <a:r>
              <a:rPr lang="fr-FR">
                <a:ea typeface="Calibri"/>
                <a:cs typeface="Calibri"/>
              </a:rPr>
              <a:t>49</a:t>
            </a:r>
          </a:p>
        </p:txBody>
      </p:sp>
      <p:sp>
        <p:nvSpPr>
          <p:cNvPr id="2" name="TextBox 1">
            <a:extLst>
              <a:ext uri="{FF2B5EF4-FFF2-40B4-BE49-F238E27FC236}">
                <a16:creationId xmlns:a16="http://schemas.microsoft.com/office/drawing/2014/main" id="{7DA37949-1194-B285-7F98-09560FF37E73}"/>
              </a:ext>
            </a:extLst>
          </p:cNvPr>
          <p:cNvSpPr txBox="1"/>
          <p:nvPr/>
        </p:nvSpPr>
        <p:spPr>
          <a:xfrm>
            <a:off x="953477" y="1710985"/>
            <a:ext cx="4727018" cy="4257191"/>
          </a:xfrm>
          <a:prstGeom prst="rect">
            <a:avLst/>
          </a:prstGeom>
          <a:no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indent="158750">
              <a:lnSpc>
                <a:spcPts val="2300"/>
              </a:lnSpc>
              <a:spcBef>
                <a:spcPts val="1600"/>
              </a:spcBef>
            </a:pPr>
            <a:r>
              <a:rPr lang="en-US">
                <a:latin typeface="Consolas"/>
                <a:ea typeface="+mn-lt"/>
                <a:cs typeface="+mn-lt"/>
              </a:rPr>
              <a:t>h1{</a:t>
            </a:r>
          </a:p>
          <a:p>
            <a:pPr indent="463550">
              <a:lnSpc>
                <a:spcPts val="2200"/>
              </a:lnSpc>
            </a:pPr>
            <a:r>
              <a:rPr lang="en-US">
                <a:latin typeface="Consolas"/>
                <a:ea typeface="+mn-lt"/>
                <a:cs typeface="+mn-lt"/>
              </a:rPr>
              <a:t>color: red;</a:t>
            </a:r>
          </a:p>
          <a:p>
            <a:pPr indent="158750">
              <a:lnSpc>
                <a:spcPts val="2300"/>
              </a:lnSpc>
            </a:pPr>
            <a:r>
              <a:rPr lang="en-US">
                <a:latin typeface="Consolas"/>
                <a:ea typeface="+mn-lt"/>
                <a:cs typeface="+mn-lt"/>
              </a:rPr>
              <a:t>}</a:t>
            </a:r>
          </a:p>
          <a:p>
            <a:endParaRPr lang="en-US">
              <a:latin typeface="Consolas"/>
              <a:ea typeface="+mn-lt"/>
              <a:cs typeface="+mn-lt"/>
            </a:endParaRPr>
          </a:p>
          <a:p>
            <a:pPr indent="158750">
              <a:lnSpc>
                <a:spcPts val="2300"/>
              </a:lnSpc>
            </a:pPr>
            <a:r>
              <a:rPr lang="en-US">
                <a:latin typeface="Consolas"/>
                <a:ea typeface="+mn-lt"/>
                <a:cs typeface="+mn-lt"/>
              </a:rPr>
              <a:t>h2{</a:t>
            </a:r>
          </a:p>
          <a:p>
            <a:pPr indent="463550">
              <a:lnSpc>
                <a:spcPts val="2200"/>
              </a:lnSpc>
            </a:pPr>
            <a:r>
              <a:rPr lang="en-US">
                <a:latin typeface="Consolas"/>
                <a:ea typeface="+mn-lt"/>
                <a:cs typeface="+mn-lt"/>
              </a:rPr>
              <a:t>color: blue;</a:t>
            </a:r>
          </a:p>
          <a:p>
            <a:pPr indent="463550">
              <a:lnSpc>
                <a:spcPts val="2200"/>
              </a:lnSpc>
            </a:pPr>
            <a:r>
              <a:rPr lang="en-US">
                <a:latin typeface="Consolas"/>
                <a:ea typeface="+mn-lt"/>
                <a:cs typeface="+mn-lt"/>
              </a:rPr>
              <a:t>font-style: italic;</a:t>
            </a:r>
          </a:p>
          <a:p>
            <a:pPr indent="158750">
              <a:lnSpc>
                <a:spcPts val="2300"/>
              </a:lnSpc>
            </a:pPr>
            <a:r>
              <a:rPr lang="en-US">
                <a:latin typeface="Consolas"/>
                <a:ea typeface="+mn-lt"/>
                <a:cs typeface="+mn-lt"/>
              </a:rPr>
              <a:t>}</a:t>
            </a:r>
          </a:p>
          <a:p>
            <a:endParaRPr lang="en-US">
              <a:latin typeface="Consolas"/>
              <a:ea typeface="+mn-lt"/>
              <a:cs typeface="+mn-lt"/>
            </a:endParaRPr>
          </a:p>
          <a:p>
            <a:pPr indent="158750">
              <a:lnSpc>
                <a:spcPts val="2300"/>
              </a:lnSpc>
            </a:pPr>
            <a:r>
              <a:rPr lang="en-US">
                <a:latin typeface="Consolas"/>
                <a:ea typeface="+mn-lt"/>
                <a:cs typeface="+mn-lt"/>
              </a:rPr>
              <a:t>p{</a:t>
            </a:r>
          </a:p>
          <a:p>
            <a:pPr marR="772160" indent="463550">
              <a:lnSpc>
                <a:spcPts val="2200"/>
              </a:lnSpc>
              <a:spcBef>
                <a:spcPts val="100"/>
              </a:spcBef>
            </a:pPr>
            <a:r>
              <a:rPr lang="en-US">
                <a:latin typeface="Consolas"/>
                <a:ea typeface="+mn-lt"/>
                <a:cs typeface="+mn-lt"/>
              </a:rPr>
              <a:t>color: white;  background-color: black;</a:t>
            </a:r>
          </a:p>
          <a:p>
            <a:pPr indent="158750">
              <a:lnSpc>
                <a:spcPts val="2100"/>
              </a:lnSpc>
            </a:pPr>
            <a:r>
              <a:rPr lang="en-US">
                <a:latin typeface="Consolas"/>
                <a:ea typeface="+mn-lt"/>
                <a:cs typeface="+mn-lt"/>
              </a:rPr>
              <a:t>}</a:t>
            </a:r>
          </a:p>
          <a:p>
            <a:pPr algn="ctr">
              <a:lnSpc>
                <a:spcPct val="110000"/>
              </a:lnSpc>
              <a:spcBef>
                <a:spcPts val="1200"/>
              </a:spcBef>
              <a:spcAft>
                <a:spcPts val="200"/>
              </a:spcAft>
            </a:pPr>
            <a:endParaRPr lang="fr-FR">
              <a:cs typeface="Calibri" panose="020F0502020204030204"/>
            </a:endParaRPr>
          </a:p>
        </p:txBody>
      </p:sp>
      <p:sp>
        <p:nvSpPr>
          <p:cNvPr id="5" name="TextBox 4">
            <a:extLst>
              <a:ext uri="{FF2B5EF4-FFF2-40B4-BE49-F238E27FC236}">
                <a16:creationId xmlns:a16="http://schemas.microsoft.com/office/drawing/2014/main" id="{D9FF766B-08F6-6781-9151-BE364103BED7}"/>
              </a:ext>
            </a:extLst>
          </p:cNvPr>
          <p:cNvSpPr txBox="1"/>
          <p:nvPr/>
        </p:nvSpPr>
        <p:spPr>
          <a:xfrm>
            <a:off x="2311400" y="798317"/>
            <a:ext cx="7569866" cy="41395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lnSpc>
                <a:spcPct val="110000"/>
              </a:lnSpc>
              <a:spcBef>
                <a:spcPts val="1200"/>
              </a:spcBef>
              <a:spcAft>
                <a:spcPts val="200"/>
              </a:spcAft>
            </a:pPr>
            <a:r>
              <a:rPr lang="fr-FR" sz="2000" b="1">
                <a:cs typeface="Calibri"/>
              </a:rPr>
              <a:t>Découverte du CSS et application</a:t>
            </a:r>
          </a:p>
        </p:txBody>
      </p:sp>
      <p:sp>
        <p:nvSpPr>
          <p:cNvPr id="4" name="object 4">
            <a:extLst>
              <a:ext uri="{FF2B5EF4-FFF2-40B4-BE49-F238E27FC236}">
                <a16:creationId xmlns:a16="http://schemas.microsoft.com/office/drawing/2014/main" id="{9F3101CD-FC54-3666-C7D4-29392280CFA4}"/>
              </a:ext>
            </a:extLst>
          </p:cNvPr>
          <p:cNvSpPr/>
          <p:nvPr/>
        </p:nvSpPr>
        <p:spPr>
          <a:xfrm>
            <a:off x="6986696" y="1714867"/>
            <a:ext cx="4243754" cy="4305169"/>
          </a:xfrm>
          <a:prstGeom prst="rect">
            <a:avLst/>
          </a:prstGeom>
          <a:blipFill>
            <a:blip r:embed="rId4"/>
            <a:stretch>
              <a:fillRect/>
            </a:stretch>
          </a:blipFill>
          <a:ln w="12700">
            <a:miter lim="400000"/>
          </a:ln>
        </p:spPr>
        <p:txBody>
          <a:bodyPr lIns="45719" rIns="45719"/>
          <a:lstStyle/>
          <a:p>
            <a:endParaRPr/>
          </a:p>
        </p:txBody>
      </p:sp>
    </p:spTree>
    <p:extLst>
      <p:ext uri="{BB962C8B-B14F-4D97-AF65-F5344CB8AC3E}">
        <p14:creationId xmlns:p14="http://schemas.microsoft.com/office/powerpoint/2010/main" val="102278154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Connecteur droit 12">
            <a:extLst>
              <a:ext uri="{FF2B5EF4-FFF2-40B4-BE49-F238E27FC236}">
                <a16:creationId xmlns:a16="http://schemas.microsoft.com/office/drawing/2014/main" id="{7F409621-235B-42B7-8C57-C671A5B850E8}"/>
              </a:ext>
              <a:ext uri="{C183D7F6-B498-43B3-948B-1728B52AA6E4}">
                <adec:decorative xmlns:adec="http://schemas.microsoft.com/office/drawing/2017/decorative" val="1"/>
              </a:ext>
            </a:extLst>
          </p:cNvPr>
          <p:cNvCxnSpPr>
            <a:cxnSpLocks/>
          </p:cNvCxnSpPr>
          <p:nvPr/>
        </p:nvCxnSpPr>
        <p:spPr>
          <a:xfrm>
            <a:off x="240908" y="6459681"/>
            <a:ext cx="0" cy="398319"/>
          </a:xfrm>
          <a:prstGeom prst="line">
            <a:avLst/>
          </a:prstGeom>
          <a:ln w="139700">
            <a:solidFill>
              <a:schemeClr val="accent2"/>
            </a:solidFill>
            <a:prstDash val="solid"/>
          </a:ln>
        </p:spPr>
        <p:style>
          <a:lnRef idx="1">
            <a:schemeClr val="accent1"/>
          </a:lnRef>
          <a:fillRef idx="0">
            <a:schemeClr val="accent1"/>
          </a:fillRef>
          <a:effectRef idx="0">
            <a:schemeClr val="accent1"/>
          </a:effectRef>
          <a:fontRef idx="minor">
            <a:schemeClr val="tx1"/>
          </a:fontRef>
        </p:style>
      </p:cxnSp>
      <p:grpSp>
        <p:nvGrpSpPr>
          <p:cNvPr id="13" name="Groupe 12">
            <a:extLst>
              <a:ext uri="{FF2B5EF4-FFF2-40B4-BE49-F238E27FC236}">
                <a16:creationId xmlns:a16="http://schemas.microsoft.com/office/drawing/2014/main" id="{85DCF745-39CA-459B-8ACF-F7DEC90EFF33}"/>
              </a:ext>
              <a:ext uri="{C183D7F6-B498-43B3-948B-1728B52AA6E4}">
                <adec:decorative xmlns:adec="http://schemas.microsoft.com/office/drawing/2017/decorative" val="1"/>
              </a:ext>
            </a:extLst>
          </p:cNvPr>
          <p:cNvGrpSpPr/>
          <p:nvPr/>
        </p:nvGrpSpPr>
        <p:grpSpPr>
          <a:xfrm>
            <a:off x="9233656" y="-30668"/>
            <a:ext cx="2958344" cy="565210"/>
            <a:chOff x="1216702" y="-785818"/>
            <a:chExt cx="6391124" cy="1384729"/>
          </a:xfrm>
        </p:grpSpPr>
        <p:sp>
          <p:nvSpPr>
            <p:cNvPr id="14" name="Rectangle 1">
              <a:extLst>
                <a:ext uri="{FF2B5EF4-FFF2-40B4-BE49-F238E27FC236}">
                  <a16:creationId xmlns:a16="http://schemas.microsoft.com/office/drawing/2014/main" id="{1DD38E9F-DD41-498F-8651-C39F97B54463}"/>
                </a:ext>
              </a:extLst>
            </p:cNvPr>
            <p:cNvSpPr/>
            <p:nvPr/>
          </p:nvSpPr>
          <p:spPr>
            <a:xfrm>
              <a:off x="1216702" y="-755745"/>
              <a:ext cx="2792437" cy="728927"/>
            </a:xfrm>
            <a:custGeom>
              <a:avLst/>
              <a:gdLst>
                <a:gd name="connsiteX0" fmla="*/ 0 w 2778276"/>
                <a:gd name="connsiteY0" fmla="*/ 0 h 471777"/>
                <a:gd name="connsiteX1" fmla="*/ 2778276 w 2778276"/>
                <a:gd name="connsiteY1" fmla="*/ 0 h 471777"/>
                <a:gd name="connsiteX2" fmla="*/ 2778276 w 2778276"/>
                <a:gd name="connsiteY2" fmla="*/ 471777 h 471777"/>
                <a:gd name="connsiteX3" fmla="*/ 0 w 2778276"/>
                <a:gd name="connsiteY3" fmla="*/ 471777 h 471777"/>
                <a:gd name="connsiteX4" fmla="*/ 0 w 2778276"/>
                <a:gd name="connsiteY4" fmla="*/ 0 h 471777"/>
                <a:gd name="connsiteX0" fmla="*/ 0 w 2778276"/>
                <a:gd name="connsiteY0" fmla="*/ 0 h 499912"/>
                <a:gd name="connsiteX1" fmla="*/ 2778276 w 2778276"/>
                <a:gd name="connsiteY1" fmla="*/ 0 h 499912"/>
                <a:gd name="connsiteX2" fmla="*/ 2778276 w 2778276"/>
                <a:gd name="connsiteY2" fmla="*/ 471777 h 499912"/>
                <a:gd name="connsiteX3" fmla="*/ 576775 w 2778276"/>
                <a:gd name="connsiteY3" fmla="*/ 499912 h 499912"/>
                <a:gd name="connsiteX4" fmla="*/ 0 w 2778276"/>
                <a:gd name="connsiteY4" fmla="*/ 0 h 499912"/>
                <a:gd name="connsiteX0" fmla="*/ 0 w 2792344"/>
                <a:gd name="connsiteY0" fmla="*/ 0 h 514001"/>
                <a:gd name="connsiteX1" fmla="*/ 2778276 w 2792344"/>
                <a:gd name="connsiteY1" fmla="*/ 0 h 514001"/>
                <a:gd name="connsiteX2" fmla="*/ 2792344 w 2792344"/>
                <a:gd name="connsiteY2" fmla="*/ 514001 h 514001"/>
                <a:gd name="connsiteX3" fmla="*/ 576775 w 2792344"/>
                <a:gd name="connsiteY3" fmla="*/ 499912 h 514001"/>
                <a:gd name="connsiteX4" fmla="*/ 0 w 2792344"/>
                <a:gd name="connsiteY4" fmla="*/ 0 h 514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2344" h="514001">
                  <a:moveTo>
                    <a:pt x="0" y="0"/>
                  </a:moveTo>
                  <a:lnTo>
                    <a:pt x="2778276" y="0"/>
                  </a:lnTo>
                  <a:lnTo>
                    <a:pt x="2792344" y="514001"/>
                  </a:lnTo>
                  <a:lnTo>
                    <a:pt x="576775" y="499912"/>
                  </a:lnTo>
                  <a:lnTo>
                    <a:pt x="0" y="0"/>
                  </a:lnTo>
                  <a:close/>
                </a:path>
              </a:pathLst>
            </a:custGeom>
            <a:solidFill>
              <a:srgbClr val="EE740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fr-FR">
                <a:solidFill>
                  <a:srgbClr val="00366C"/>
                </a:solidFill>
              </a:endParaRPr>
            </a:p>
          </p:txBody>
        </p:sp>
        <p:sp>
          <p:nvSpPr>
            <p:cNvPr id="15" name="Rectangle 2">
              <a:extLst>
                <a:ext uri="{FF2B5EF4-FFF2-40B4-BE49-F238E27FC236}">
                  <a16:creationId xmlns:a16="http://schemas.microsoft.com/office/drawing/2014/main" id="{ADAB0AEC-795E-4826-A0D6-2720A6B5F17E}"/>
                </a:ext>
              </a:extLst>
            </p:cNvPr>
            <p:cNvSpPr/>
            <p:nvPr/>
          </p:nvSpPr>
          <p:spPr>
            <a:xfrm>
              <a:off x="1968078" y="-785818"/>
              <a:ext cx="5639748" cy="1384729"/>
            </a:xfrm>
            <a:custGeom>
              <a:avLst/>
              <a:gdLst>
                <a:gd name="connsiteX0" fmla="*/ 0 w 4000500"/>
                <a:gd name="connsiteY0" fmla="*/ 0 h 800100"/>
                <a:gd name="connsiteX1" fmla="*/ 4000500 w 4000500"/>
                <a:gd name="connsiteY1" fmla="*/ 0 h 800100"/>
                <a:gd name="connsiteX2" fmla="*/ 4000500 w 4000500"/>
                <a:gd name="connsiteY2" fmla="*/ 800100 h 800100"/>
                <a:gd name="connsiteX3" fmla="*/ 0 w 4000500"/>
                <a:gd name="connsiteY3" fmla="*/ 800100 h 800100"/>
                <a:gd name="connsiteX4" fmla="*/ 0 w 4000500"/>
                <a:gd name="connsiteY4" fmla="*/ 0 h 800100"/>
                <a:gd name="connsiteX0" fmla="*/ 0 w 4000500"/>
                <a:gd name="connsiteY0" fmla="*/ 0 h 800100"/>
                <a:gd name="connsiteX1" fmla="*/ 4000500 w 4000500"/>
                <a:gd name="connsiteY1" fmla="*/ 0 h 800100"/>
                <a:gd name="connsiteX2" fmla="*/ 4000500 w 4000500"/>
                <a:gd name="connsiteY2" fmla="*/ 800100 h 800100"/>
                <a:gd name="connsiteX3" fmla="*/ 792480 w 4000500"/>
                <a:gd name="connsiteY3" fmla="*/ 800100 h 800100"/>
                <a:gd name="connsiteX4" fmla="*/ 0 w 4000500"/>
                <a:gd name="connsiteY4" fmla="*/ 0 h 800100"/>
                <a:gd name="connsiteX0" fmla="*/ 0 w 4428566"/>
                <a:gd name="connsiteY0" fmla="*/ 0 h 806393"/>
                <a:gd name="connsiteX1" fmla="*/ 4000500 w 4428566"/>
                <a:gd name="connsiteY1" fmla="*/ 0 h 806393"/>
                <a:gd name="connsiteX2" fmla="*/ 4428566 w 4428566"/>
                <a:gd name="connsiteY2" fmla="*/ 806393 h 806393"/>
                <a:gd name="connsiteX3" fmla="*/ 792480 w 4428566"/>
                <a:gd name="connsiteY3" fmla="*/ 800100 h 806393"/>
                <a:gd name="connsiteX4" fmla="*/ 0 w 4428566"/>
                <a:gd name="connsiteY4" fmla="*/ 0 h 806393"/>
                <a:gd name="connsiteX0" fmla="*/ 0 w 4428566"/>
                <a:gd name="connsiteY0" fmla="*/ 0 h 806393"/>
                <a:gd name="connsiteX1" fmla="*/ 4428566 w 4428566"/>
                <a:gd name="connsiteY1" fmla="*/ 7035 h 806393"/>
                <a:gd name="connsiteX2" fmla="*/ 4428566 w 4428566"/>
                <a:gd name="connsiteY2" fmla="*/ 806393 h 806393"/>
                <a:gd name="connsiteX3" fmla="*/ 792480 w 4428566"/>
                <a:gd name="connsiteY3" fmla="*/ 800100 h 806393"/>
                <a:gd name="connsiteX4" fmla="*/ 0 w 4428566"/>
                <a:gd name="connsiteY4" fmla="*/ 0 h 8063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28566" h="806393">
                  <a:moveTo>
                    <a:pt x="0" y="0"/>
                  </a:moveTo>
                  <a:lnTo>
                    <a:pt x="4428566" y="7035"/>
                  </a:lnTo>
                  <a:lnTo>
                    <a:pt x="4428566" y="806393"/>
                  </a:lnTo>
                  <a:lnTo>
                    <a:pt x="792480" y="800100"/>
                  </a:lnTo>
                  <a:lnTo>
                    <a:pt x="0" y="0"/>
                  </a:lnTo>
                  <a:close/>
                </a:path>
              </a:pathLst>
            </a:custGeom>
            <a:solidFill>
              <a:srgbClr val="0B84FF"/>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nSpc>
                  <a:spcPct val="120000"/>
                </a:lnSpc>
                <a:spcBef>
                  <a:spcPts val="200"/>
                </a:spcBef>
              </a:pPr>
              <a:r>
                <a:rPr lang="fr-FR" sz="1000" kern="1000">
                  <a:solidFill>
                    <a:srgbClr val="00366C"/>
                  </a:solidFill>
                  <a:effectLst/>
                  <a:ea typeface="Calibri" panose="020F0502020204030204" pitchFamily="34" charset="0"/>
                  <a:cs typeface="Times New Roman" panose="02020603050405020304" pitchFamily="18" charset="0"/>
                </a:rPr>
                <a:t> </a:t>
              </a:r>
            </a:p>
          </p:txBody>
        </p:sp>
      </p:grpSp>
      <p:pic>
        <p:nvPicPr>
          <p:cNvPr id="16" name="Graphique 218">
            <a:extLst>
              <a:ext uri="{FF2B5EF4-FFF2-40B4-BE49-F238E27FC236}">
                <a16:creationId xmlns:a16="http://schemas.microsoft.com/office/drawing/2014/main" id="{797E772C-3E32-4DC4-9154-2641BFB9AA2D}"/>
              </a:ext>
            </a:extLst>
          </p:cNvPr>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40909" y="193345"/>
            <a:ext cx="1424861" cy="311868"/>
          </a:xfrm>
          <a:prstGeom prst="rect">
            <a:avLst/>
          </a:prstGeom>
        </p:spPr>
      </p:pic>
      <p:sp>
        <p:nvSpPr>
          <p:cNvPr id="17" name="Zone de texte 2">
            <a:extLst>
              <a:ext uri="{FF2B5EF4-FFF2-40B4-BE49-F238E27FC236}">
                <a16:creationId xmlns:a16="http://schemas.microsoft.com/office/drawing/2014/main" id="{BB37616C-272E-47F1-863A-B2C92FBE80F3}"/>
              </a:ext>
            </a:extLst>
          </p:cNvPr>
          <p:cNvSpPr txBox="1">
            <a:spLocks noChangeArrowheads="1"/>
          </p:cNvSpPr>
          <p:nvPr/>
        </p:nvSpPr>
        <p:spPr bwMode="auto">
          <a:xfrm>
            <a:off x="10440745" y="130371"/>
            <a:ext cx="18367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spcBef>
                <a:spcPct val="0"/>
              </a:spcBef>
              <a:spcAft>
                <a:spcPct val="0"/>
              </a:spcAft>
            </a:pPr>
            <a:r>
              <a:rPr lang="fr-FR">
                <a:solidFill>
                  <a:schemeClr val="bg1"/>
                </a:solidFill>
                <a:latin typeface="Arial"/>
                <a:cs typeface="Arial"/>
              </a:rPr>
              <a:t>Atelier 2 HTML</a:t>
            </a:r>
            <a:endParaRPr lang="en-US">
              <a:solidFill>
                <a:schemeClr val="bg1"/>
              </a:solidFill>
            </a:endParaRPr>
          </a:p>
        </p:txBody>
      </p:sp>
      <p:cxnSp>
        <p:nvCxnSpPr>
          <p:cNvPr id="21" name="Connecteur droit 12">
            <a:extLst>
              <a:ext uri="{FF2B5EF4-FFF2-40B4-BE49-F238E27FC236}">
                <a16:creationId xmlns:a16="http://schemas.microsoft.com/office/drawing/2014/main" id="{2FD4896E-C3EA-4312-B8B9-061395FD30B9}"/>
              </a:ext>
              <a:ext uri="{C183D7F6-B498-43B3-948B-1728B52AA6E4}">
                <adec:decorative xmlns:adec="http://schemas.microsoft.com/office/drawing/2017/decorative" val="1"/>
              </a:ext>
            </a:extLst>
          </p:cNvPr>
          <p:cNvCxnSpPr>
            <a:cxnSpLocks/>
          </p:cNvCxnSpPr>
          <p:nvPr/>
        </p:nvCxnSpPr>
        <p:spPr>
          <a:xfrm>
            <a:off x="10526228" y="71037"/>
            <a:ext cx="1416204" cy="0"/>
          </a:xfrm>
          <a:prstGeom prst="line">
            <a:avLst/>
          </a:prstGeom>
          <a:ln w="57150">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25" name="Espace réservé du numéro de diapositive 24">
            <a:extLst>
              <a:ext uri="{FF2B5EF4-FFF2-40B4-BE49-F238E27FC236}">
                <a16:creationId xmlns:a16="http://schemas.microsoft.com/office/drawing/2014/main" id="{6BFAE7BC-893E-4B9B-AB04-BFD3DE9B75A1}"/>
              </a:ext>
            </a:extLst>
          </p:cNvPr>
          <p:cNvSpPr>
            <a:spLocks noGrp="1"/>
          </p:cNvSpPr>
          <p:nvPr>
            <p:ph type="sldNum" sz="quarter" idx="12"/>
          </p:nvPr>
        </p:nvSpPr>
        <p:spPr/>
        <p:txBody>
          <a:bodyPr/>
          <a:lstStyle/>
          <a:p>
            <a:r>
              <a:rPr lang="fr-FR">
                <a:ea typeface="Calibri"/>
                <a:cs typeface="Calibri"/>
              </a:rPr>
              <a:t>50</a:t>
            </a:r>
          </a:p>
        </p:txBody>
      </p:sp>
      <p:sp>
        <p:nvSpPr>
          <p:cNvPr id="3" name="TextBox 2">
            <a:extLst>
              <a:ext uri="{FF2B5EF4-FFF2-40B4-BE49-F238E27FC236}">
                <a16:creationId xmlns:a16="http://schemas.microsoft.com/office/drawing/2014/main" id="{300F317F-220A-C48E-5C15-8F401C4C2259}"/>
              </a:ext>
            </a:extLst>
          </p:cNvPr>
          <p:cNvSpPr txBox="1"/>
          <p:nvPr/>
        </p:nvSpPr>
        <p:spPr>
          <a:xfrm>
            <a:off x="3094404" y="367690"/>
            <a:ext cx="5994400" cy="41395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lnSpc>
                <a:spcPct val="110000"/>
              </a:lnSpc>
              <a:spcBef>
                <a:spcPts val="1200"/>
              </a:spcBef>
              <a:spcAft>
                <a:spcPts val="200"/>
              </a:spcAft>
            </a:pPr>
            <a:r>
              <a:rPr lang="fr-FR" sz="2000" b="1">
                <a:cs typeface="Calibri"/>
              </a:rPr>
              <a:t>Découverte du CSS et application</a:t>
            </a:r>
          </a:p>
        </p:txBody>
      </p:sp>
      <p:sp>
        <p:nvSpPr>
          <p:cNvPr id="4" name="Espace réservé du contenu 2">
            <a:extLst>
              <a:ext uri="{FF2B5EF4-FFF2-40B4-BE49-F238E27FC236}">
                <a16:creationId xmlns:a16="http://schemas.microsoft.com/office/drawing/2014/main" id="{A89E0A5D-996B-19E8-94DB-84BF450C7363}"/>
              </a:ext>
            </a:extLst>
          </p:cNvPr>
          <p:cNvSpPr txBox="1">
            <a:spLocks/>
          </p:cNvSpPr>
          <p:nvPr/>
        </p:nvSpPr>
        <p:spPr>
          <a:xfrm>
            <a:off x="1487365" y="875690"/>
            <a:ext cx="9213850" cy="393700"/>
          </a:xfrm>
          <a:prstGeom prst="rect">
            <a:avLst/>
          </a:prstGeom>
        </p:spPr>
        <p:txBody>
          <a:bodyPr lIns="91440" tIns="45720" rIns="91440" bIns="45720" anchor="t">
            <a:normAutofit lnSpcReduction="10000"/>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fr-FR" b="1">
                <a:solidFill>
                  <a:schemeClr val="accent1"/>
                </a:solidFill>
                <a:cs typeface="Calibri"/>
              </a:rPr>
              <a:t>Ajouter des styles</a:t>
            </a:r>
          </a:p>
        </p:txBody>
      </p:sp>
      <p:sp>
        <p:nvSpPr>
          <p:cNvPr id="8" name="ZoneTexte 2">
            <a:extLst>
              <a:ext uri="{FF2B5EF4-FFF2-40B4-BE49-F238E27FC236}">
                <a16:creationId xmlns:a16="http://schemas.microsoft.com/office/drawing/2014/main" id="{D14C1BE5-2243-71E4-B1C9-FD844BAD6E90}"/>
              </a:ext>
            </a:extLst>
          </p:cNvPr>
          <p:cNvSpPr txBox="1"/>
          <p:nvPr/>
        </p:nvSpPr>
        <p:spPr>
          <a:xfrm>
            <a:off x="1125136" y="1368669"/>
            <a:ext cx="4967445" cy="538660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14999"/>
              </a:lnSpc>
              <a:spcAft>
                <a:spcPts val="1000"/>
              </a:spcAft>
            </a:pPr>
            <a:r>
              <a:rPr lang="fr-FR" b="1" noProof="1">
                <a:cs typeface="Calibri"/>
              </a:rPr>
              <a:t>Dans le head avec une balise &lt;</a:t>
            </a:r>
            <a:r>
              <a:rPr lang="fr-FR" b="1" noProof="1">
                <a:solidFill>
                  <a:srgbClr val="E45649"/>
                </a:solidFill>
                <a:cs typeface="Calibri"/>
              </a:rPr>
              <a:t>style</a:t>
            </a:r>
            <a:r>
              <a:rPr lang="fr-FR" b="1" noProof="1">
                <a:cs typeface="Calibri"/>
              </a:rPr>
              <a:t>&gt;&lt;/</a:t>
            </a:r>
            <a:r>
              <a:rPr lang="fr-FR" b="1" noProof="1">
                <a:solidFill>
                  <a:srgbClr val="E45649"/>
                </a:solidFill>
                <a:cs typeface="Calibri"/>
              </a:rPr>
              <a:t>style</a:t>
            </a:r>
            <a:r>
              <a:rPr lang="fr-FR" b="1" noProof="1">
                <a:cs typeface="Calibri"/>
              </a:rPr>
              <a:t>&gt; : </a:t>
            </a:r>
            <a:endParaRPr lang="fr-FR" noProof="1">
              <a:ea typeface="+mn-lt"/>
              <a:cs typeface="+mn-lt"/>
            </a:endParaRPr>
          </a:p>
          <a:p>
            <a:pPr>
              <a:lnSpc>
                <a:spcPct val="150000"/>
              </a:lnSpc>
            </a:pPr>
            <a:r>
              <a:rPr lang="fr-FR" noProof="1">
                <a:solidFill>
                  <a:srgbClr val="383A42"/>
                </a:solidFill>
                <a:latin typeface="Consolas"/>
                <a:cs typeface="Calibri"/>
              </a:rPr>
              <a:t>&lt;head&gt;</a:t>
            </a:r>
            <a:endParaRPr lang="fr-FR" noProof="1">
              <a:ea typeface="+mn-lt"/>
              <a:cs typeface="+mn-lt"/>
            </a:endParaRPr>
          </a:p>
          <a:p>
            <a:pPr>
              <a:lnSpc>
                <a:spcPct val="150000"/>
              </a:lnSpc>
            </a:pPr>
            <a:r>
              <a:rPr lang="fr-FR" noProof="1">
                <a:solidFill>
                  <a:srgbClr val="383A42"/>
                </a:solidFill>
                <a:latin typeface="Consolas"/>
                <a:cs typeface="Calibri"/>
              </a:rPr>
              <a:t>&lt;</a:t>
            </a:r>
            <a:r>
              <a:rPr lang="fr-FR" noProof="1">
                <a:solidFill>
                  <a:srgbClr val="E45649"/>
                </a:solidFill>
                <a:latin typeface="Consolas"/>
                <a:cs typeface="Calibri"/>
              </a:rPr>
              <a:t>style</a:t>
            </a:r>
            <a:r>
              <a:rPr lang="fr-FR" noProof="1">
                <a:solidFill>
                  <a:srgbClr val="383A42"/>
                </a:solidFill>
                <a:latin typeface="Consolas"/>
                <a:cs typeface="Calibri"/>
              </a:rPr>
              <a:t> </a:t>
            </a:r>
            <a:r>
              <a:rPr lang="fr-FR" noProof="1">
                <a:solidFill>
                  <a:srgbClr val="986801"/>
                </a:solidFill>
                <a:latin typeface="Consolas"/>
                <a:cs typeface="Calibri"/>
              </a:rPr>
              <a:t>type</a:t>
            </a:r>
            <a:r>
              <a:rPr lang="fr-FR" noProof="1">
                <a:solidFill>
                  <a:srgbClr val="383A42"/>
                </a:solidFill>
                <a:latin typeface="Consolas"/>
                <a:cs typeface="Calibri"/>
              </a:rPr>
              <a:t>=</a:t>
            </a:r>
            <a:r>
              <a:rPr lang="fr-FR" noProof="1">
                <a:solidFill>
                  <a:srgbClr val="50A14F"/>
                </a:solidFill>
                <a:latin typeface="Consolas"/>
                <a:cs typeface="Calibri"/>
              </a:rPr>
              <a:t>"text/css"</a:t>
            </a:r>
            <a:r>
              <a:rPr lang="fr-FR" noProof="1">
                <a:solidFill>
                  <a:srgbClr val="383A42"/>
                </a:solidFill>
                <a:latin typeface="Consolas"/>
                <a:cs typeface="Calibri"/>
              </a:rPr>
              <a:t>&gt;</a:t>
            </a:r>
            <a:endParaRPr lang="fr-FR" noProof="1">
              <a:ea typeface="+mn-lt"/>
              <a:cs typeface="+mn-lt"/>
            </a:endParaRPr>
          </a:p>
          <a:p>
            <a:pPr>
              <a:lnSpc>
                <a:spcPct val="150000"/>
              </a:lnSpc>
            </a:pPr>
            <a:r>
              <a:rPr lang="fr-FR" noProof="1">
                <a:solidFill>
                  <a:srgbClr val="383A42"/>
                </a:solidFill>
                <a:latin typeface="Consolas"/>
                <a:cs typeface="Calibri"/>
              </a:rPr>
              <a:t>    </a:t>
            </a:r>
            <a:r>
              <a:rPr lang="fr-FR" noProof="1">
                <a:solidFill>
                  <a:srgbClr val="4078F2"/>
                </a:solidFill>
                <a:latin typeface="Consolas"/>
                <a:cs typeface="Calibri"/>
              </a:rPr>
              <a:t>#boite1</a:t>
            </a:r>
            <a:r>
              <a:rPr lang="fr-FR" noProof="1">
                <a:solidFill>
                  <a:srgbClr val="383A42"/>
                </a:solidFill>
                <a:latin typeface="Consolas"/>
                <a:cs typeface="Calibri"/>
              </a:rPr>
              <a:t> {</a:t>
            </a:r>
            <a:endParaRPr lang="fr-FR" noProof="1">
              <a:ea typeface="+mn-lt"/>
              <a:cs typeface="+mn-lt"/>
            </a:endParaRPr>
          </a:p>
          <a:p>
            <a:pPr>
              <a:lnSpc>
                <a:spcPct val="150000"/>
              </a:lnSpc>
            </a:pPr>
            <a:r>
              <a:rPr lang="fr-FR" noProof="1">
                <a:solidFill>
                  <a:srgbClr val="383A42"/>
                </a:solidFill>
                <a:latin typeface="Consolas"/>
                <a:cs typeface="Calibri"/>
              </a:rPr>
              <a:t>        position: relative;</a:t>
            </a:r>
            <a:endParaRPr lang="fr-FR" noProof="1">
              <a:ea typeface="+mn-lt"/>
              <a:cs typeface="+mn-lt"/>
            </a:endParaRPr>
          </a:p>
          <a:p>
            <a:pPr>
              <a:lnSpc>
                <a:spcPct val="150000"/>
              </a:lnSpc>
            </a:pPr>
            <a:r>
              <a:rPr lang="fr-FR" noProof="1">
                <a:solidFill>
                  <a:srgbClr val="383A42"/>
                </a:solidFill>
                <a:latin typeface="Consolas"/>
                <a:cs typeface="Calibri"/>
              </a:rPr>
              <a:t>        margin-left: </a:t>
            </a:r>
            <a:r>
              <a:rPr lang="fr-FR" noProof="1">
                <a:solidFill>
                  <a:srgbClr val="986801"/>
                </a:solidFill>
                <a:latin typeface="Consolas"/>
                <a:cs typeface="Calibri"/>
              </a:rPr>
              <a:t>20px</a:t>
            </a:r>
            <a:r>
              <a:rPr lang="fr-FR" noProof="1">
                <a:solidFill>
                  <a:srgbClr val="383A42"/>
                </a:solidFill>
                <a:latin typeface="Consolas"/>
                <a:cs typeface="Calibri"/>
              </a:rPr>
              <a:t>;</a:t>
            </a:r>
            <a:endParaRPr lang="fr-FR" noProof="1">
              <a:ea typeface="+mn-lt"/>
              <a:cs typeface="+mn-lt"/>
            </a:endParaRPr>
          </a:p>
          <a:p>
            <a:pPr>
              <a:lnSpc>
                <a:spcPct val="150000"/>
              </a:lnSpc>
            </a:pPr>
            <a:r>
              <a:rPr lang="fr-FR" noProof="1">
                <a:solidFill>
                  <a:srgbClr val="383A42"/>
                </a:solidFill>
                <a:latin typeface="Consolas"/>
                <a:cs typeface="Calibri"/>
              </a:rPr>
              <a:t>        height: auto;</a:t>
            </a:r>
            <a:endParaRPr lang="fr-FR" noProof="1">
              <a:ea typeface="+mn-lt"/>
              <a:cs typeface="+mn-lt"/>
            </a:endParaRPr>
          </a:p>
          <a:p>
            <a:pPr>
              <a:lnSpc>
                <a:spcPct val="150000"/>
              </a:lnSpc>
            </a:pPr>
            <a:r>
              <a:rPr lang="fr-FR" noProof="1">
                <a:solidFill>
                  <a:srgbClr val="383A42"/>
                </a:solidFill>
                <a:latin typeface="Consolas"/>
                <a:cs typeface="Calibri"/>
              </a:rPr>
              <a:t>        width: </a:t>
            </a:r>
            <a:r>
              <a:rPr lang="fr-FR" noProof="1">
                <a:solidFill>
                  <a:srgbClr val="986801"/>
                </a:solidFill>
                <a:latin typeface="Consolas"/>
                <a:cs typeface="Calibri"/>
              </a:rPr>
              <a:t>643px</a:t>
            </a:r>
            <a:r>
              <a:rPr lang="fr-FR" noProof="1">
                <a:solidFill>
                  <a:srgbClr val="383A42"/>
                </a:solidFill>
                <a:latin typeface="Consolas"/>
                <a:cs typeface="Calibri"/>
              </a:rPr>
              <a:t>;</a:t>
            </a:r>
            <a:endParaRPr lang="fr-FR" noProof="1">
              <a:ea typeface="+mn-lt"/>
              <a:cs typeface="+mn-lt"/>
            </a:endParaRPr>
          </a:p>
          <a:p>
            <a:pPr>
              <a:lnSpc>
                <a:spcPct val="150000"/>
              </a:lnSpc>
            </a:pPr>
            <a:r>
              <a:rPr lang="fr-FR" noProof="1">
                <a:solidFill>
                  <a:srgbClr val="383A42"/>
                </a:solidFill>
                <a:latin typeface="Consolas"/>
                <a:cs typeface="Calibri"/>
              </a:rPr>
              <a:t>        float: left;</a:t>
            </a:r>
            <a:endParaRPr lang="fr-FR" noProof="1">
              <a:ea typeface="+mn-lt"/>
              <a:cs typeface="+mn-lt"/>
            </a:endParaRPr>
          </a:p>
          <a:p>
            <a:pPr>
              <a:lnSpc>
                <a:spcPct val="150000"/>
              </a:lnSpc>
            </a:pPr>
            <a:r>
              <a:rPr lang="fr-FR" noProof="1">
                <a:solidFill>
                  <a:srgbClr val="383A42"/>
                </a:solidFill>
                <a:latin typeface="Consolas"/>
                <a:cs typeface="Calibri"/>
              </a:rPr>
              <a:t>    }</a:t>
            </a:r>
            <a:endParaRPr lang="fr-FR" noProof="1">
              <a:ea typeface="+mn-lt"/>
              <a:cs typeface="+mn-lt"/>
            </a:endParaRPr>
          </a:p>
          <a:p>
            <a:pPr>
              <a:lnSpc>
                <a:spcPct val="150000"/>
              </a:lnSpc>
            </a:pPr>
            <a:r>
              <a:rPr lang="fr-FR" noProof="1">
                <a:solidFill>
                  <a:srgbClr val="383A42"/>
                </a:solidFill>
                <a:latin typeface="Consolas"/>
                <a:cs typeface="Calibri"/>
              </a:rPr>
              <a:t>&lt;/</a:t>
            </a:r>
            <a:r>
              <a:rPr lang="fr-FR" noProof="1">
                <a:solidFill>
                  <a:srgbClr val="E45649"/>
                </a:solidFill>
                <a:latin typeface="Consolas"/>
                <a:cs typeface="Calibri"/>
              </a:rPr>
              <a:t>style</a:t>
            </a:r>
            <a:r>
              <a:rPr lang="fr-FR" noProof="1">
                <a:solidFill>
                  <a:srgbClr val="383A42"/>
                </a:solidFill>
                <a:latin typeface="Consolas"/>
                <a:cs typeface="Calibri"/>
              </a:rPr>
              <a:t>&gt;</a:t>
            </a:r>
            <a:endParaRPr lang="fr-FR" noProof="1">
              <a:ea typeface="+mn-lt"/>
              <a:cs typeface="+mn-lt"/>
            </a:endParaRPr>
          </a:p>
          <a:p>
            <a:pPr>
              <a:lnSpc>
                <a:spcPct val="150000"/>
              </a:lnSpc>
            </a:pPr>
            <a:r>
              <a:rPr lang="fr-FR" noProof="1">
                <a:solidFill>
                  <a:srgbClr val="383A42"/>
                </a:solidFill>
                <a:latin typeface="Consolas"/>
                <a:cs typeface="Calibri"/>
              </a:rPr>
              <a:t>&lt;/head&gt;</a:t>
            </a:r>
            <a:endParaRPr lang="fr-FR" noProof="1">
              <a:ea typeface="+mn-lt"/>
              <a:cs typeface="+mn-lt"/>
            </a:endParaRPr>
          </a:p>
          <a:p>
            <a:endParaRPr lang="en-US">
              <a:solidFill>
                <a:srgbClr val="548DD4"/>
              </a:solidFill>
              <a:cs typeface="Calibri"/>
            </a:endParaRPr>
          </a:p>
        </p:txBody>
      </p:sp>
      <p:sp>
        <p:nvSpPr>
          <p:cNvPr id="2" name="ZoneTexte 1">
            <a:extLst>
              <a:ext uri="{FF2B5EF4-FFF2-40B4-BE49-F238E27FC236}">
                <a16:creationId xmlns:a16="http://schemas.microsoft.com/office/drawing/2014/main" id="{16331E0B-1166-AE52-D7F3-87BD07F7CE16}"/>
              </a:ext>
            </a:extLst>
          </p:cNvPr>
          <p:cNvSpPr txBox="1"/>
          <p:nvPr/>
        </p:nvSpPr>
        <p:spPr>
          <a:xfrm>
            <a:off x="6099663" y="1367691"/>
            <a:ext cx="5251204" cy="247503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14999"/>
              </a:lnSpc>
              <a:spcAft>
                <a:spcPts val="1000"/>
              </a:spcAft>
            </a:pPr>
            <a:r>
              <a:rPr lang="fr-FR" b="1" noProof="1">
                <a:cs typeface="Calibri"/>
              </a:rPr>
              <a:t>Feuille de style externe (recommandé) :</a:t>
            </a:r>
            <a:endParaRPr lang="fr-FR" noProof="1">
              <a:ea typeface="+mn-lt"/>
              <a:cs typeface="+mn-lt"/>
            </a:endParaRPr>
          </a:p>
          <a:p>
            <a:pPr>
              <a:lnSpc>
                <a:spcPct val="114999"/>
              </a:lnSpc>
              <a:spcAft>
                <a:spcPts val="1000"/>
              </a:spcAft>
            </a:pPr>
            <a:r>
              <a:rPr lang="fr-FR" noProof="1">
                <a:solidFill>
                  <a:srgbClr val="383A42"/>
                </a:solidFill>
                <a:latin typeface="Consolas"/>
              </a:rPr>
              <a:t>&lt;head&gt;</a:t>
            </a:r>
            <a:endParaRPr lang="fr-FR" noProof="1">
              <a:ea typeface="+mn-lt"/>
              <a:cs typeface="+mn-lt"/>
            </a:endParaRPr>
          </a:p>
          <a:p>
            <a:pPr lvl="1">
              <a:lnSpc>
                <a:spcPct val="114999"/>
              </a:lnSpc>
              <a:spcAft>
                <a:spcPts val="1000"/>
              </a:spcAft>
            </a:pPr>
            <a:r>
              <a:rPr lang="fr-FR" noProof="1">
                <a:solidFill>
                  <a:srgbClr val="383A42"/>
                </a:solidFill>
                <a:latin typeface="Consolas"/>
              </a:rPr>
              <a:t>&lt;</a:t>
            </a:r>
            <a:r>
              <a:rPr lang="fr-FR" noProof="1">
                <a:solidFill>
                  <a:srgbClr val="E45649"/>
                </a:solidFill>
                <a:latin typeface="Consolas"/>
              </a:rPr>
              <a:t>link</a:t>
            </a:r>
            <a:r>
              <a:rPr lang="fr-FR" noProof="1">
                <a:solidFill>
                  <a:srgbClr val="383A42"/>
                </a:solidFill>
                <a:latin typeface="Consolas"/>
              </a:rPr>
              <a:t> </a:t>
            </a:r>
            <a:r>
              <a:rPr lang="fr-FR" noProof="1">
                <a:solidFill>
                  <a:srgbClr val="986801"/>
                </a:solidFill>
                <a:latin typeface="Consolas"/>
              </a:rPr>
              <a:t>rel</a:t>
            </a:r>
            <a:r>
              <a:rPr lang="fr-FR" noProof="1">
                <a:solidFill>
                  <a:srgbClr val="383A42"/>
                </a:solidFill>
                <a:latin typeface="Consolas"/>
              </a:rPr>
              <a:t>=</a:t>
            </a:r>
            <a:r>
              <a:rPr lang="fr-FR" noProof="1">
                <a:solidFill>
                  <a:srgbClr val="50A14F"/>
                </a:solidFill>
                <a:latin typeface="Consolas"/>
              </a:rPr>
              <a:t>"stylesheet"</a:t>
            </a:r>
            <a:r>
              <a:rPr lang="fr-FR" noProof="1">
                <a:solidFill>
                  <a:srgbClr val="383A42"/>
                </a:solidFill>
                <a:latin typeface="Consolas"/>
              </a:rPr>
              <a:t> </a:t>
            </a:r>
            <a:r>
              <a:rPr lang="fr-FR" noProof="1">
                <a:solidFill>
                  <a:srgbClr val="986801"/>
                </a:solidFill>
                <a:latin typeface="Consolas"/>
              </a:rPr>
              <a:t>href</a:t>
            </a:r>
            <a:r>
              <a:rPr lang="fr-FR" noProof="1">
                <a:solidFill>
                  <a:srgbClr val="383A42"/>
                </a:solidFill>
                <a:latin typeface="Consolas"/>
              </a:rPr>
              <a:t>=</a:t>
            </a:r>
            <a:r>
              <a:rPr lang="fr-FR" noProof="1">
                <a:solidFill>
                  <a:srgbClr val="50A14F"/>
                </a:solidFill>
                <a:latin typeface="Consolas"/>
              </a:rPr>
              <a:t> "css/style.css"</a:t>
            </a:r>
            <a:r>
              <a:rPr lang="fr-FR" noProof="1">
                <a:solidFill>
                  <a:srgbClr val="383A42"/>
                </a:solidFill>
                <a:latin typeface="Consolas"/>
              </a:rPr>
              <a:t> /&gt;</a:t>
            </a:r>
            <a:endParaRPr lang="fr-FR" noProof="1">
              <a:ea typeface="+mn-lt"/>
              <a:cs typeface="+mn-lt"/>
            </a:endParaRPr>
          </a:p>
          <a:p>
            <a:pPr>
              <a:lnSpc>
                <a:spcPct val="114999"/>
              </a:lnSpc>
              <a:spcAft>
                <a:spcPts val="1000"/>
              </a:spcAft>
            </a:pPr>
            <a:r>
              <a:rPr lang="fr-FR" noProof="1">
                <a:solidFill>
                  <a:srgbClr val="383A42"/>
                </a:solidFill>
                <a:latin typeface="Consolas"/>
              </a:rPr>
              <a:t>&lt;/head&gt;</a:t>
            </a:r>
            <a:endParaRPr lang="fr-FR" noProof="1">
              <a:ea typeface="+mn-lt"/>
              <a:cs typeface="+mn-lt"/>
            </a:endParaRPr>
          </a:p>
          <a:p>
            <a:pPr algn="l"/>
            <a:endParaRPr lang="fr-FR" noProof="1">
              <a:cs typeface="Calibri"/>
            </a:endParaRPr>
          </a:p>
        </p:txBody>
      </p:sp>
    </p:spTree>
    <p:extLst>
      <p:ext uri="{BB962C8B-B14F-4D97-AF65-F5344CB8AC3E}">
        <p14:creationId xmlns:p14="http://schemas.microsoft.com/office/powerpoint/2010/main" val="356946099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Connecteur droit 12">
            <a:extLst>
              <a:ext uri="{FF2B5EF4-FFF2-40B4-BE49-F238E27FC236}">
                <a16:creationId xmlns:a16="http://schemas.microsoft.com/office/drawing/2014/main" id="{7F409621-235B-42B7-8C57-C671A5B850E8}"/>
              </a:ext>
              <a:ext uri="{C183D7F6-B498-43B3-948B-1728B52AA6E4}">
                <adec:decorative xmlns:adec="http://schemas.microsoft.com/office/drawing/2017/decorative" val="1"/>
              </a:ext>
            </a:extLst>
          </p:cNvPr>
          <p:cNvCxnSpPr>
            <a:cxnSpLocks/>
          </p:cNvCxnSpPr>
          <p:nvPr/>
        </p:nvCxnSpPr>
        <p:spPr>
          <a:xfrm>
            <a:off x="240908" y="6459681"/>
            <a:ext cx="0" cy="398319"/>
          </a:xfrm>
          <a:prstGeom prst="line">
            <a:avLst/>
          </a:prstGeom>
          <a:ln w="139700">
            <a:solidFill>
              <a:schemeClr val="accent2"/>
            </a:solidFill>
            <a:prstDash val="solid"/>
          </a:ln>
        </p:spPr>
        <p:style>
          <a:lnRef idx="1">
            <a:schemeClr val="accent1"/>
          </a:lnRef>
          <a:fillRef idx="0">
            <a:schemeClr val="accent1"/>
          </a:fillRef>
          <a:effectRef idx="0">
            <a:schemeClr val="accent1"/>
          </a:effectRef>
          <a:fontRef idx="minor">
            <a:schemeClr val="tx1"/>
          </a:fontRef>
        </p:style>
      </p:cxnSp>
      <p:grpSp>
        <p:nvGrpSpPr>
          <p:cNvPr id="13" name="Groupe 12">
            <a:extLst>
              <a:ext uri="{FF2B5EF4-FFF2-40B4-BE49-F238E27FC236}">
                <a16:creationId xmlns:a16="http://schemas.microsoft.com/office/drawing/2014/main" id="{85DCF745-39CA-459B-8ACF-F7DEC90EFF33}"/>
              </a:ext>
              <a:ext uri="{C183D7F6-B498-43B3-948B-1728B52AA6E4}">
                <adec:decorative xmlns:adec="http://schemas.microsoft.com/office/drawing/2017/decorative" val="1"/>
              </a:ext>
            </a:extLst>
          </p:cNvPr>
          <p:cNvGrpSpPr/>
          <p:nvPr/>
        </p:nvGrpSpPr>
        <p:grpSpPr>
          <a:xfrm>
            <a:off x="9233656" y="-30668"/>
            <a:ext cx="2958344" cy="565210"/>
            <a:chOff x="1216702" y="-785818"/>
            <a:chExt cx="6391124" cy="1384729"/>
          </a:xfrm>
        </p:grpSpPr>
        <p:sp>
          <p:nvSpPr>
            <p:cNvPr id="14" name="Rectangle 1">
              <a:extLst>
                <a:ext uri="{FF2B5EF4-FFF2-40B4-BE49-F238E27FC236}">
                  <a16:creationId xmlns:a16="http://schemas.microsoft.com/office/drawing/2014/main" id="{1DD38E9F-DD41-498F-8651-C39F97B54463}"/>
                </a:ext>
              </a:extLst>
            </p:cNvPr>
            <p:cNvSpPr/>
            <p:nvPr/>
          </p:nvSpPr>
          <p:spPr>
            <a:xfrm>
              <a:off x="1216702" y="-755745"/>
              <a:ext cx="2792437" cy="728927"/>
            </a:xfrm>
            <a:custGeom>
              <a:avLst/>
              <a:gdLst>
                <a:gd name="connsiteX0" fmla="*/ 0 w 2778276"/>
                <a:gd name="connsiteY0" fmla="*/ 0 h 471777"/>
                <a:gd name="connsiteX1" fmla="*/ 2778276 w 2778276"/>
                <a:gd name="connsiteY1" fmla="*/ 0 h 471777"/>
                <a:gd name="connsiteX2" fmla="*/ 2778276 w 2778276"/>
                <a:gd name="connsiteY2" fmla="*/ 471777 h 471777"/>
                <a:gd name="connsiteX3" fmla="*/ 0 w 2778276"/>
                <a:gd name="connsiteY3" fmla="*/ 471777 h 471777"/>
                <a:gd name="connsiteX4" fmla="*/ 0 w 2778276"/>
                <a:gd name="connsiteY4" fmla="*/ 0 h 471777"/>
                <a:gd name="connsiteX0" fmla="*/ 0 w 2778276"/>
                <a:gd name="connsiteY0" fmla="*/ 0 h 499912"/>
                <a:gd name="connsiteX1" fmla="*/ 2778276 w 2778276"/>
                <a:gd name="connsiteY1" fmla="*/ 0 h 499912"/>
                <a:gd name="connsiteX2" fmla="*/ 2778276 w 2778276"/>
                <a:gd name="connsiteY2" fmla="*/ 471777 h 499912"/>
                <a:gd name="connsiteX3" fmla="*/ 576775 w 2778276"/>
                <a:gd name="connsiteY3" fmla="*/ 499912 h 499912"/>
                <a:gd name="connsiteX4" fmla="*/ 0 w 2778276"/>
                <a:gd name="connsiteY4" fmla="*/ 0 h 499912"/>
                <a:gd name="connsiteX0" fmla="*/ 0 w 2792344"/>
                <a:gd name="connsiteY0" fmla="*/ 0 h 514001"/>
                <a:gd name="connsiteX1" fmla="*/ 2778276 w 2792344"/>
                <a:gd name="connsiteY1" fmla="*/ 0 h 514001"/>
                <a:gd name="connsiteX2" fmla="*/ 2792344 w 2792344"/>
                <a:gd name="connsiteY2" fmla="*/ 514001 h 514001"/>
                <a:gd name="connsiteX3" fmla="*/ 576775 w 2792344"/>
                <a:gd name="connsiteY3" fmla="*/ 499912 h 514001"/>
                <a:gd name="connsiteX4" fmla="*/ 0 w 2792344"/>
                <a:gd name="connsiteY4" fmla="*/ 0 h 514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2344" h="514001">
                  <a:moveTo>
                    <a:pt x="0" y="0"/>
                  </a:moveTo>
                  <a:lnTo>
                    <a:pt x="2778276" y="0"/>
                  </a:lnTo>
                  <a:lnTo>
                    <a:pt x="2792344" y="514001"/>
                  </a:lnTo>
                  <a:lnTo>
                    <a:pt x="576775" y="499912"/>
                  </a:lnTo>
                  <a:lnTo>
                    <a:pt x="0" y="0"/>
                  </a:lnTo>
                  <a:close/>
                </a:path>
              </a:pathLst>
            </a:custGeom>
            <a:solidFill>
              <a:srgbClr val="EE740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fr-FR">
                <a:solidFill>
                  <a:srgbClr val="00366C"/>
                </a:solidFill>
              </a:endParaRPr>
            </a:p>
          </p:txBody>
        </p:sp>
        <p:sp>
          <p:nvSpPr>
            <p:cNvPr id="15" name="Rectangle 2">
              <a:extLst>
                <a:ext uri="{FF2B5EF4-FFF2-40B4-BE49-F238E27FC236}">
                  <a16:creationId xmlns:a16="http://schemas.microsoft.com/office/drawing/2014/main" id="{ADAB0AEC-795E-4826-A0D6-2720A6B5F17E}"/>
                </a:ext>
              </a:extLst>
            </p:cNvPr>
            <p:cNvSpPr/>
            <p:nvPr/>
          </p:nvSpPr>
          <p:spPr>
            <a:xfrm>
              <a:off x="1968078" y="-785818"/>
              <a:ext cx="5639748" cy="1384729"/>
            </a:xfrm>
            <a:custGeom>
              <a:avLst/>
              <a:gdLst>
                <a:gd name="connsiteX0" fmla="*/ 0 w 4000500"/>
                <a:gd name="connsiteY0" fmla="*/ 0 h 800100"/>
                <a:gd name="connsiteX1" fmla="*/ 4000500 w 4000500"/>
                <a:gd name="connsiteY1" fmla="*/ 0 h 800100"/>
                <a:gd name="connsiteX2" fmla="*/ 4000500 w 4000500"/>
                <a:gd name="connsiteY2" fmla="*/ 800100 h 800100"/>
                <a:gd name="connsiteX3" fmla="*/ 0 w 4000500"/>
                <a:gd name="connsiteY3" fmla="*/ 800100 h 800100"/>
                <a:gd name="connsiteX4" fmla="*/ 0 w 4000500"/>
                <a:gd name="connsiteY4" fmla="*/ 0 h 800100"/>
                <a:gd name="connsiteX0" fmla="*/ 0 w 4000500"/>
                <a:gd name="connsiteY0" fmla="*/ 0 h 800100"/>
                <a:gd name="connsiteX1" fmla="*/ 4000500 w 4000500"/>
                <a:gd name="connsiteY1" fmla="*/ 0 h 800100"/>
                <a:gd name="connsiteX2" fmla="*/ 4000500 w 4000500"/>
                <a:gd name="connsiteY2" fmla="*/ 800100 h 800100"/>
                <a:gd name="connsiteX3" fmla="*/ 792480 w 4000500"/>
                <a:gd name="connsiteY3" fmla="*/ 800100 h 800100"/>
                <a:gd name="connsiteX4" fmla="*/ 0 w 4000500"/>
                <a:gd name="connsiteY4" fmla="*/ 0 h 800100"/>
                <a:gd name="connsiteX0" fmla="*/ 0 w 4428566"/>
                <a:gd name="connsiteY0" fmla="*/ 0 h 806393"/>
                <a:gd name="connsiteX1" fmla="*/ 4000500 w 4428566"/>
                <a:gd name="connsiteY1" fmla="*/ 0 h 806393"/>
                <a:gd name="connsiteX2" fmla="*/ 4428566 w 4428566"/>
                <a:gd name="connsiteY2" fmla="*/ 806393 h 806393"/>
                <a:gd name="connsiteX3" fmla="*/ 792480 w 4428566"/>
                <a:gd name="connsiteY3" fmla="*/ 800100 h 806393"/>
                <a:gd name="connsiteX4" fmla="*/ 0 w 4428566"/>
                <a:gd name="connsiteY4" fmla="*/ 0 h 806393"/>
                <a:gd name="connsiteX0" fmla="*/ 0 w 4428566"/>
                <a:gd name="connsiteY0" fmla="*/ 0 h 806393"/>
                <a:gd name="connsiteX1" fmla="*/ 4428566 w 4428566"/>
                <a:gd name="connsiteY1" fmla="*/ 7035 h 806393"/>
                <a:gd name="connsiteX2" fmla="*/ 4428566 w 4428566"/>
                <a:gd name="connsiteY2" fmla="*/ 806393 h 806393"/>
                <a:gd name="connsiteX3" fmla="*/ 792480 w 4428566"/>
                <a:gd name="connsiteY3" fmla="*/ 800100 h 806393"/>
                <a:gd name="connsiteX4" fmla="*/ 0 w 4428566"/>
                <a:gd name="connsiteY4" fmla="*/ 0 h 8063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28566" h="806393">
                  <a:moveTo>
                    <a:pt x="0" y="0"/>
                  </a:moveTo>
                  <a:lnTo>
                    <a:pt x="4428566" y="7035"/>
                  </a:lnTo>
                  <a:lnTo>
                    <a:pt x="4428566" y="806393"/>
                  </a:lnTo>
                  <a:lnTo>
                    <a:pt x="792480" y="800100"/>
                  </a:lnTo>
                  <a:lnTo>
                    <a:pt x="0" y="0"/>
                  </a:lnTo>
                  <a:close/>
                </a:path>
              </a:pathLst>
            </a:custGeom>
            <a:solidFill>
              <a:srgbClr val="0B84FF"/>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nSpc>
                  <a:spcPct val="120000"/>
                </a:lnSpc>
                <a:spcBef>
                  <a:spcPts val="200"/>
                </a:spcBef>
              </a:pPr>
              <a:r>
                <a:rPr lang="fr-FR" sz="1000" kern="1000">
                  <a:solidFill>
                    <a:srgbClr val="00366C"/>
                  </a:solidFill>
                  <a:effectLst/>
                  <a:ea typeface="Calibri" panose="020F0502020204030204" pitchFamily="34" charset="0"/>
                  <a:cs typeface="Times New Roman" panose="02020603050405020304" pitchFamily="18" charset="0"/>
                </a:rPr>
                <a:t> </a:t>
              </a:r>
            </a:p>
          </p:txBody>
        </p:sp>
      </p:grpSp>
      <p:pic>
        <p:nvPicPr>
          <p:cNvPr id="16" name="Graphique 218">
            <a:extLst>
              <a:ext uri="{FF2B5EF4-FFF2-40B4-BE49-F238E27FC236}">
                <a16:creationId xmlns:a16="http://schemas.microsoft.com/office/drawing/2014/main" id="{797E772C-3E32-4DC4-9154-2641BFB9AA2D}"/>
              </a:ext>
            </a:extLst>
          </p:cNvPr>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40909" y="193345"/>
            <a:ext cx="1424861" cy="311868"/>
          </a:xfrm>
          <a:prstGeom prst="rect">
            <a:avLst/>
          </a:prstGeom>
        </p:spPr>
      </p:pic>
      <p:sp>
        <p:nvSpPr>
          <p:cNvPr id="17" name="Zone de texte 2">
            <a:extLst>
              <a:ext uri="{FF2B5EF4-FFF2-40B4-BE49-F238E27FC236}">
                <a16:creationId xmlns:a16="http://schemas.microsoft.com/office/drawing/2014/main" id="{BB37616C-272E-47F1-863A-B2C92FBE80F3}"/>
              </a:ext>
            </a:extLst>
          </p:cNvPr>
          <p:cNvSpPr txBox="1">
            <a:spLocks noChangeArrowheads="1"/>
          </p:cNvSpPr>
          <p:nvPr/>
        </p:nvSpPr>
        <p:spPr bwMode="auto">
          <a:xfrm>
            <a:off x="10440745" y="130371"/>
            <a:ext cx="18367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spcBef>
                <a:spcPct val="0"/>
              </a:spcBef>
              <a:spcAft>
                <a:spcPct val="0"/>
              </a:spcAft>
            </a:pPr>
            <a:r>
              <a:rPr lang="fr-FR">
                <a:solidFill>
                  <a:schemeClr val="bg1"/>
                </a:solidFill>
                <a:latin typeface="Arial"/>
                <a:cs typeface="Arial"/>
              </a:rPr>
              <a:t>Atelier 2 HTML</a:t>
            </a:r>
            <a:endParaRPr lang="en-US">
              <a:solidFill>
                <a:schemeClr val="bg1"/>
              </a:solidFill>
            </a:endParaRPr>
          </a:p>
        </p:txBody>
      </p:sp>
      <p:cxnSp>
        <p:nvCxnSpPr>
          <p:cNvPr id="21" name="Connecteur droit 12">
            <a:extLst>
              <a:ext uri="{FF2B5EF4-FFF2-40B4-BE49-F238E27FC236}">
                <a16:creationId xmlns:a16="http://schemas.microsoft.com/office/drawing/2014/main" id="{2FD4896E-C3EA-4312-B8B9-061395FD30B9}"/>
              </a:ext>
              <a:ext uri="{C183D7F6-B498-43B3-948B-1728B52AA6E4}">
                <adec:decorative xmlns:adec="http://schemas.microsoft.com/office/drawing/2017/decorative" val="1"/>
              </a:ext>
            </a:extLst>
          </p:cNvPr>
          <p:cNvCxnSpPr>
            <a:cxnSpLocks/>
          </p:cNvCxnSpPr>
          <p:nvPr/>
        </p:nvCxnSpPr>
        <p:spPr>
          <a:xfrm>
            <a:off x="10526228" y="71037"/>
            <a:ext cx="1416204" cy="0"/>
          </a:xfrm>
          <a:prstGeom prst="line">
            <a:avLst/>
          </a:prstGeom>
          <a:ln w="57150">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25" name="Espace réservé du numéro de diapositive 24">
            <a:extLst>
              <a:ext uri="{FF2B5EF4-FFF2-40B4-BE49-F238E27FC236}">
                <a16:creationId xmlns:a16="http://schemas.microsoft.com/office/drawing/2014/main" id="{6BFAE7BC-893E-4B9B-AB04-BFD3DE9B75A1}"/>
              </a:ext>
            </a:extLst>
          </p:cNvPr>
          <p:cNvSpPr>
            <a:spLocks noGrp="1"/>
          </p:cNvSpPr>
          <p:nvPr>
            <p:ph type="sldNum" sz="quarter" idx="12"/>
          </p:nvPr>
        </p:nvSpPr>
        <p:spPr/>
        <p:txBody>
          <a:bodyPr/>
          <a:lstStyle/>
          <a:p>
            <a:r>
              <a:rPr lang="fr-FR">
                <a:ea typeface="Calibri"/>
                <a:cs typeface="Calibri"/>
              </a:rPr>
              <a:t>51</a:t>
            </a:r>
          </a:p>
        </p:txBody>
      </p:sp>
      <p:sp>
        <p:nvSpPr>
          <p:cNvPr id="3" name="TextBox 2">
            <a:extLst>
              <a:ext uri="{FF2B5EF4-FFF2-40B4-BE49-F238E27FC236}">
                <a16:creationId xmlns:a16="http://schemas.microsoft.com/office/drawing/2014/main" id="{300F317F-220A-C48E-5C15-8F401C4C2259}"/>
              </a:ext>
            </a:extLst>
          </p:cNvPr>
          <p:cNvSpPr txBox="1"/>
          <p:nvPr/>
        </p:nvSpPr>
        <p:spPr>
          <a:xfrm>
            <a:off x="3094404" y="367690"/>
            <a:ext cx="5994400" cy="41395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lnSpc>
                <a:spcPct val="110000"/>
              </a:lnSpc>
              <a:spcBef>
                <a:spcPts val="1200"/>
              </a:spcBef>
              <a:spcAft>
                <a:spcPts val="200"/>
              </a:spcAft>
            </a:pPr>
            <a:r>
              <a:rPr lang="fr-FR" sz="2000" b="1">
                <a:cs typeface="Calibri"/>
              </a:rPr>
              <a:t>Découverte du CSS et application</a:t>
            </a:r>
          </a:p>
        </p:txBody>
      </p:sp>
      <p:sp>
        <p:nvSpPr>
          <p:cNvPr id="4" name="Espace réservé du contenu 2">
            <a:extLst>
              <a:ext uri="{FF2B5EF4-FFF2-40B4-BE49-F238E27FC236}">
                <a16:creationId xmlns:a16="http://schemas.microsoft.com/office/drawing/2014/main" id="{A89E0A5D-996B-19E8-94DB-84BF450C7363}"/>
              </a:ext>
            </a:extLst>
          </p:cNvPr>
          <p:cNvSpPr txBox="1">
            <a:spLocks/>
          </p:cNvSpPr>
          <p:nvPr/>
        </p:nvSpPr>
        <p:spPr>
          <a:xfrm>
            <a:off x="1487365" y="875690"/>
            <a:ext cx="9213850" cy="393700"/>
          </a:xfrm>
          <a:prstGeom prst="rect">
            <a:avLst/>
          </a:prstGeom>
        </p:spPr>
        <p:txBody>
          <a:bodyPr lIns="91440" tIns="45720" rIns="91440" bIns="45720" anchor="t">
            <a:normAutofit lnSpcReduction="10000"/>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fr-FR" b="1">
                <a:solidFill>
                  <a:schemeClr val="accent1"/>
                </a:solidFill>
                <a:cs typeface="Calibri"/>
              </a:rPr>
              <a:t>Sélecteur CSS</a:t>
            </a:r>
          </a:p>
        </p:txBody>
      </p:sp>
      <p:sp>
        <p:nvSpPr>
          <p:cNvPr id="8" name="ZoneTexte 2">
            <a:extLst>
              <a:ext uri="{FF2B5EF4-FFF2-40B4-BE49-F238E27FC236}">
                <a16:creationId xmlns:a16="http://schemas.microsoft.com/office/drawing/2014/main" id="{D14C1BE5-2243-71E4-B1C9-FD844BAD6E90}"/>
              </a:ext>
            </a:extLst>
          </p:cNvPr>
          <p:cNvSpPr txBox="1"/>
          <p:nvPr/>
        </p:nvSpPr>
        <p:spPr>
          <a:xfrm>
            <a:off x="1125136" y="1368669"/>
            <a:ext cx="4967445" cy="33547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b="1" noProof="1">
                <a:cs typeface="Calibri"/>
              </a:rPr>
              <a:t>Syntaxe:</a:t>
            </a:r>
            <a:endParaRPr lang="fr-FR" noProof="1">
              <a:ea typeface="+mn-lt"/>
              <a:cs typeface="+mn-lt"/>
            </a:endParaRPr>
          </a:p>
          <a:p>
            <a:r>
              <a:rPr lang="fr-FR" noProof="1">
                <a:solidFill>
                  <a:srgbClr val="4078F2"/>
                </a:solidFill>
                <a:latin typeface="Consolas"/>
                <a:cs typeface="Calibri"/>
              </a:rPr>
              <a:t>Selecteur</a:t>
            </a:r>
            <a:r>
              <a:rPr lang="fr-FR" noProof="1">
                <a:latin typeface="Consolas"/>
                <a:cs typeface="Calibri"/>
              </a:rPr>
              <a:t>  {</a:t>
            </a:r>
            <a:endParaRPr lang="fr-FR" noProof="1">
              <a:latin typeface="Consolas"/>
              <a:ea typeface="+mn-lt"/>
              <a:cs typeface="+mn-lt"/>
            </a:endParaRPr>
          </a:p>
          <a:p>
            <a:pPr lvl="1"/>
            <a:r>
              <a:rPr lang="fr-FR" noProof="1">
                <a:solidFill>
                  <a:srgbClr val="383A42"/>
                </a:solidFill>
                <a:latin typeface="Consolas"/>
                <a:cs typeface="Calibri"/>
              </a:rPr>
              <a:t>Attribut-css : </a:t>
            </a:r>
            <a:r>
              <a:rPr lang="fr-FR" noProof="1">
                <a:solidFill>
                  <a:srgbClr val="986801"/>
                </a:solidFill>
                <a:latin typeface="Consolas"/>
                <a:cs typeface="Calibri"/>
              </a:rPr>
              <a:t>valeur</a:t>
            </a:r>
            <a:r>
              <a:rPr lang="fr-FR" noProof="1">
                <a:solidFill>
                  <a:srgbClr val="383A42"/>
                </a:solidFill>
                <a:latin typeface="Consolas"/>
                <a:cs typeface="Calibri"/>
              </a:rPr>
              <a:t> ;</a:t>
            </a:r>
            <a:endParaRPr lang="fr-FR" noProof="1">
              <a:latin typeface="Consolas"/>
              <a:ea typeface="+mn-lt"/>
              <a:cs typeface="+mn-lt"/>
            </a:endParaRPr>
          </a:p>
          <a:p>
            <a:r>
              <a:rPr lang="fr-FR" noProof="1">
                <a:latin typeface="Consolas"/>
                <a:cs typeface="Calibri"/>
              </a:rPr>
              <a:t>}</a:t>
            </a:r>
            <a:endParaRPr lang="fr-FR" noProof="1">
              <a:latin typeface="Consolas"/>
              <a:ea typeface="+mn-lt"/>
              <a:cs typeface="+mn-lt"/>
            </a:endParaRPr>
          </a:p>
          <a:p>
            <a:endParaRPr lang="fr-FR" noProof="1">
              <a:ea typeface="+mn-lt"/>
              <a:cs typeface="+mn-lt"/>
            </a:endParaRPr>
          </a:p>
          <a:p>
            <a:endParaRPr lang="fr-FR" noProof="1">
              <a:ea typeface="+mn-lt"/>
              <a:cs typeface="+mn-lt"/>
            </a:endParaRPr>
          </a:p>
          <a:p>
            <a:r>
              <a:rPr lang="fr-FR" b="1" noProof="1">
                <a:cs typeface="Calibri"/>
              </a:rPr>
              <a:t>Selecteur de type (nom des balise): </a:t>
            </a:r>
            <a:endParaRPr lang="fr-FR" noProof="1">
              <a:ea typeface="+mn-lt"/>
              <a:cs typeface="+mn-lt"/>
            </a:endParaRPr>
          </a:p>
          <a:p>
            <a:r>
              <a:rPr lang="fr-FR" noProof="1">
                <a:solidFill>
                  <a:srgbClr val="E45649"/>
                </a:solidFill>
                <a:latin typeface="Consolas"/>
                <a:cs typeface="Calibri"/>
              </a:rPr>
              <a:t>p</a:t>
            </a:r>
            <a:r>
              <a:rPr lang="fr-FR" noProof="1">
                <a:solidFill>
                  <a:srgbClr val="383A42"/>
                </a:solidFill>
                <a:latin typeface="Consolas"/>
                <a:cs typeface="Calibri"/>
              </a:rPr>
              <a:t> {</a:t>
            </a:r>
            <a:endParaRPr lang="fr-FR" noProof="1">
              <a:latin typeface="Consolas"/>
              <a:ea typeface="+mn-lt"/>
              <a:cs typeface="+mn-lt"/>
            </a:endParaRPr>
          </a:p>
          <a:p>
            <a:pPr lvl="1"/>
            <a:r>
              <a:rPr lang="fr-FR" noProof="1">
                <a:solidFill>
                  <a:srgbClr val="383A42"/>
                </a:solidFill>
                <a:latin typeface="Consolas"/>
                <a:cs typeface="Calibri"/>
              </a:rPr>
              <a:t>text-align: center;</a:t>
            </a:r>
            <a:endParaRPr lang="fr-FR" noProof="1">
              <a:latin typeface="Consolas"/>
              <a:ea typeface="+mn-lt"/>
              <a:cs typeface="+mn-lt"/>
            </a:endParaRPr>
          </a:p>
          <a:p>
            <a:pPr lvl="1"/>
            <a:r>
              <a:rPr lang="fr-FR" noProof="1">
                <a:solidFill>
                  <a:srgbClr val="383A42"/>
                </a:solidFill>
                <a:latin typeface="Consolas"/>
                <a:cs typeface="Calibri"/>
              </a:rPr>
              <a:t>color: </a:t>
            </a:r>
            <a:r>
              <a:rPr lang="fr-FR" noProof="1">
                <a:solidFill>
                  <a:srgbClr val="986801"/>
                </a:solidFill>
                <a:latin typeface="Consolas"/>
                <a:cs typeface="Calibri"/>
              </a:rPr>
              <a:t>red</a:t>
            </a:r>
            <a:r>
              <a:rPr lang="fr-FR" noProof="1">
                <a:solidFill>
                  <a:srgbClr val="383A42"/>
                </a:solidFill>
                <a:latin typeface="Consolas"/>
                <a:cs typeface="Calibri"/>
              </a:rPr>
              <a:t>;</a:t>
            </a:r>
            <a:endParaRPr lang="fr-FR" noProof="1">
              <a:latin typeface="Consolas"/>
              <a:ea typeface="+mn-lt"/>
              <a:cs typeface="+mn-lt"/>
            </a:endParaRPr>
          </a:p>
          <a:p>
            <a:r>
              <a:rPr lang="fr-FR" noProof="1">
                <a:solidFill>
                  <a:srgbClr val="383A42"/>
                </a:solidFill>
                <a:latin typeface="Consolas"/>
                <a:cs typeface="Calibri"/>
              </a:rPr>
              <a:t>}</a:t>
            </a:r>
            <a:endParaRPr lang="fr-FR" noProof="1">
              <a:latin typeface="Consolas"/>
              <a:ea typeface="+mn-lt"/>
              <a:cs typeface="+mn-lt"/>
            </a:endParaRPr>
          </a:p>
          <a:p>
            <a:endParaRPr lang="en-US" sz="1400">
              <a:solidFill>
                <a:srgbClr val="548DD4"/>
              </a:solidFill>
              <a:cs typeface="Calibri"/>
            </a:endParaRPr>
          </a:p>
        </p:txBody>
      </p:sp>
    </p:spTree>
    <p:extLst>
      <p:ext uri="{BB962C8B-B14F-4D97-AF65-F5344CB8AC3E}">
        <p14:creationId xmlns:p14="http://schemas.microsoft.com/office/powerpoint/2010/main" val="139482268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Connecteur droit 12">
            <a:extLst>
              <a:ext uri="{FF2B5EF4-FFF2-40B4-BE49-F238E27FC236}">
                <a16:creationId xmlns:a16="http://schemas.microsoft.com/office/drawing/2014/main" id="{7F409621-235B-42B7-8C57-C671A5B850E8}"/>
              </a:ext>
              <a:ext uri="{C183D7F6-B498-43B3-948B-1728B52AA6E4}">
                <adec:decorative xmlns:adec="http://schemas.microsoft.com/office/drawing/2017/decorative" val="1"/>
              </a:ext>
            </a:extLst>
          </p:cNvPr>
          <p:cNvCxnSpPr>
            <a:cxnSpLocks/>
          </p:cNvCxnSpPr>
          <p:nvPr/>
        </p:nvCxnSpPr>
        <p:spPr>
          <a:xfrm>
            <a:off x="240908" y="6459681"/>
            <a:ext cx="0" cy="398319"/>
          </a:xfrm>
          <a:prstGeom prst="line">
            <a:avLst/>
          </a:prstGeom>
          <a:ln w="139700">
            <a:solidFill>
              <a:schemeClr val="accent2"/>
            </a:solidFill>
            <a:prstDash val="solid"/>
          </a:ln>
        </p:spPr>
        <p:style>
          <a:lnRef idx="1">
            <a:schemeClr val="accent1"/>
          </a:lnRef>
          <a:fillRef idx="0">
            <a:schemeClr val="accent1"/>
          </a:fillRef>
          <a:effectRef idx="0">
            <a:schemeClr val="accent1"/>
          </a:effectRef>
          <a:fontRef idx="minor">
            <a:schemeClr val="tx1"/>
          </a:fontRef>
        </p:style>
      </p:cxnSp>
      <p:grpSp>
        <p:nvGrpSpPr>
          <p:cNvPr id="13" name="Groupe 12">
            <a:extLst>
              <a:ext uri="{FF2B5EF4-FFF2-40B4-BE49-F238E27FC236}">
                <a16:creationId xmlns:a16="http://schemas.microsoft.com/office/drawing/2014/main" id="{85DCF745-39CA-459B-8ACF-F7DEC90EFF33}"/>
              </a:ext>
              <a:ext uri="{C183D7F6-B498-43B3-948B-1728B52AA6E4}">
                <adec:decorative xmlns:adec="http://schemas.microsoft.com/office/drawing/2017/decorative" val="1"/>
              </a:ext>
            </a:extLst>
          </p:cNvPr>
          <p:cNvGrpSpPr/>
          <p:nvPr/>
        </p:nvGrpSpPr>
        <p:grpSpPr>
          <a:xfrm>
            <a:off x="9233656" y="-30668"/>
            <a:ext cx="2958344" cy="565210"/>
            <a:chOff x="1216702" y="-785818"/>
            <a:chExt cx="6391124" cy="1384729"/>
          </a:xfrm>
        </p:grpSpPr>
        <p:sp>
          <p:nvSpPr>
            <p:cNvPr id="14" name="Rectangle 1">
              <a:extLst>
                <a:ext uri="{FF2B5EF4-FFF2-40B4-BE49-F238E27FC236}">
                  <a16:creationId xmlns:a16="http://schemas.microsoft.com/office/drawing/2014/main" id="{1DD38E9F-DD41-498F-8651-C39F97B54463}"/>
                </a:ext>
              </a:extLst>
            </p:cNvPr>
            <p:cNvSpPr/>
            <p:nvPr/>
          </p:nvSpPr>
          <p:spPr>
            <a:xfrm>
              <a:off x="1216702" y="-755745"/>
              <a:ext cx="2792437" cy="728927"/>
            </a:xfrm>
            <a:custGeom>
              <a:avLst/>
              <a:gdLst>
                <a:gd name="connsiteX0" fmla="*/ 0 w 2778276"/>
                <a:gd name="connsiteY0" fmla="*/ 0 h 471777"/>
                <a:gd name="connsiteX1" fmla="*/ 2778276 w 2778276"/>
                <a:gd name="connsiteY1" fmla="*/ 0 h 471777"/>
                <a:gd name="connsiteX2" fmla="*/ 2778276 w 2778276"/>
                <a:gd name="connsiteY2" fmla="*/ 471777 h 471777"/>
                <a:gd name="connsiteX3" fmla="*/ 0 w 2778276"/>
                <a:gd name="connsiteY3" fmla="*/ 471777 h 471777"/>
                <a:gd name="connsiteX4" fmla="*/ 0 w 2778276"/>
                <a:gd name="connsiteY4" fmla="*/ 0 h 471777"/>
                <a:gd name="connsiteX0" fmla="*/ 0 w 2778276"/>
                <a:gd name="connsiteY0" fmla="*/ 0 h 499912"/>
                <a:gd name="connsiteX1" fmla="*/ 2778276 w 2778276"/>
                <a:gd name="connsiteY1" fmla="*/ 0 h 499912"/>
                <a:gd name="connsiteX2" fmla="*/ 2778276 w 2778276"/>
                <a:gd name="connsiteY2" fmla="*/ 471777 h 499912"/>
                <a:gd name="connsiteX3" fmla="*/ 576775 w 2778276"/>
                <a:gd name="connsiteY3" fmla="*/ 499912 h 499912"/>
                <a:gd name="connsiteX4" fmla="*/ 0 w 2778276"/>
                <a:gd name="connsiteY4" fmla="*/ 0 h 499912"/>
                <a:gd name="connsiteX0" fmla="*/ 0 w 2792344"/>
                <a:gd name="connsiteY0" fmla="*/ 0 h 514001"/>
                <a:gd name="connsiteX1" fmla="*/ 2778276 w 2792344"/>
                <a:gd name="connsiteY1" fmla="*/ 0 h 514001"/>
                <a:gd name="connsiteX2" fmla="*/ 2792344 w 2792344"/>
                <a:gd name="connsiteY2" fmla="*/ 514001 h 514001"/>
                <a:gd name="connsiteX3" fmla="*/ 576775 w 2792344"/>
                <a:gd name="connsiteY3" fmla="*/ 499912 h 514001"/>
                <a:gd name="connsiteX4" fmla="*/ 0 w 2792344"/>
                <a:gd name="connsiteY4" fmla="*/ 0 h 514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2344" h="514001">
                  <a:moveTo>
                    <a:pt x="0" y="0"/>
                  </a:moveTo>
                  <a:lnTo>
                    <a:pt x="2778276" y="0"/>
                  </a:lnTo>
                  <a:lnTo>
                    <a:pt x="2792344" y="514001"/>
                  </a:lnTo>
                  <a:lnTo>
                    <a:pt x="576775" y="499912"/>
                  </a:lnTo>
                  <a:lnTo>
                    <a:pt x="0" y="0"/>
                  </a:lnTo>
                  <a:close/>
                </a:path>
              </a:pathLst>
            </a:custGeom>
            <a:solidFill>
              <a:srgbClr val="EE740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fr-FR">
                <a:solidFill>
                  <a:srgbClr val="00366C"/>
                </a:solidFill>
              </a:endParaRPr>
            </a:p>
          </p:txBody>
        </p:sp>
        <p:sp>
          <p:nvSpPr>
            <p:cNvPr id="15" name="Rectangle 2">
              <a:extLst>
                <a:ext uri="{FF2B5EF4-FFF2-40B4-BE49-F238E27FC236}">
                  <a16:creationId xmlns:a16="http://schemas.microsoft.com/office/drawing/2014/main" id="{ADAB0AEC-795E-4826-A0D6-2720A6B5F17E}"/>
                </a:ext>
              </a:extLst>
            </p:cNvPr>
            <p:cNvSpPr/>
            <p:nvPr/>
          </p:nvSpPr>
          <p:spPr>
            <a:xfrm>
              <a:off x="1968078" y="-785818"/>
              <a:ext cx="5639748" cy="1384729"/>
            </a:xfrm>
            <a:custGeom>
              <a:avLst/>
              <a:gdLst>
                <a:gd name="connsiteX0" fmla="*/ 0 w 4000500"/>
                <a:gd name="connsiteY0" fmla="*/ 0 h 800100"/>
                <a:gd name="connsiteX1" fmla="*/ 4000500 w 4000500"/>
                <a:gd name="connsiteY1" fmla="*/ 0 h 800100"/>
                <a:gd name="connsiteX2" fmla="*/ 4000500 w 4000500"/>
                <a:gd name="connsiteY2" fmla="*/ 800100 h 800100"/>
                <a:gd name="connsiteX3" fmla="*/ 0 w 4000500"/>
                <a:gd name="connsiteY3" fmla="*/ 800100 h 800100"/>
                <a:gd name="connsiteX4" fmla="*/ 0 w 4000500"/>
                <a:gd name="connsiteY4" fmla="*/ 0 h 800100"/>
                <a:gd name="connsiteX0" fmla="*/ 0 w 4000500"/>
                <a:gd name="connsiteY0" fmla="*/ 0 h 800100"/>
                <a:gd name="connsiteX1" fmla="*/ 4000500 w 4000500"/>
                <a:gd name="connsiteY1" fmla="*/ 0 h 800100"/>
                <a:gd name="connsiteX2" fmla="*/ 4000500 w 4000500"/>
                <a:gd name="connsiteY2" fmla="*/ 800100 h 800100"/>
                <a:gd name="connsiteX3" fmla="*/ 792480 w 4000500"/>
                <a:gd name="connsiteY3" fmla="*/ 800100 h 800100"/>
                <a:gd name="connsiteX4" fmla="*/ 0 w 4000500"/>
                <a:gd name="connsiteY4" fmla="*/ 0 h 800100"/>
                <a:gd name="connsiteX0" fmla="*/ 0 w 4428566"/>
                <a:gd name="connsiteY0" fmla="*/ 0 h 806393"/>
                <a:gd name="connsiteX1" fmla="*/ 4000500 w 4428566"/>
                <a:gd name="connsiteY1" fmla="*/ 0 h 806393"/>
                <a:gd name="connsiteX2" fmla="*/ 4428566 w 4428566"/>
                <a:gd name="connsiteY2" fmla="*/ 806393 h 806393"/>
                <a:gd name="connsiteX3" fmla="*/ 792480 w 4428566"/>
                <a:gd name="connsiteY3" fmla="*/ 800100 h 806393"/>
                <a:gd name="connsiteX4" fmla="*/ 0 w 4428566"/>
                <a:gd name="connsiteY4" fmla="*/ 0 h 806393"/>
                <a:gd name="connsiteX0" fmla="*/ 0 w 4428566"/>
                <a:gd name="connsiteY0" fmla="*/ 0 h 806393"/>
                <a:gd name="connsiteX1" fmla="*/ 4428566 w 4428566"/>
                <a:gd name="connsiteY1" fmla="*/ 7035 h 806393"/>
                <a:gd name="connsiteX2" fmla="*/ 4428566 w 4428566"/>
                <a:gd name="connsiteY2" fmla="*/ 806393 h 806393"/>
                <a:gd name="connsiteX3" fmla="*/ 792480 w 4428566"/>
                <a:gd name="connsiteY3" fmla="*/ 800100 h 806393"/>
                <a:gd name="connsiteX4" fmla="*/ 0 w 4428566"/>
                <a:gd name="connsiteY4" fmla="*/ 0 h 8063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28566" h="806393">
                  <a:moveTo>
                    <a:pt x="0" y="0"/>
                  </a:moveTo>
                  <a:lnTo>
                    <a:pt x="4428566" y="7035"/>
                  </a:lnTo>
                  <a:lnTo>
                    <a:pt x="4428566" y="806393"/>
                  </a:lnTo>
                  <a:lnTo>
                    <a:pt x="792480" y="800100"/>
                  </a:lnTo>
                  <a:lnTo>
                    <a:pt x="0" y="0"/>
                  </a:lnTo>
                  <a:close/>
                </a:path>
              </a:pathLst>
            </a:custGeom>
            <a:solidFill>
              <a:srgbClr val="0B84FF"/>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nSpc>
                  <a:spcPct val="120000"/>
                </a:lnSpc>
                <a:spcBef>
                  <a:spcPts val="200"/>
                </a:spcBef>
              </a:pPr>
              <a:r>
                <a:rPr lang="fr-FR" sz="1000" kern="1000">
                  <a:solidFill>
                    <a:srgbClr val="00366C"/>
                  </a:solidFill>
                  <a:effectLst/>
                  <a:ea typeface="Calibri" panose="020F0502020204030204" pitchFamily="34" charset="0"/>
                  <a:cs typeface="Times New Roman" panose="02020603050405020304" pitchFamily="18" charset="0"/>
                </a:rPr>
                <a:t> </a:t>
              </a:r>
            </a:p>
          </p:txBody>
        </p:sp>
      </p:grpSp>
      <p:pic>
        <p:nvPicPr>
          <p:cNvPr id="16" name="Graphique 218">
            <a:extLst>
              <a:ext uri="{FF2B5EF4-FFF2-40B4-BE49-F238E27FC236}">
                <a16:creationId xmlns:a16="http://schemas.microsoft.com/office/drawing/2014/main" id="{797E772C-3E32-4DC4-9154-2641BFB9AA2D}"/>
              </a:ext>
            </a:extLst>
          </p:cNvPr>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40909" y="193345"/>
            <a:ext cx="1424861" cy="311868"/>
          </a:xfrm>
          <a:prstGeom prst="rect">
            <a:avLst/>
          </a:prstGeom>
        </p:spPr>
      </p:pic>
      <p:sp>
        <p:nvSpPr>
          <p:cNvPr id="17" name="Zone de texte 2">
            <a:extLst>
              <a:ext uri="{FF2B5EF4-FFF2-40B4-BE49-F238E27FC236}">
                <a16:creationId xmlns:a16="http://schemas.microsoft.com/office/drawing/2014/main" id="{BB37616C-272E-47F1-863A-B2C92FBE80F3}"/>
              </a:ext>
            </a:extLst>
          </p:cNvPr>
          <p:cNvSpPr txBox="1">
            <a:spLocks noChangeArrowheads="1"/>
          </p:cNvSpPr>
          <p:nvPr/>
        </p:nvSpPr>
        <p:spPr bwMode="auto">
          <a:xfrm>
            <a:off x="10440745" y="130371"/>
            <a:ext cx="18367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spcBef>
                <a:spcPct val="0"/>
              </a:spcBef>
              <a:spcAft>
                <a:spcPct val="0"/>
              </a:spcAft>
            </a:pPr>
            <a:r>
              <a:rPr lang="fr-FR">
                <a:solidFill>
                  <a:schemeClr val="bg1"/>
                </a:solidFill>
                <a:latin typeface="Arial"/>
                <a:cs typeface="Arial"/>
              </a:rPr>
              <a:t>Atelier 2 HTML</a:t>
            </a:r>
            <a:endParaRPr lang="en-US">
              <a:solidFill>
                <a:schemeClr val="bg1"/>
              </a:solidFill>
            </a:endParaRPr>
          </a:p>
        </p:txBody>
      </p:sp>
      <p:cxnSp>
        <p:nvCxnSpPr>
          <p:cNvPr id="21" name="Connecteur droit 12">
            <a:extLst>
              <a:ext uri="{FF2B5EF4-FFF2-40B4-BE49-F238E27FC236}">
                <a16:creationId xmlns:a16="http://schemas.microsoft.com/office/drawing/2014/main" id="{2FD4896E-C3EA-4312-B8B9-061395FD30B9}"/>
              </a:ext>
              <a:ext uri="{C183D7F6-B498-43B3-948B-1728B52AA6E4}">
                <adec:decorative xmlns:adec="http://schemas.microsoft.com/office/drawing/2017/decorative" val="1"/>
              </a:ext>
            </a:extLst>
          </p:cNvPr>
          <p:cNvCxnSpPr>
            <a:cxnSpLocks/>
          </p:cNvCxnSpPr>
          <p:nvPr/>
        </p:nvCxnSpPr>
        <p:spPr>
          <a:xfrm>
            <a:off x="10526228" y="71037"/>
            <a:ext cx="1416204" cy="0"/>
          </a:xfrm>
          <a:prstGeom prst="line">
            <a:avLst/>
          </a:prstGeom>
          <a:ln w="57150">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25" name="Espace réservé du numéro de diapositive 24">
            <a:extLst>
              <a:ext uri="{FF2B5EF4-FFF2-40B4-BE49-F238E27FC236}">
                <a16:creationId xmlns:a16="http://schemas.microsoft.com/office/drawing/2014/main" id="{6BFAE7BC-893E-4B9B-AB04-BFD3DE9B75A1}"/>
              </a:ext>
            </a:extLst>
          </p:cNvPr>
          <p:cNvSpPr>
            <a:spLocks noGrp="1"/>
          </p:cNvSpPr>
          <p:nvPr>
            <p:ph type="sldNum" sz="quarter" idx="12"/>
          </p:nvPr>
        </p:nvSpPr>
        <p:spPr/>
        <p:txBody>
          <a:bodyPr/>
          <a:lstStyle/>
          <a:p>
            <a:r>
              <a:rPr lang="fr-FR">
                <a:ea typeface="Calibri"/>
                <a:cs typeface="Calibri"/>
              </a:rPr>
              <a:t>52</a:t>
            </a:r>
          </a:p>
        </p:txBody>
      </p:sp>
      <p:sp>
        <p:nvSpPr>
          <p:cNvPr id="3" name="TextBox 2">
            <a:extLst>
              <a:ext uri="{FF2B5EF4-FFF2-40B4-BE49-F238E27FC236}">
                <a16:creationId xmlns:a16="http://schemas.microsoft.com/office/drawing/2014/main" id="{300F317F-220A-C48E-5C15-8F401C4C2259}"/>
              </a:ext>
            </a:extLst>
          </p:cNvPr>
          <p:cNvSpPr txBox="1"/>
          <p:nvPr/>
        </p:nvSpPr>
        <p:spPr>
          <a:xfrm>
            <a:off x="3094404" y="367690"/>
            <a:ext cx="5994400" cy="41395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lnSpc>
                <a:spcPct val="110000"/>
              </a:lnSpc>
              <a:spcBef>
                <a:spcPts val="1200"/>
              </a:spcBef>
              <a:spcAft>
                <a:spcPts val="200"/>
              </a:spcAft>
            </a:pPr>
            <a:r>
              <a:rPr lang="fr-FR" sz="2000" b="1">
                <a:cs typeface="Calibri"/>
              </a:rPr>
              <a:t>Découverte du CSS et application</a:t>
            </a:r>
          </a:p>
        </p:txBody>
      </p:sp>
      <p:sp>
        <p:nvSpPr>
          <p:cNvPr id="4" name="Espace réservé du contenu 2">
            <a:extLst>
              <a:ext uri="{FF2B5EF4-FFF2-40B4-BE49-F238E27FC236}">
                <a16:creationId xmlns:a16="http://schemas.microsoft.com/office/drawing/2014/main" id="{A89E0A5D-996B-19E8-94DB-84BF450C7363}"/>
              </a:ext>
            </a:extLst>
          </p:cNvPr>
          <p:cNvSpPr txBox="1">
            <a:spLocks/>
          </p:cNvSpPr>
          <p:nvPr/>
        </p:nvSpPr>
        <p:spPr>
          <a:xfrm>
            <a:off x="1487365" y="875690"/>
            <a:ext cx="9213850" cy="393700"/>
          </a:xfrm>
          <a:prstGeom prst="rect">
            <a:avLst/>
          </a:prstGeom>
        </p:spPr>
        <p:txBody>
          <a:bodyPr lIns="91440" tIns="45720" rIns="91440" bIns="45720" anchor="t">
            <a:normAutofit lnSpcReduction="10000"/>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fr-FR" b="1">
                <a:solidFill>
                  <a:schemeClr val="accent1"/>
                </a:solidFill>
                <a:cs typeface="Calibri"/>
              </a:rPr>
              <a:t>Le sélecteur d' </a:t>
            </a:r>
            <a:r>
              <a:rPr lang="fr-FR" b="1" u="sng">
                <a:solidFill>
                  <a:schemeClr val="accent1"/>
                </a:solidFill>
                <a:cs typeface="Calibri"/>
              </a:rPr>
              <a:t>id</a:t>
            </a:r>
            <a:r>
              <a:rPr lang="fr-FR" b="1">
                <a:solidFill>
                  <a:schemeClr val="accent1"/>
                </a:solidFill>
                <a:cs typeface="Calibri"/>
              </a:rPr>
              <a:t>entifiant CSS</a:t>
            </a:r>
          </a:p>
        </p:txBody>
      </p:sp>
      <p:sp>
        <p:nvSpPr>
          <p:cNvPr id="8" name="ZoneTexte 2">
            <a:extLst>
              <a:ext uri="{FF2B5EF4-FFF2-40B4-BE49-F238E27FC236}">
                <a16:creationId xmlns:a16="http://schemas.microsoft.com/office/drawing/2014/main" id="{D14C1BE5-2243-71E4-B1C9-FD844BAD6E90}"/>
              </a:ext>
            </a:extLst>
          </p:cNvPr>
          <p:cNvSpPr txBox="1"/>
          <p:nvPr/>
        </p:nvSpPr>
        <p:spPr>
          <a:xfrm>
            <a:off x="1125136" y="1368669"/>
            <a:ext cx="4967445" cy="25478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14999"/>
              </a:lnSpc>
              <a:spcAft>
                <a:spcPts val="1000"/>
              </a:spcAft>
            </a:pPr>
            <a:r>
              <a:rPr lang="fr-FR" noProof="1">
                <a:cs typeface="Calibri"/>
              </a:rPr>
              <a:t>Dans le html :</a:t>
            </a:r>
            <a:endParaRPr lang="fr-FR" noProof="1">
              <a:ea typeface="+mn-lt"/>
              <a:cs typeface="+mn-lt"/>
            </a:endParaRPr>
          </a:p>
          <a:p>
            <a:pPr>
              <a:lnSpc>
                <a:spcPts val="1100"/>
              </a:lnSpc>
              <a:spcAft>
                <a:spcPts val="1000"/>
              </a:spcAft>
            </a:pPr>
            <a:r>
              <a:rPr lang="fr-FR" noProof="1">
                <a:solidFill>
                  <a:srgbClr val="383A42"/>
                </a:solidFill>
                <a:latin typeface="Consolas"/>
                <a:cs typeface="Calibri"/>
              </a:rPr>
              <a:t>&lt;</a:t>
            </a:r>
            <a:r>
              <a:rPr lang="fr-FR" noProof="1">
                <a:solidFill>
                  <a:srgbClr val="E45649"/>
                </a:solidFill>
                <a:latin typeface="Consolas"/>
                <a:cs typeface="Calibri"/>
              </a:rPr>
              <a:t>p</a:t>
            </a:r>
            <a:r>
              <a:rPr lang="fr-FR" noProof="1">
                <a:solidFill>
                  <a:srgbClr val="383A42"/>
                </a:solidFill>
                <a:latin typeface="Consolas"/>
                <a:cs typeface="Calibri"/>
              </a:rPr>
              <a:t> </a:t>
            </a:r>
            <a:r>
              <a:rPr lang="fr-FR" noProof="1">
                <a:solidFill>
                  <a:srgbClr val="4078F2"/>
                </a:solidFill>
                <a:latin typeface="Consolas"/>
                <a:cs typeface="Calibri"/>
              </a:rPr>
              <a:t>id</a:t>
            </a:r>
            <a:r>
              <a:rPr lang="fr-FR" noProof="1">
                <a:solidFill>
                  <a:srgbClr val="383A42"/>
                </a:solidFill>
                <a:latin typeface="Consolas"/>
                <a:cs typeface="Calibri"/>
              </a:rPr>
              <a:t>=</a:t>
            </a:r>
            <a:r>
              <a:rPr lang="fr-FR" noProof="1">
                <a:solidFill>
                  <a:srgbClr val="50A14F"/>
                </a:solidFill>
                <a:latin typeface="Consolas"/>
                <a:cs typeface="Calibri"/>
              </a:rPr>
              <a:t>"para1"</a:t>
            </a:r>
            <a:r>
              <a:rPr lang="fr-FR" noProof="1">
                <a:solidFill>
                  <a:srgbClr val="383A42"/>
                </a:solidFill>
                <a:latin typeface="Consolas"/>
                <a:cs typeface="Calibri"/>
              </a:rPr>
              <a:t>&gt; para1 &lt;/</a:t>
            </a:r>
            <a:r>
              <a:rPr lang="fr-FR" noProof="1">
                <a:solidFill>
                  <a:srgbClr val="E45649"/>
                </a:solidFill>
                <a:latin typeface="Consolas"/>
                <a:cs typeface="Calibri"/>
              </a:rPr>
              <a:t>p</a:t>
            </a:r>
            <a:r>
              <a:rPr lang="fr-FR" noProof="1">
                <a:solidFill>
                  <a:srgbClr val="383A42"/>
                </a:solidFill>
                <a:latin typeface="Consolas"/>
                <a:cs typeface="Calibri"/>
              </a:rPr>
              <a:t>&gt;</a:t>
            </a:r>
            <a:endParaRPr lang="fr-FR" noProof="1">
              <a:ea typeface="+mn-lt"/>
              <a:cs typeface="+mn-lt"/>
            </a:endParaRPr>
          </a:p>
          <a:p>
            <a:pPr>
              <a:lnSpc>
                <a:spcPts val="1100"/>
              </a:lnSpc>
              <a:spcAft>
                <a:spcPts val="1000"/>
              </a:spcAft>
            </a:pPr>
            <a:endParaRPr lang="fr-FR" noProof="1">
              <a:ea typeface="+mn-lt"/>
              <a:cs typeface="+mn-lt"/>
            </a:endParaRPr>
          </a:p>
          <a:p>
            <a:pPr>
              <a:lnSpc>
                <a:spcPct val="114999"/>
              </a:lnSpc>
              <a:spcAft>
                <a:spcPts val="1000"/>
              </a:spcAft>
            </a:pPr>
            <a:r>
              <a:rPr lang="fr-FR" noProof="1">
                <a:cs typeface="Calibri"/>
              </a:rPr>
              <a:t>Dans le css :</a:t>
            </a:r>
            <a:endParaRPr lang="fr-FR" noProof="1">
              <a:ea typeface="+mn-lt"/>
              <a:cs typeface="+mn-lt"/>
            </a:endParaRPr>
          </a:p>
          <a:p>
            <a:pPr>
              <a:lnSpc>
                <a:spcPts val="1100"/>
              </a:lnSpc>
              <a:spcAft>
                <a:spcPts val="1000"/>
              </a:spcAft>
            </a:pPr>
            <a:r>
              <a:rPr lang="fr-FR" noProof="1">
                <a:solidFill>
                  <a:srgbClr val="4078F2"/>
                </a:solidFill>
                <a:latin typeface="Consolas"/>
                <a:cs typeface="Calibri"/>
              </a:rPr>
              <a:t>#para1</a:t>
            </a:r>
            <a:r>
              <a:rPr lang="fr-FR" noProof="1">
                <a:solidFill>
                  <a:srgbClr val="383A42"/>
                </a:solidFill>
                <a:latin typeface="Consolas"/>
                <a:cs typeface="Calibri"/>
              </a:rPr>
              <a:t> {</a:t>
            </a:r>
            <a:endParaRPr lang="fr-FR" noProof="1">
              <a:ea typeface="+mn-lt"/>
              <a:cs typeface="+mn-lt"/>
            </a:endParaRPr>
          </a:p>
          <a:p>
            <a:pPr>
              <a:lnSpc>
                <a:spcPts val="1100"/>
              </a:lnSpc>
              <a:spcAft>
                <a:spcPts val="1000"/>
              </a:spcAft>
            </a:pPr>
            <a:r>
              <a:rPr lang="fr-FR" noProof="1">
                <a:solidFill>
                  <a:srgbClr val="383A42"/>
                </a:solidFill>
                <a:latin typeface="Consolas"/>
                <a:cs typeface="Calibri"/>
              </a:rPr>
              <a:t>        text-align: center;</a:t>
            </a:r>
            <a:endParaRPr lang="fr-FR" noProof="1">
              <a:ea typeface="+mn-lt"/>
              <a:cs typeface="+mn-lt"/>
            </a:endParaRPr>
          </a:p>
          <a:p>
            <a:pPr>
              <a:lnSpc>
                <a:spcPts val="1100"/>
              </a:lnSpc>
              <a:spcAft>
                <a:spcPts val="1000"/>
              </a:spcAft>
            </a:pPr>
            <a:r>
              <a:rPr lang="fr-FR" noProof="1">
                <a:solidFill>
                  <a:srgbClr val="383A42"/>
                </a:solidFill>
                <a:latin typeface="Consolas"/>
                <a:cs typeface="Calibri"/>
              </a:rPr>
              <a:t>    }</a:t>
            </a:r>
            <a:endParaRPr lang="fr-FR" noProof="1">
              <a:ea typeface="+mn-lt"/>
              <a:cs typeface="+mn-lt"/>
            </a:endParaRPr>
          </a:p>
          <a:p>
            <a:endParaRPr lang="fr-FR" sz="1400" b="1">
              <a:solidFill>
                <a:srgbClr val="000000"/>
              </a:solidFill>
              <a:cs typeface="Calibri"/>
            </a:endParaRPr>
          </a:p>
        </p:txBody>
      </p:sp>
    </p:spTree>
    <p:extLst>
      <p:ext uri="{BB962C8B-B14F-4D97-AF65-F5344CB8AC3E}">
        <p14:creationId xmlns:p14="http://schemas.microsoft.com/office/powerpoint/2010/main" val="148785788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Connecteur droit 12">
            <a:extLst>
              <a:ext uri="{FF2B5EF4-FFF2-40B4-BE49-F238E27FC236}">
                <a16:creationId xmlns:a16="http://schemas.microsoft.com/office/drawing/2014/main" id="{7F409621-235B-42B7-8C57-C671A5B850E8}"/>
              </a:ext>
              <a:ext uri="{C183D7F6-B498-43B3-948B-1728B52AA6E4}">
                <adec:decorative xmlns:adec="http://schemas.microsoft.com/office/drawing/2017/decorative" val="1"/>
              </a:ext>
            </a:extLst>
          </p:cNvPr>
          <p:cNvCxnSpPr>
            <a:cxnSpLocks/>
          </p:cNvCxnSpPr>
          <p:nvPr/>
        </p:nvCxnSpPr>
        <p:spPr>
          <a:xfrm>
            <a:off x="240908" y="6459681"/>
            <a:ext cx="0" cy="398319"/>
          </a:xfrm>
          <a:prstGeom prst="line">
            <a:avLst/>
          </a:prstGeom>
          <a:ln w="139700">
            <a:solidFill>
              <a:schemeClr val="accent2"/>
            </a:solidFill>
            <a:prstDash val="solid"/>
          </a:ln>
        </p:spPr>
        <p:style>
          <a:lnRef idx="1">
            <a:schemeClr val="accent1"/>
          </a:lnRef>
          <a:fillRef idx="0">
            <a:schemeClr val="accent1"/>
          </a:fillRef>
          <a:effectRef idx="0">
            <a:schemeClr val="accent1"/>
          </a:effectRef>
          <a:fontRef idx="minor">
            <a:schemeClr val="tx1"/>
          </a:fontRef>
        </p:style>
      </p:cxnSp>
      <p:grpSp>
        <p:nvGrpSpPr>
          <p:cNvPr id="13" name="Groupe 12">
            <a:extLst>
              <a:ext uri="{FF2B5EF4-FFF2-40B4-BE49-F238E27FC236}">
                <a16:creationId xmlns:a16="http://schemas.microsoft.com/office/drawing/2014/main" id="{85DCF745-39CA-459B-8ACF-F7DEC90EFF33}"/>
              </a:ext>
              <a:ext uri="{C183D7F6-B498-43B3-948B-1728B52AA6E4}">
                <adec:decorative xmlns:adec="http://schemas.microsoft.com/office/drawing/2017/decorative" val="1"/>
              </a:ext>
            </a:extLst>
          </p:cNvPr>
          <p:cNvGrpSpPr/>
          <p:nvPr/>
        </p:nvGrpSpPr>
        <p:grpSpPr>
          <a:xfrm>
            <a:off x="9233656" y="-30668"/>
            <a:ext cx="2958344" cy="565210"/>
            <a:chOff x="1216702" y="-785818"/>
            <a:chExt cx="6391124" cy="1384729"/>
          </a:xfrm>
        </p:grpSpPr>
        <p:sp>
          <p:nvSpPr>
            <p:cNvPr id="14" name="Rectangle 1">
              <a:extLst>
                <a:ext uri="{FF2B5EF4-FFF2-40B4-BE49-F238E27FC236}">
                  <a16:creationId xmlns:a16="http://schemas.microsoft.com/office/drawing/2014/main" id="{1DD38E9F-DD41-498F-8651-C39F97B54463}"/>
                </a:ext>
              </a:extLst>
            </p:cNvPr>
            <p:cNvSpPr/>
            <p:nvPr/>
          </p:nvSpPr>
          <p:spPr>
            <a:xfrm>
              <a:off x="1216702" y="-755745"/>
              <a:ext cx="2792437" cy="728927"/>
            </a:xfrm>
            <a:custGeom>
              <a:avLst/>
              <a:gdLst>
                <a:gd name="connsiteX0" fmla="*/ 0 w 2778276"/>
                <a:gd name="connsiteY0" fmla="*/ 0 h 471777"/>
                <a:gd name="connsiteX1" fmla="*/ 2778276 w 2778276"/>
                <a:gd name="connsiteY1" fmla="*/ 0 h 471777"/>
                <a:gd name="connsiteX2" fmla="*/ 2778276 w 2778276"/>
                <a:gd name="connsiteY2" fmla="*/ 471777 h 471777"/>
                <a:gd name="connsiteX3" fmla="*/ 0 w 2778276"/>
                <a:gd name="connsiteY3" fmla="*/ 471777 h 471777"/>
                <a:gd name="connsiteX4" fmla="*/ 0 w 2778276"/>
                <a:gd name="connsiteY4" fmla="*/ 0 h 471777"/>
                <a:gd name="connsiteX0" fmla="*/ 0 w 2778276"/>
                <a:gd name="connsiteY0" fmla="*/ 0 h 499912"/>
                <a:gd name="connsiteX1" fmla="*/ 2778276 w 2778276"/>
                <a:gd name="connsiteY1" fmla="*/ 0 h 499912"/>
                <a:gd name="connsiteX2" fmla="*/ 2778276 w 2778276"/>
                <a:gd name="connsiteY2" fmla="*/ 471777 h 499912"/>
                <a:gd name="connsiteX3" fmla="*/ 576775 w 2778276"/>
                <a:gd name="connsiteY3" fmla="*/ 499912 h 499912"/>
                <a:gd name="connsiteX4" fmla="*/ 0 w 2778276"/>
                <a:gd name="connsiteY4" fmla="*/ 0 h 499912"/>
                <a:gd name="connsiteX0" fmla="*/ 0 w 2792344"/>
                <a:gd name="connsiteY0" fmla="*/ 0 h 514001"/>
                <a:gd name="connsiteX1" fmla="*/ 2778276 w 2792344"/>
                <a:gd name="connsiteY1" fmla="*/ 0 h 514001"/>
                <a:gd name="connsiteX2" fmla="*/ 2792344 w 2792344"/>
                <a:gd name="connsiteY2" fmla="*/ 514001 h 514001"/>
                <a:gd name="connsiteX3" fmla="*/ 576775 w 2792344"/>
                <a:gd name="connsiteY3" fmla="*/ 499912 h 514001"/>
                <a:gd name="connsiteX4" fmla="*/ 0 w 2792344"/>
                <a:gd name="connsiteY4" fmla="*/ 0 h 514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2344" h="514001">
                  <a:moveTo>
                    <a:pt x="0" y="0"/>
                  </a:moveTo>
                  <a:lnTo>
                    <a:pt x="2778276" y="0"/>
                  </a:lnTo>
                  <a:lnTo>
                    <a:pt x="2792344" y="514001"/>
                  </a:lnTo>
                  <a:lnTo>
                    <a:pt x="576775" y="499912"/>
                  </a:lnTo>
                  <a:lnTo>
                    <a:pt x="0" y="0"/>
                  </a:lnTo>
                  <a:close/>
                </a:path>
              </a:pathLst>
            </a:custGeom>
            <a:solidFill>
              <a:srgbClr val="EE740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fr-FR">
                <a:solidFill>
                  <a:srgbClr val="00366C"/>
                </a:solidFill>
              </a:endParaRPr>
            </a:p>
          </p:txBody>
        </p:sp>
        <p:sp>
          <p:nvSpPr>
            <p:cNvPr id="15" name="Rectangle 2">
              <a:extLst>
                <a:ext uri="{FF2B5EF4-FFF2-40B4-BE49-F238E27FC236}">
                  <a16:creationId xmlns:a16="http://schemas.microsoft.com/office/drawing/2014/main" id="{ADAB0AEC-795E-4826-A0D6-2720A6B5F17E}"/>
                </a:ext>
              </a:extLst>
            </p:cNvPr>
            <p:cNvSpPr/>
            <p:nvPr/>
          </p:nvSpPr>
          <p:spPr>
            <a:xfrm>
              <a:off x="1968078" y="-785818"/>
              <a:ext cx="5639748" cy="1384729"/>
            </a:xfrm>
            <a:custGeom>
              <a:avLst/>
              <a:gdLst>
                <a:gd name="connsiteX0" fmla="*/ 0 w 4000500"/>
                <a:gd name="connsiteY0" fmla="*/ 0 h 800100"/>
                <a:gd name="connsiteX1" fmla="*/ 4000500 w 4000500"/>
                <a:gd name="connsiteY1" fmla="*/ 0 h 800100"/>
                <a:gd name="connsiteX2" fmla="*/ 4000500 w 4000500"/>
                <a:gd name="connsiteY2" fmla="*/ 800100 h 800100"/>
                <a:gd name="connsiteX3" fmla="*/ 0 w 4000500"/>
                <a:gd name="connsiteY3" fmla="*/ 800100 h 800100"/>
                <a:gd name="connsiteX4" fmla="*/ 0 w 4000500"/>
                <a:gd name="connsiteY4" fmla="*/ 0 h 800100"/>
                <a:gd name="connsiteX0" fmla="*/ 0 w 4000500"/>
                <a:gd name="connsiteY0" fmla="*/ 0 h 800100"/>
                <a:gd name="connsiteX1" fmla="*/ 4000500 w 4000500"/>
                <a:gd name="connsiteY1" fmla="*/ 0 h 800100"/>
                <a:gd name="connsiteX2" fmla="*/ 4000500 w 4000500"/>
                <a:gd name="connsiteY2" fmla="*/ 800100 h 800100"/>
                <a:gd name="connsiteX3" fmla="*/ 792480 w 4000500"/>
                <a:gd name="connsiteY3" fmla="*/ 800100 h 800100"/>
                <a:gd name="connsiteX4" fmla="*/ 0 w 4000500"/>
                <a:gd name="connsiteY4" fmla="*/ 0 h 800100"/>
                <a:gd name="connsiteX0" fmla="*/ 0 w 4428566"/>
                <a:gd name="connsiteY0" fmla="*/ 0 h 806393"/>
                <a:gd name="connsiteX1" fmla="*/ 4000500 w 4428566"/>
                <a:gd name="connsiteY1" fmla="*/ 0 h 806393"/>
                <a:gd name="connsiteX2" fmla="*/ 4428566 w 4428566"/>
                <a:gd name="connsiteY2" fmla="*/ 806393 h 806393"/>
                <a:gd name="connsiteX3" fmla="*/ 792480 w 4428566"/>
                <a:gd name="connsiteY3" fmla="*/ 800100 h 806393"/>
                <a:gd name="connsiteX4" fmla="*/ 0 w 4428566"/>
                <a:gd name="connsiteY4" fmla="*/ 0 h 806393"/>
                <a:gd name="connsiteX0" fmla="*/ 0 w 4428566"/>
                <a:gd name="connsiteY0" fmla="*/ 0 h 806393"/>
                <a:gd name="connsiteX1" fmla="*/ 4428566 w 4428566"/>
                <a:gd name="connsiteY1" fmla="*/ 7035 h 806393"/>
                <a:gd name="connsiteX2" fmla="*/ 4428566 w 4428566"/>
                <a:gd name="connsiteY2" fmla="*/ 806393 h 806393"/>
                <a:gd name="connsiteX3" fmla="*/ 792480 w 4428566"/>
                <a:gd name="connsiteY3" fmla="*/ 800100 h 806393"/>
                <a:gd name="connsiteX4" fmla="*/ 0 w 4428566"/>
                <a:gd name="connsiteY4" fmla="*/ 0 h 8063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28566" h="806393">
                  <a:moveTo>
                    <a:pt x="0" y="0"/>
                  </a:moveTo>
                  <a:lnTo>
                    <a:pt x="4428566" y="7035"/>
                  </a:lnTo>
                  <a:lnTo>
                    <a:pt x="4428566" y="806393"/>
                  </a:lnTo>
                  <a:lnTo>
                    <a:pt x="792480" y="800100"/>
                  </a:lnTo>
                  <a:lnTo>
                    <a:pt x="0" y="0"/>
                  </a:lnTo>
                  <a:close/>
                </a:path>
              </a:pathLst>
            </a:custGeom>
            <a:solidFill>
              <a:srgbClr val="0B84FF"/>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nSpc>
                  <a:spcPct val="120000"/>
                </a:lnSpc>
                <a:spcBef>
                  <a:spcPts val="200"/>
                </a:spcBef>
              </a:pPr>
              <a:r>
                <a:rPr lang="fr-FR" sz="1000" kern="1000">
                  <a:solidFill>
                    <a:srgbClr val="00366C"/>
                  </a:solidFill>
                  <a:effectLst/>
                  <a:ea typeface="Calibri" panose="020F0502020204030204" pitchFamily="34" charset="0"/>
                  <a:cs typeface="Times New Roman" panose="02020603050405020304" pitchFamily="18" charset="0"/>
                </a:rPr>
                <a:t> </a:t>
              </a:r>
            </a:p>
          </p:txBody>
        </p:sp>
      </p:grpSp>
      <p:pic>
        <p:nvPicPr>
          <p:cNvPr id="16" name="Graphique 218">
            <a:extLst>
              <a:ext uri="{FF2B5EF4-FFF2-40B4-BE49-F238E27FC236}">
                <a16:creationId xmlns:a16="http://schemas.microsoft.com/office/drawing/2014/main" id="{797E772C-3E32-4DC4-9154-2641BFB9AA2D}"/>
              </a:ext>
            </a:extLst>
          </p:cNvPr>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40909" y="193345"/>
            <a:ext cx="1424861" cy="311868"/>
          </a:xfrm>
          <a:prstGeom prst="rect">
            <a:avLst/>
          </a:prstGeom>
        </p:spPr>
      </p:pic>
      <p:sp>
        <p:nvSpPr>
          <p:cNvPr id="17" name="Zone de texte 2">
            <a:extLst>
              <a:ext uri="{FF2B5EF4-FFF2-40B4-BE49-F238E27FC236}">
                <a16:creationId xmlns:a16="http://schemas.microsoft.com/office/drawing/2014/main" id="{BB37616C-272E-47F1-863A-B2C92FBE80F3}"/>
              </a:ext>
            </a:extLst>
          </p:cNvPr>
          <p:cNvSpPr txBox="1">
            <a:spLocks noChangeArrowheads="1"/>
          </p:cNvSpPr>
          <p:nvPr/>
        </p:nvSpPr>
        <p:spPr bwMode="auto">
          <a:xfrm>
            <a:off x="10440745" y="130371"/>
            <a:ext cx="18367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spcBef>
                <a:spcPct val="0"/>
              </a:spcBef>
              <a:spcAft>
                <a:spcPct val="0"/>
              </a:spcAft>
            </a:pPr>
            <a:r>
              <a:rPr lang="fr-FR">
                <a:solidFill>
                  <a:schemeClr val="bg1"/>
                </a:solidFill>
                <a:latin typeface="Arial"/>
                <a:cs typeface="Arial"/>
              </a:rPr>
              <a:t>Atelier 2 HTML</a:t>
            </a:r>
            <a:endParaRPr lang="en-US">
              <a:solidFill>
                <a:schemeClr val="bg1"/>
              </a:solidFill>
            </a:endParaRPr>
          </a:p>
        </p:txBody>
      </p:sp>
      <p:cxnSp>
        <p:nvCxnSpPr>
          <p:cNvPr id="21" name="Connecteur droit 12">
            <a:extLst>
              <a:ext uri="{FF2B5EF4-FFF2-40B4-BE49-F238E27FC236}">
                <a16:creationId xmlns:a16="http://schemas.microsoft.com/office/drawing/2014/main" id="{2FD4896E-C3EA-4312-B8B9-061395FD30B9}"/>
              </a:ext>
              <a:ext uri="{C183D7F6-B498-43B3-948B-1728B52AA6E4}">
                <adec:decorative xmlns:adec="http://schemas.microsoft.com/office/drawing/2017/decorative" val="1"/>
              </a:ext>
            </a:extLst>
          </p:cNvPr>
          <p:cNvCxnSpPr>
            <a:cxnSpLocks/>
          </p:cNvCxnSpPr>
          <p:nvPr/>
        </p:nvCxnSpPr>
        <p:spPr>
          <a:xfrm>
            <a:off x="10526228" y="71037"/>
            <a:ext cx="1416204" cy="0"/>
          </a:xfrm>
          <a:prstGeom prst="line">
            <a:avLst/>
          </a:prstGeom>
          <a:ln w="57150">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25" name="Espace réservé du numéro de diapositive 24">
            <a:extLst>
              <a:ext uri="{FF2B5EF4-FFF2-40B4-BE49-F238E27FC236}">
                <a16:creationId xmlns:a16="http://schemas.microsoft.com/office/drawing/2014/main" id="{6BFAE7BC-893E-4B9B-AB04-BFD3DE9B75A1}"/>
              </a:ext>
            </a:extLst>
          </p:cNvPr>
          <p:cNvSpPr>
            <a:spLocks noGrp="1"/>
          </p:cNvSpPr>
          <p:nvPr>
            <p:ph type="sldNum" sz="quarter" idx="12"/>
          </p:nvPr>
        </p:nvSpPr>
        <p:spPr/>
        <p:txBody>
          <a:bodyPr/>
          <a:lstStyle/>
          <a:p>
            <a:r>
              <a:rPr lang="fr-FR">
                <a:cs typeface="Calibri"/>
              </a:rPr>
              <a:t>53</a:t>
            </a:r>
          </a:p>
        </p:txBody>
      </p:sp>
      <p:sp>
        <p:nvSpPr>
          <p:cNvPr id="3" name="TextBox 2">
            <a:extLst>
              <a:ext uri="{FF2B5EF4-FFF2-40B4-BE49-F238E27FC236}">
                <a16:creationId xmlns:a16="http://schemas.microsoft.com/office/drawing/2014/main" id="{300F317F-220A-C48E-5C15-8F401C4C2259}"/>
              </a:ext>
            </a:extLst>
          </p:cNvPr>
          <p:cNvSpPr txBox="1"/>
          <p:nvPr/>
        </p:nvSpPr>
        <p:spPr>
          <a:xfrm>
            <a:off x="3094404" y="367690"/>
            <a:ext cx="5994400" cy="41395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lnSpc>
                <a:spcPct val="110000"/>
              </a:lnSpc>
              <a:spcBef>
                <a:spcPts val="1200"/>
              </a:spcBef>
              <a:spcAft>
                <a:spcPts val="200"/>
              </a:spcAft>
            </a:pPr>
            <a:r>
              <a:rPr lang="fr-FR" sz="2000" b="1">
                <a:cs typeface="Calibri"/>
              </a:rPr>
              <a:t>Découverte du CSS et application</a:t>
            </a:r>
          </a:p>
        </p:txBody>
      </p:sp>
      <p:sp>
        <p:nvSpPr>
          <p:cNvPr id="4" name="Espace réservé du contenu 2">
            <a:extLst>
              <a:ext uri="{FF2B5EF4-FFF2-40B4-BE49-F238E27FC236}">
                <a16:creationId xmlns:a16="http://schemas.microsoft.com/office/drawing/2014/main" id="{A89E0A5D-996B-19E8-94DB-84BF450C7363}"/>
              </a:ext>
            </a:extLst>
          </p:cNvPr>
          <p:cNvSpPr txBox="1">
            <a:spLocks/>
          </p:cNvSpPr>
          <p:nvPr/>
        </p:nvSpPr>
        <p:spPr>
          <a:xfrm>
            <a:off x="1487365" y="875690"/>
            <a:ext cx="9213850" cy="393700"/>
          </a:xfrm>
          <a:prstGeom prst="rect">
            <a:avLst/>
          </a:prstGeom>
        </p:spPr>
        <p:txBody>
          <a:bodyPr lIns="91440" tIns="45720" rIns="91440" bIns="45720" anchor="t">
            <a:normAutofit lnSpcReduction="10000"/>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fr-FR" b="1">
                <a:solidFill>
                  <a:schemeClr val="accent1"/>
                </a:solidFill>
                <a:cs typeface="Calibri"/>
              </a:rPr>
              <a:t>Le sélecteur de classe CSS</a:t>
            </a:r>
          </a:p>
        </p:txBody>
      </p:sp>
      <p:sp>
        <p:nvSpPr>
          <p:cNvPr id="8" name="ZoneTexte 2">
            <a:extLst>
              <a:ext uri="{FF2B5EF4-FFF2-40B4-BE49-F238E27FC236}">
                <a16:creationId xmlns:a16="http://schemas.microsoft.com/office/drawing/2014/main" id="{D14C1BE5-2243-71E4-B1C9-FD844BAD6E90}"/>
              </a:ext>
            </a:extLst>
          </p:cNvPr>
          <p:cNvSpPr txBox="1"/>
          <p:nvPr/>
        </p:nvSpPr>
        <p:spPr>
          <a:xfrm>
            <a:off x="1125136" y="1368669"/>
            <a:ext cx="4967445" cy="343914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b="1" noProof="1">
                <a:cs typeface="Calibri"/>
              </a:rPr>
              <a:t>Dans le html :</a:t>
            </a:r>
            <a:endParaRPr lang="fr-FR" noProof="1">
              <a:ea typeface="+mn-lt"/>
              <a:cs typeface="+mn-lt"/>
            </a:endParaRPr>
          </a:p>
          <a:p>
            <a:r>
              <a:rPr lang="fr-FR" noProof="1">
                <a:solidFill>
                  <a:srgbClr val="383A42"/>
                </a:solidFill>
                <a:latin typeface="Consolas"/>
                <a:cs typeface="Calibri"/>
              </a:rPr>
              <a:t>&lt;</a:t>
            </a:r>
            <a:r>
              <a:rPr lang="fr-FR" noProof="1">
                <a:solidFill>
                  <a:srgbClr val="E45649"/>
                </a:solidFill>
                <a:latin typeface="Consolas"/>
                <a:cs typeface="Calibri"/>
              </a:rPr>
              <a:t>p</a:t>
            </a:r>
            <a:r>
              <a:rPr lang="fr-FR" noProof="1">
                <a:solidFill>
                  <a:srgbClr val="383A42"/>
                </a:solidFill>
                <a:latin typeface="Consolas"/>
                <a:cs typeface="Calibri"/>
              </a:rPr>
              <a:t> </a:t>
            </a:r>
            <a:r>
              <a:rPr lang="fr-FR" noProof="1">
                <a:solidFill>
                  <a:srgbClr val="986801"/>
                </a:solidFill>
                <a:latin typeface="Consolas"/>
                <a:cs typeface="Calibri"/>
              </a:rPr>
              <a:t>class</a:t>
            </a:r>
            <a:r>
              <a:rPr lang="fr-FR" noProof="1">
                <a:solidFill>
                  <a:srgbClr val="383A42"/>
                </a:solidFill>
                <a:latin typeface="Consolas"/>
                <a:cs typeface="Calibri"/>
              </a:rPr>
              <a:t>=</a:t>
            </a:r>
            <a:r>
              <a:rPr lang="fr-FR" noProof="1">
                <a:solidFill>
                  <a:srgbClr val="50A14F"/>
                </a:solidFill>
                <a:latin typeface="Consolas"/>
                <a:cs typeface="Calibri"/>
              </a:rPr>
              <a:t>"bg-blue center "</a:t>
            </a:r>
            <a:r>
              <a:rPr lang="fr-FR" noProof="1">
                <a:solidFill>
                  <a:srgbClr val="383A42"/>
                </a:solidFill>
                <a:latin typeface="Consolas"/>
                <a:cs typeface="Calibri"/>
              </a:rPr>
              <a:t>&gt; para1 &lt;/</a:t>
            </a:r>
            <a:r>
              <a:rPr lang="fr-FR" noProof="1">
                <a:solidFill>
                  <a:srgbClr val="E45649"/>
                </a:solidFill>
                <a:latin typeface="Consolas"/>
                <a:cs typeface="Calibri"/>
              </a:rPr>
              <a:t>p</a:t>
            </a:r>
            <a:r>
              <a:rPr lang="fr-FR" noProof="1">
                <a:solidFill>
                  <a:srgbClr val="383A42"/>
                </a:solidFill>
                <a:latin typeface="Consolas"/>
                <a:cs typeface="Calibri"/>
              </a:rPr>
              <a:t>&gt;</a:t>
            </a:r>
            <a:endParaRPr lang="fr-FR" noProof="1">
              <a:latin typeface="Consolas"/>
              <a:ea typeface="+mn-lt"/>
              <a:cs typeface="+mn-lt"/>
            </a:endParaRPr>
          </a:p>
          <a:p>
            <a:endParaRPr lang="fr-FR" noProof="1">
              <a:ea typeface="+mn-lt"/>
              <a:cs typeface="+mn-lt"/>
            </a:endParaRPr>
          </a:p>
          <a:p>
            <a:r>
              <a:rPr lang="fr-FR" b="1" noProof="1">
                <a:cs typeface="Calibri"/>
              </a:rPr>
              <a:t>Dans le css :</a:t>
            </a:r>
            <a:endParaRPr lang="fr-FR" noProof="1">
              <a:ea typeface="+mn-lt"/>
              <a:cs typeface="+mn-lt"/>
            </a:endParaRPr>
          </a:p>
          <a:p>
            <a:r>
              <a:rPr lang="fr-FR" noProof="1">
                <a:solidFill>
                  <a:srgbClr val="986801"/>
                </a:solidFill>
                <a:latin typeface="Consolas"/>
                <a:cs typeface="Calibri"/>
              </a:rPr>
              <a:t>.center</a:t>
            </a:r>
            <a:r>
              <a:rPr lang="fr-FR" noProof="1">
                <a:solidFill>
                  <a:srgbClr val="383A42"/>
                </a:solidFill>
                <a:latin typeface="Consolas"/>
                <a:cs typeface="Calibri"/>
              </a:rPr>
              <a:t> {</a:t>
            </a:r>
            <a:endParaRPr lang="fr-FR" noProof="1">
              <a:latin typeface="Consolas"/>
              <a:ea typeface="+mn-lt"/>
              <a:cs typeface="+mn-lt"/>
            </a:endParaRPr>
          </a:p>
          <a:p>
            <a:pPr marL="292100" lvl="1"/>
            <a:r>
              <a:rPr lang="fr-FR" noProof="1">
                <a:solidFill>
                  <a:srgbClr val="383A42"/>
                </a:solidFill>
                <a:latin typeface="Consolas"/>
                <a:cs typeface="Calibri"/>
              </a:rPr>
              <a:t>text-align: center;</a:t>
            </a:r>
            <a:endParaRPr lang="fr-FR" noProof="1">
              <a:latin typeface="Consolas"/>
              <a:ea typeface="+mn-lt"/>
              <a:cs typeface="+mn-lt"/>
            </a:endParaRPr>
          </a:p>
          <a:p>
            <a:pPr marL="292100" lvl="1"/>
            <a:r>
              <a:rPr lang="fr-FR" noProof="1">
                <a:solidFill>
                  <a:srgbClr val="383A42"/>
                </a:solidFill>
                <a:latin typeface="Consolas"/>
                <a:cs typeface="Calibri"/>
              </a:rPr>
              <a:t>color: </a:t>
            </a:r>
            <a:r>
              <a:rPr lang="fr-FR" noProof="1">
                <a:solidFill>
                  <a:srgbClr val="986801"/>
                </a:solidFill>
                <a:latin typeface="Consolas"/>
                <a:cs typeface="Calibri"/>
              </a:rPr>
              <a:t>red</a:t>
            </a:r>
            <a:r>
              <a:rPr lang="fr-FR" noProof="1">
                <a:solidFill>
                  <a:srgbClr val="383A42"/>
                </a:solidFill>
                <a:latin typeface="Consolas"/>
                <a:cs typeface="Calibri"/>
              </a:rPr>
              <a:t>; </a:t>
            </a:r>
            <a:endParaRPr lang="fr-FR" noProof="1">
              <a:latin typeface="Consolas"/>
              <a:ea typeface="+mn-lt"/>
              <a:cs typeface="+mn-lt"/>
            </a:endParaRPr>
          </a:p>
          <a:p>
            <a:r>
              <a:rPr lang="fr-FR" noProof="1">
                <a:solidFill>
                  <a:srgbClr val="383A42"/>
                </a:solidFill>
                <a:latin typeface="Consolas"/>
                <a:cs typeface="Calibri"/>
              </a:rPr>
              <a:t>}</a:t>
            </a:r>
            <a:endParaRPr lang="fr-FR" noProof="1">
              <a:latin typeface="Consolas"/>
              <a:ea typeface="+mn-lt"/>
              <a:cs typeface="+mn-lt"/>
            </a:endParaRPr>
          </a:p>
          <a:p>
            <a:r>
              <a:rPr lang="fr-FR" noProof="1">
                <a:solidFill>
                  <a:srgbClr val="986801"/>
                </a:solidFill>
                <a:latin typeface="Consolas"/>
                <a:cs typeface="Calibri"/>
              </a:rPr>
              <a:t>.bg-blue</a:t>
            </a:r>
            <a:r>
              <a:rPr lang="fr-FR" noProof="1">
                <a:solidFill>
                  <a:srgbClr val="383A42"/>
                </a:solidFill>
                <a:latin typeface="Consolas"/>
                <a:cs typeface="Calibri"/>
              </a:rPr>
              <a:t> {</a:t>
            </a:r>
            <a:endParaRPr lang="fr-FR" noProof="1">
              <a:latin typeface="Consolas"/>
              <a:ea typeface="+mn-lt"/>
              <a:cs typeface="+mn-lt"/>
            </a:endParaRPr>
          </a:p>
          <a:p>
            <a:pPr marL="292100" lvl="1"/>
            <a:r>
              <a:rPr lang="fr-FR" noProof="1">
                <a:solidFill>
                  <a:srgbClr val="383A42"/>
                </a:solidFill>
                <a:latin typeface="Consolas"/>
                <a:cs typeface="Calibri"/>
              </a:rPr>
              <a:t>background-color:blue;</a:t>
            </a:r>
            <a:endParaRPr lang="fr-FR" noProof="1">
              <a:latin typeface="Consolas"/>
              <a:ea typeface="+mn-lt"/>
              <a:cs typeface="+mn-lt"/>
            </a:endParaRPr>
          </a:p>
          <a:p>
            <a:r>
              <a:rPr lang="fr-FR">
                <a:solidFill>
                  <a:srgbClr val="383A42"/>
                </a:solidFill>
                <a:latin typeface="Consolas"/>
                <a:cs typeface="Calibri"/>
              </a:rPr>
              <a:t>}</a:t>
            </a:r>
            <a:endParaRPr lang="fr-FR">
              <a:latin typeface="Consolas"/>
              <a:ea typeface="+mn-lt"/>
              <a:cs typeface="+mn-lt"/>
            </a:endParaRPr>
          </a:p>
          <a:p>
            <a:pPr>
              <a:lnSpc>
                <a:spcPct val="114999"/>
              </a:lnSpc>
              <a:spcAft>
                <a:spcPts val="1000"/>
              </a:spcAft>
            </a:pPr>
            <a:endParaRPr lang="fr-FR">
              <a:solidFill>
                <a:srgbClr val="000000"/>
              </a:solidFill>
              <a:cs typeface="Calibri"/>
            </a:endParaRPr>
          </a:p>
        </p:txBody>
      </p:sp>
      <p:sp>
        <p:nvSpPr>
          <p:cNvPr id="2" name="ZoneTexte 1">
            <a:extLst>
              <a:ext uri="{FF2B5EF4-FFF2-40B4-BE49-F238E27FC236}">
                <a16:creationId xmlns:a16="http://schemas.microsoft.com/office/drawing/2014/main" id="{16331E0B-1166-AE52-D7F3-87BD07F7CE16}"/>
              </a:ext>
            </a:extLst>
          </p:cNvPr>
          <p:cNvSpPr txBox="1"/>
          <p:nvPr/>
        </p:nvSpPr>
        <p:spPr>
          <a:xfrm>
            <a:off x="6099663" y="1367691"/>
            <a:ext cx="5251204" cy="32553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14999"/>
              </a:lnSpc>
              <a:spcAft>
                <a:spcPts val="1000"/>
              </a:spcAft>
            </a:pPr>
            <a:endParaRPr lang="fr-FR" sz="1400" b="1">
              <a:cs typeface="Calibri"/>
            </a:endParaRPr>
          </a:p>
        </p:txBody>
      </p:sp>
      <p:sp>
        <p:nvSpPr>
          <p:cNvPr id="5" name="ZoneTexte 4">
            <a:extLst>
              <a:ext uri="{FF2B5EF4-FFF2-40B4-BE49-F238E27FC236}">
                <a16:creationId xmlns:a16="http://schemas.microsoft.com/office/drawing/2014/main" id="{CA4F6A14-2860-219F-E9E9-5A585F1678DD}"/>
              </a:ext>
            </a:extLst>
          </p:cNvPr>
          <p:cNvSpPr txBox="1"/>
          <p:nvPr/>
        </p:nvSpPr>
        <p:spPr>
          <a:xfrm>
            <a:off x="6094778" y="1271220"/>
            <a:ext cx="5143744" cy="31393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b="1" noProof="1">
                <a:cs typeface="Calibri"/>
              </a:rPr>
              <a:t>L’attribut class, peut supporter plusieurs valeurs:</a:t>
            </a:r>
            <a:endParaRPr lang="fr-FR" noProof="1">
              <a:ea typeface="+mn-lt"/>
              <a:cs typeface="+mn-lt"/>
            </a:endParaRPr>
          </a:p>
          <a:p>
            <a:r>
              <a:rPr lang="fr-FR" noProof="1">
                <a:solidFill>
                  <a:srgbClr val="383A42"/>
                </a:solidFill>
                <a:latin typeface="Consolas"/>
                <a:cs typeface="Calibri"/>
              </a:rPr>
              <a:t>&lt;</a:t>
            </a:r>
            <a:r>
              <a:rPr lang="fr-FR" noProof="1">
                <a:solidFill>
                  <a:srgbClr val="E45649"/>
                </a:solidFill>
                <a:latin typeface="Consolas"/>
                <a:cs typeface="Calibri"/>
              </a:rPr>
              <a:t>p</a:t>
            </a:r>
            <a:r>
              <a:rPr lang="fr-FR" noProof="1">
                <a:solidFill>
                  <a:srgbClr val="383A42"/>
                </a:solidFill>
                <a:latin typeface="Consolas"/>
                <a:cs typeface="Calibri"/>
              </a:rPr>
              <a:t> </a:t>
            </a:r>
            <a:r>
              <a:rPr lang="fr-FR" noProof="1">
                <a:solidFill>
                  <a:srgbClr val="986801"/>
                </a:solidFill>
                <a:latin typeface="Consolas"/>
                <a:cs typeface="Calibri"/>
              </a:rPr>
              <a:t>class</a:t>
            </a:r>
            <a:r>
              <a:rPr lang="fr-FR" noProof="1">
                <a:solidFill>
                  <a:srgbClr val="383A42"/>
                </a:solidFill>
                <a:latin typeface="Consolas"/>
                <a:cs typeface="Calibri"/>
              </a:rPr>
              <a:t>=</a:t>
            </a:r>
            <a:r>
              <a:rPr lang="fr-FR" noProof="1">
                <a:solidFill>
                  <a:srgbClr val="50A14F"/>
                </a:solidFill>
                <a:latin typeface="Consolas"/>
                <a:cs typeface="Calibri"/>
              </a:rPr>
              <a:t>"center large"</a:t>
            </a:r>
            <a:r>
              <a:rPr lang="fr-FR" noProof="1">
                <a:solidFill>
                  <a:srgbClr val="383A42"/>
                </a:solidFill>
                <a:latin typeface="Consolas"/>
                <a:cs typeface="Calibri"/>
              </a:rPr>
              <a:t>&gt;</a:t>
            </a:r>
            <a:r>
              <a:rPr lang="fr-FR" noProof="1">
                <a:solidFill>
                  <a:srgbClr val="383A42"/>
                </a:solidFill>
                <a:cs typeface="Calibri"/>
              </a:rPr>
              <a:t>This paragraph refers to two classes.</a:t>
            </a:r>
            <a:r>
              <a:rPr lang="fr-FR" noProof="1">
                <a:solidFill>
                  <a:srgbClr val="383A42"/>
                </a:solidFill>
                <a:latin typeface="Consolas"/>
                <a:cs typeface="Calibri"/>
              </a:rPr>
              <a:t>&lt;/</a:t>
            </a:r>
            <a:r>
              <a:rPr lang="fr-FR" noProof="1">
                <a:solidFill>
                  <a:srgbClr val="E45649"/>
                </a:solidFill>
                <a:latin typeface="Consolas"/>
                <a:cs typeface="Calibri"/>
              </a:rPr>
              <a:t>p</a:t>
            </a:r>
            <a:r>
              <a:rPr lang="fr-FR" noProof="1">
                <a:solidFill>
                  <a:srgbClr val="383A42"/>
                </a:solidFill>
                <a:latin typeface="Consolas"/>
                <a:cs typeface="Calibri"/>
              </a:rPr>
              <a:t>&gt;</a:t>
            </a:r>
            <a:endParaRPr lang="fr-FR" noProof="1">
              <a:latin typeface="Consolas"/>
              <a:ea typeface="+mn-lt"/>
              <a:cs typeface="+mn-lt"/>
            </a:endParaRPr>
          </a:p>
          <a:p>
            <a:endParaRPr lang="fr-FR" noProof="1">
              <a:ea typeface="+mn-lt"/>
              <a:cs typeface="+mn-lt"/>
            </a:endParaRPr>
          </a:p>
          <a:p>
            <a:r>
              <a:rPr lang="fr-FR" noProof="1">
                <a:solidFill>
                  <a:srgbClr val="986801"/>
                </a:solidFill>
                <a:latin typeface="Consolas"/>
                <a:cs typeface="Calibri"/>
              </a:rPr>
              <a:t>.center</a:t>
            </a:r>
            <a:r>
              <a:rPr lang="fr-FR" noProof="1">
                <a:solidFill>
                  <a:srgbClr val="383A42"/>
                </a:solidFill>
                <a:latin typeface="Consolas"/>
                <a:cs typeface="Calibri"/>
              </a:rPr>
              <a:t> {</a:t>
            </a:r>
            <a:endParaRPr lang="fr-FR" noProof="1">
              <a:latin typeface="Consolas"/>
              <a:ea typeface="+mn-lt"/>
              <a:cs typeface="+mn-lt"/>
            </a:endParaRPr>
          </a:p>
          <a:p>
            <a:pPr lvl="1"/>
            <a:r>
              <a:rPr lang="fr-FR" noProof="1">
                <a:solidFill>
                  <a:srgbClr val="383A42"/>
                </a:solidFill>
                <a:latin typeface="Consolas"/>
                <a:cs typeface="Calibri"/>
              </a:rPr>
              <a:t>text-align: center;</a:t>
            </a:r>
            <a:endParaRPr lang="fr-FR" noProof="1">
              <a:latin typeface="Consolas"/>
              <a:ea typeface="+mn-lt"/>
              <a:cs typeface="+mn-lt"/>
            </a:endParaRPr>
          </a:p>
          <a:p>
            <a:r>
              <a:rPr lang="fr-FR" noProof="1">
                <a:solidFill>
                  <a:srgbClr val="383A42"/>
                </a:solidFill>
                <a:latin typeface="Consolas"/>
                <a:cs typeface="Calibri"/>
              </a:rPr>
              <a:t>}</a:t>
            </a:r>
            <a:endParaRPr lang="fr-FR" noProof="1">
              <a:latin typeface="Consolas"/>
              <a:ea typeface="+mn-lt"/>
              <a:cs typeface="+mn-lt"/>
            </a:endParaRPr>
          </a:p>
          <a:p>
            <a:r>
              <a:rPr lang="fr-FR" noProof="1">
                <a:solidFill>
                  <a:srgbClr val="986801"/>
                </a:solidFill>
                <a:latin typeface="Consolas"/>
                <a:cs typeface="Calibri"/>
              </a:rPr>
              <a:t>.large</a:t>
            </a:r>
            <a:r>
              <a:rPr lang="fr-FR" noProof="1">
                <a:solidFill>
                  <a:srgbClr val="383A42"/>
                </a:solidFill>
                <a:latin typeface="Consolas"/>
                <a:cs typeface="Calibri"/>
              </a:rPr>
              <a:t> {</a:t>
            </a:r>
            <a:endParaRPr lang="fr-FR" noProof="1">
              <a:latin typeface="Consolas"/>
              <a:ea typeface="+mn-lt"/>
              <a:cs typeface="+mn-lt"/>
            </a:endParaRPr>
          </a:p>
          <a:p>
            <a:pPr lvl="1"/>
            <a:r>
              <a:rPr lang="fr-FR" noProof="1">
                <a:solidFill>
                  <a:srgbClr val="383A42"/>
                </a:solidFill>
                <a:latin typeface="Consolas"/>
                <a:cs typeface="Calibri"/>
              </a:rPr>
              <a:t>Width :</a:t>
            </a:r>
            <a:r>
              <a:rPr lang="fr-FR" noProof="1">
                <a:solidFill>
                  <a:srgbClr val="986801"/>
                </a:solidFill>
                <a:latin typeface="Consolas"/>
                <a:cs typeface="Calibri"/>
              </a:rPr>
              <a:t>100%</a:t>
            </a:r>
            <a:r>
              <a:rPr lang="fr-FR" noProof="1">
                <a:solidFill>
                  <a:srgbClr val="383A42"/>
                </a:solidFill>
                <a:latin typeface="Consolas"/>
                <a:cs typeface="Calibri"/>
              </a:rPr>
              <a:t> ;</a:t>
            </a:r>
            <a:endParaRPr lang="fr-FR" noProof="1">
              <a:latin typeface="Consolas"/>
              <a:ea typeface="+mn-lt"/>
              <a:cs typeface="+mn-lt"/>
            </a:endParaRPr>
          </a:p>
          <a:p>
            <a:r>
              <a:rPr lang="fr-FR" noProof="1">
                <a:solidFill>
                  <a:srgbClr val="383A42"/>
                </a:solidFill>
                <a:latin typeface="Consolas"/>
                <a:cs typeface="Calibri"/>
              </a:rPr>
              <a:t>}</a:t>
            </a:r>
            <a:endParaRPr lang="fr-FR" noProof="1">
              <a:latin typeface="Consolas"/>
              <a:ea typeface="+mn-lt"/>
              <a:cs typeface="+mn-lt"/>
            </a:endParaRPr>
          </a:p>
          <a:p>
            <a:pPr algn="l"/>
            <a:endParaRPr lang="fr-FR">
              <a:cs typeface="Calibri"/>
            </a:endParaRPr>
          </a:p>
        </p:txBody>
      </p:sp>
      <p:sp>
        <p:nvSpPr>
          <p:cNvPr id="6" name="ZoneTexte 5">
            <a:extLst>
              <a:ext uri="{FF2B5EF4-FFF2-40B4-BE49-F238E27FC236}">
                <a16:creationId xmlns:a16="http://schemas.microsoft.com/office/drawing/2014/main" id="{5F03C217-D7C3-DBB2-0375-8183A6300EEC}"/>
              </a:ext>
            </a:extLst>
          </p:cNvPr>
          <p:cNvSpPr txBox="1"/>
          <p:nvPr/>
        </p:nvSpPr>
        <p:spPr>
          <a:xfrm>
            <a:off x="1121019" y="5092212"/>
            <a:ext cx="10116282"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noProof="1">
                <a:cs typeface="Calibri"/>
              </a:rPr>
              <a:t>Il est également possible de sélectionner tous les éléments d'un type contenant une certaine class:</a:t>
            </a:r>
            <a:endParaRPr lang="en-US" noProof="1">
              <a:ea typeface="+mn-lt"/>
              <a:cs typeface="+mn-lt"/>
            </a:endParaRPr>
          </a:p>
          <a:p>
            <a:r>
              <a:rPr lang="en-US" noProof="1">
                <a:solidFill>
                  <a:srgbClr val="986801"/>
                </a:solidFill>
                <a:latin typeface="Consolas"/>
                <a:cs typeface="Calibri"/>
              </a:rPr>
              <a:t>p.bg-blue </a:t>
            </a:r>
            <a:r>
              <a:rPr lang="en-US" noProof="1">
                <a:latin typeface="Consolas"/>
                <a:cs typeface="Calibri"/>
              </a:rPr>
              <a:t>{</a:t>
            </a:r>
            <a:endParaRPr lang="en-US" noProof="1">
              <a:latin typeface="Consolas"/>
              <a:ea typeface="+mn-lt"/>
              <a:cs typeface="+mn-lt"/>
            </a:endParaRPr>
          </a:p>
          <a:p>
            <a:pPr lvl="1"/>
            <a:r>
              <a:rPr lang="en-US" noProof="1">
                <a:latin typeface="Consolas"/>
                <a:cs typeface="Calibri"/>
              </a:rPr>
              <a:t>Background-color: blue;</a:t>
            </a:r>
            <a:endParaRPr lang="en-US" noProof="1">
              <a:latin typeface="Consolas"/>
              <a:ea typeface="+mn-lt"/>
              <a:cs typeface="+mn-lt"/>
            </a:endParaRPr>
          </a:p>
          <a:p>
            <a:r>
              <a:rPr lang="en-US" noProof="1">
                <a:latin typeface="Consolas"/>
                <a:cs typeface="Calibri"/>
              </a:rPr>
              <a:t>}</a:t>
            </a:r>
            <a:endParaRPr lang="en-US" noProof="1">
              <a:latin typeface="Consolas"/>
              <a:ea typeface="+mn-lt"/>
              <a:cs typeface="+mn-lt"/>
            </a:endParaRPr>
          </a:p>
          <a:p>
            <a:pPr algn="l"/>
            <a:endParaRPr lang="en-US" noProof="1">
              <a:latin typeface="Consolas"/>
              <a:cs typeface="Calibri"/>
            </a:endParaRPr>
          </a:p>
        </p:txBody>
      </p:sp>
    </p:spTree>
    <p:extLst>
      <p:ext uri="{BB962C8B-B14F-4D97-AF65-F5344CB8AC3E}">
        <p14:creationId xmlns:p14="http://schemas.microsoft.com/office/powerpoint/2010/main" val="314180816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Connecteur droit 12">
            <a:extLst>
              <a:ext uri="{FF2B5EF4-FFF2-40B4-BE49-F238E27FC236}">
                <a16:creationId xmlns:a16="http://schemas.microsoft.com/office/drawing/2014/main" id="{7F409621-235B-42B7-8C57-C671A5B850E8}"/>
              </a:ext>
              <a:ext uri="{C183D7F6-B498-43B3-948B-1728B52AA6E4}">
                <adec:decorative xmlns:adec="http://schemas.microsoft.com/office/drawing/2017/decorative" val="1"/>
              </a:ext>
            </a:extLst>
          </p:cNvPr>
          <p:cNvCxnSpPr>
            <a:cxnSpLocks/>
          </p:cNvCxnSpPr>
          <p:nvPr/>
        </p:nvCxnSpPr>
        <p:spPr>
          <a:xfrm>
            <a:off x="240908" y="6459681"/>
            <a:ext cx="0" cy="398319"/>
          </a:xfrm>
          <a:prstGeom prst="line">
            <a:avLst/>
          </a:prstGeom>
          <a:ln w="139700">
            <a:solidFill>
              <a:schemeClr val="accent2"/>
            </a:solidFill>
            <a:prstDash val="solid"/>
          </a:ln>
        </p:spPr>
        <p:style>
          <a:lnRef idx="1">
            <a:schemeClr val="accent1"/>
          </a:lnRef>
          <a:fillRef idx="0">
            <a:schemeClr val="accent1"/>
          </a:fillRef>
          <a:effectRef idx="0">
            <a:schemeClr val="accent1"/>
          </a:effectRef>
          <a:fontRef idx="minor">
            <a:schemeClr val="tx1"/>
          </a:fontRef>
        </p:style>
      </p:cxnSp>
      <p:grpSp>
        <p:nvGrpSpPr>
          <p:cNvPr id="13" name="Groupe 12">
            <a:extLst>
              <a:ext uri="{FF2B5EF4-FFF2-40B4-BE49-F238E27FC236}">
                <a16:creationId xmlns:a16="http://schemas.microsoft.com/office/drawing/2014/main" id="{85DCF745-39CA-459B-8ACF-F7DEC90EFF33}"/>
              </a:ext>
              <a:ext uri="{C183D7F6-B498-43B3-948B-1728B52AA6E4}">
                <adec:decorative xmlns:adec="http://schemas.microsoft.com/office/drawing/2017/decorative" val="1"/>
              </a:ext>
            </a:extLst>
          </p:cNvPr>
          <p:cNvGrpSpPr/>
          <p:nvPr/>
        </p:nvGrpSpPr>
        <p:grpSpPr>
          <a:xfrm>
            <a:off x="9233656" y="-30668"/>
            <a:ext cx="2958344" cy="565210"/>
            <a:chOff x="1216702" y="-785818"/>
            <a:chExt cx="6391124" cy="1384729"/>
          </a:xfrm>
        </p:grpSpPr>
        <p:sp>
          <p:nvSpPr>
            <p:cNvPr id="14" name="Rectangle 1">
              <a:extLst>
                <a:ext uri="{FF2B5EF4-FFF2-40B4-BE49-F238E27FC236}">
                  <a16:creationId xmlns:a16="http://schemas.microsoft.com/office/drawing/2014/main" id="{1DD38E9F-DD41-498F-8651-C39F97B54463}"/>
                </a:ext>
              </a:extLst>
            </p:cNvPr>
            <p:cNvSpPr/>
            <p:nvPr/>
          </p:nvSpPr>
          <p:spPr>
            <a:xfrm>
              <a:off x="1216702" y="-755745"/>
              <a:ext cx="2792437" cy="728927"/>
            </a:xfrm>
            <a:custGeom>
              <a:avLst/>
              <a:gdLst>
                <a:gd name="connsiteX0" fmla="*/ 0 w 2778276"/>
                <a:gd name="connsiteY0" fmla="*/ 0 h 471777"/>
                <a:gd name="connsiteX1" fmla="*/ 2778276 w 2778276"/>
                <a:gd name="connsiteY1" fmla="*/ 0 h 471777"/>
                <a:gd name="connsiteX2" fmla="*/ 2778276 w 2778276"/>
                <a:gd name="connsiteY2" fmla="*/ 471777 h 471777"/>
                <a:gd name="connsiteX3" fmla="*/ 0 w 2778276"/>
                <a:gd name="connsiteY3" fmla="*/ 471777 h 471777"/>
                <a:gd name="connsiteX4" fmla="*/ 0 w 2778276"/>
                <a:gd name="connsiteY4" fmla="*/ 0 h 471777"/>
                <a:gd name="connsiteX0" fmla="*/ 0 w 2778276"/>
                <a:gd name="connsiteY0" fmla="*/ 0 h 499912"/>
                <a:gd name="connsiteX1" fmla="*/ 2778276 w 2778276"/>
                <a:gd name="connsiteY1" fmla="*/ 0 h 499912"/>
                <a:gd name="connsiteX2" fmla="*/ 2778276 w 2778276"/>
                <a:gd name="connsiteY2" fmla="*/ 471777 h 499912"/>
                <a:gd name="connsiteX3" fmla="*/ 576775 w 2778276"/>
                <a:gd name="connsiteY3" fmla="*/ 499912 h 499912"/>
                <a:gd name="connsiteX4" fmla="*/ 0 w 2778276"/>
                <a:gd name="connsiteY4" fmla="*/ 0 h 499912"/>
                <a:gd name="connsiteX0" fmla="*/ 0 w 2792344"/>
                <a:gd name="connsiteY0" fmla="*/ 0 h 514001"/>
                <a:gd name="connsiteX1" fmla="*/ 2778276 w 2792344"/>
                <a:gd name="connsiteY1" fmla="*/ 0 h 514001"/>
                <a:gd name="connsiteX2" fmla="*/ 2792344 w 2792344"/>
                <a:gd name="connsiteY2" fmla="*/ 514001 h 514001"/>
                <a:gd name="connsiteX3" fmla="*/ 576775 w 2792344"/>
                <a:gd name="connsiteY3" fmla="*/ 499912 h 514001"/>
                <a:gd name="connsiteX4" fmla="*/ 0 w 2792344"/>
                <a:gd name="connsiteY4" fmla="*/ 0 h 514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2344" h="514001">
                  <a:moveTo>
                    <a:pt x="0" y="0"/>
                  </a:moveTo>
                  <a:lnTo>
                    <a:pt x="2778276" y="0"/>
                  </a:lnTo>
                  <a:lnTo>
                    <a:pt x="2792344" y="514001"/>
                  </a:lnTo>
                  <a:lnTo>
                    <a:pt x="576775" y="499912"/>
                  </a:lnTo>
                  <a:lnTo>
                    <a:pt x="0" y="0"/>
                  </a:lnTo>
                  <a:close/>
                </a:path>
              </a:pathLst>
            </a:custGeom>
            <a:solidFill>
              <a:srgbClr val="EE740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fr-FR">
                <a:solidFill>
                  <a:srgbClr val="00366C"/>
                </a:solidFill>
              </a:endParaRPr>
            </a:p>
          </p:txBody>
        </p:sp>
        <p:sp>
          <p:nvSpPr>
            <p:cNvPr id="15" name="Rectangle 2">
              <a:extLst>
                <a:ext uri="{FF2B5EF4-FFF2-40B4-BE49-F238E27FC236}">
                  <a16:creationId xmlns:a16="http://schemas.microsoft.com/office/drawing/2014/main" id="{ADAB0AEC-795E-4826-A0D6-2720A6B5F17E}"/>
                </a:ext>
              </a:extLst>
            </p:cNvPr>
            <p:cNvSpPr/>
            <p:nvPr/>
          </p:nvSpPr>
          <p:spPr>
            <a:xfrm>
              <a:off x="1968078" y="-785818"/>
              <a:ext cx="5639748" cy="1384729"/>
            </a:xfrm>
            <a:custGeom>
              <a:avLst/>
              <a:gdLst>
                <a:gd name="connsiteX0" fmla="*/ 0 w 4000500"/>
                <a:gd name="connsiteY0" fmla="*/ 0 h 800100"/>
                <a:gd name="connsiteX1" fmla="*/ 4000500 w 4000500"/>
                <a:gd name="connsiteY1" fmla="*/ 0 h 800100"/>
                <a:gd name="connsiteX2" fmla="*/ 4000500 w 4000500"/>
                <a:gd name="connsiteY2" fmla="*/ 800100 h 800100"/>
                <a:gd name="connsiteX3" fmla="*/ 0 w 4000500"/>
                <a:gd name="connsiteY3" fmla="*/ 800100 h 800100"/>
                <a:gd name="connsiteX4" fmla="*/ 0 w 4000500"/>
                <a:gd name="connsiteY4" fmla="*/ 0 h 800100"/>
                <a:gd name="connsiteX0" fmla="*/ 0 w 4000500"/>
                <a:gd name="connsiteY0" fmla="*/ 0 h 800100"/>
                <a:gd name="connsiteX1" fmla="*/ 4000500 w 4000500"/>
                <a:gd name="connsiteY1" fmla="*/ 0 h 800100"/>
                <a:gd name="connsiteX2" fmla="*/ 4000500 w 4000500"/>
                <a:gd name="connsiteY2" fmla="*/ 800100 h 800100"/>
                <a:gd name="connsiteX3" fmla="*/ 792480 w 4000500"/>
                <a:gd name="connsiteY3" fmla="*/ 800100 h 800100"/>
                <a:gd name="connsiteX4" fmla="*/ 0 w 4000500"/>
                <a:gd name="connsiteY4" fmla="*/ 0 h 800100"/>
                <a:gd name="connsiteX0" fmla="*/ 0 w 4428566"/>
                <a:gd name="connsiteY0" fmla="*/ 0 h 806393"/>
                <a:gd name="connsiteX1" fmla="*/ 4000500 w 4428566"/>
                <a:gd name="connsiteY1" fmla="*/ 0 h 806393"/>
                <a:gd name="connsiteX2" fmla="*/ 4428566 w 4428566"/>
                <a:gd name="connsiteY2" fmla="*/ 806393 h 806393"/>
                <a:gd name="connsiteX3" fmla="*/ 792480 w 4428566"/>
                <a:gd name="connsiteY3" fmla="*/ 800100 h 806393"/>
                <a:gd name="connsiteX4" fmla="*/ 0 w 4428566"/>
                <a:gd name="connsiteY4" fmla="*/ 0 h 806393"/>
                <a:gd name="connsiteX0" fmla="*/ 0 w 4428566"/>
                <a:gd name="connsiteY0" fmla="*/ 0 h 806393"/>
                <a:gd name="connsiteX1" fmla="*/ 4428566 w 4428566"/>
                <a:gd name="connsiteY1" fmla="*/ 7035 h 806393"/>
                <a:gd name="connsiteX2" fmla="*/ 4428566 w 4428566"/>
                <a:gd name="connsiteY2" fmla="*/ 806393 h 806393"/>
                <a:gd name="connsiteX3" fmla="*/ 792480 w 4428566"/>
                <a:gd name="connsiteY3" fmla="*/ 800100 h 806393"/>
                <a:gd name="connsiteX4" fmla="*/ 0 w 4428566"/>
                <a:gd name="connsiteY4" fmla="*/ 0 h 8063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28566" h="806393">
                  <a:moveTo>
                    <a:pt x="0" y="0"/>
                  </a:moveTo>
                  <a:lnTo>
                    <a:pt x="4428566" y="7035"/>
                  </a:lnTo>
                  <a:lnTo>
                    <a:pt x="4428566" y="806393"/>
                  </a:lnTo>
                  <a:lnTo>
                    <a:pt x="792480" y="800100"/>
                  </a:lnTo>
                  <a:lnTo>
                    <a:pt x="0" y="0"/>
                  </a:lnTo>
                  <a:close/>
                </a:path>
              </a:pathLst>
            </a:custGeom>
            <a:solidFill>
              <a:srgbClr val="0B84FF"/>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nSpc>
                  <a:spcPct val="120000"/>
                </a:lnSpc>
                <a:spcBef>
                  <a:spcPts val="200"/>
                </a:spcBef>
              </a:pPr>
              <a:r>
                <a:rPr lang="fr-FR" sz="1000" kern="1000">
                  <a:solidFill>
                    <a:srgbClr val="00366C"/>
                  </a:solidFill>
                  <a:effectLst/>
                  <a:ea typeface="Calibri" panose="020F0502020204030204" pitchFamily="34" charset="0"/>
                  <a:cs typeface="Times New Roman" panose="02020603050405020304" pitchFamily="18" charset="0"/>
                </a:rPr>
                <a:t> </a:t>
              </a:r>
            </a:p>
          </p:txBody>
        </p:sp>
      </p:grpSp>
      <p:pic>
        <p:nvPicPr>
          <p:cNvPr id="16" name="Graphique 218">
            <a:extLst>
              <a:ext uri="{FF2B5EF4-FFF2-40B4-BE49-F238E27FC236}">
                <a16:creationId xmlns:a16="http://schemas.microsoft.com/office/drawing/2014/main" id="{797E772C-3E32-4DC4-9154-2641BFB9AA2D}"/>
              </a:ext>
            </a:extLst>
          </p:cNvPr>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40909" y="193345"/>
            <a:ext cx="1424861" cy="311868"/>
          </a:xfrm>
          <a:prstGeom prst="rect">
            <a:avLst/>
          </a:prstGeom>
        </p:spPr>
      </p:pic>
      <p:sp>
        <p:nvSpPr>
          <p:cNvPr id="17" name="Zone de texte 2">
            <a:extLst>
              <a:ext uri="{FF2B5EF4-FFF2-40B4-BE49-F238E27FC236}">
                <a16:creationId xmlns:a16="http://schemas.microsoft.com/office/drawing/2014/main" id="{BB37616C-272E-47F1-863A-B2C92FBE80F3}"/>
              </a:ext>
            </a:extLst>
          </p:cNvPr>
          <p:cNvSpPr txBox="1">
            <a:spLocks noChangeArrowheads="1"/>
          </p:cNvSpPr>
          <p:nvPr/>
        </p:nvSpPr>
        <p:spPr bwMode="auto">
          <a:xfrm>
            <a:off x="10440745" y="130371"/>
            <a:ext cx="18367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spcBef>
                <a:spcPct val="0"/>
              </a:spcBef>
              <a:spcAft>
                <a:spcPct val="0"/>
              </a:spcAft>
            </a:pPr>
            <a:r>
              <a:rPr lang="fr-FR">
                <a:solidFill>
                  <a:schemeClr val="bg1"/>
                </a:solidFill>
                <a:latin typeface="Arial"/>
                <a:cs typeface="Arial"/>
              </a:rPr>
              <a:t>Atelier 2 HTML</a:t>
            </a:r>
            <a:endParaRPr lang="en-US">
              <a:solidFill>
                <a:schemeClr val="bg1"/>
              </a:solidFill>
            </a:endParaRPr>
          </a:p>
        </p:txBody>
      </p:sp>
      <p:cxnSp>
        <p:nvCxnSpPr>
          <p:cNvPr id="21" name="Connecteur droit 12">
            <a:extLst>
              <a:ext uri="{FF2B5EF4-FFF2-40B4-BE49-F238E27FC236}">
                <a16:creationId xmlns:a16="http://schemas.microsoft.com/office/drawing/2014/main" id="{2FD4896E-C3EA-4312-B8B9-061395FD30B9}"/>
              </a:ext>
              <a:ext uri="{C183D7F6-B498-43B3-948B-1728B52AA6E4}">
                <adec:decorative xmlns:adec="http://schemas.microsoft.com/office/drawing/2017/decorative" val="1"/>
              </a:ext>
            </a:extLst>
          </p:cNvPr>
          <p:cNvCxnSpPr>
            <a:cxnSpLocks/>
          </p:cNvCxnSpPr>
          <p:nvPr/>
        </p:nvCxnSpPr>
        <p:spPr>
          <a:xfrm>
            <a:off x="10526228" y="71037"/>
            <a:ext cx="1416204" cy="0"/>
          </a:xfrm>
          <a:prstGeom prst="line">
            <a:avLst/>
          </a:prstGeom>
          <a:ln w="57150">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25" name="Espace réservé du numéro de diapositive 24">
            <a:extLst>
              <a:ext uri="{FF2B5EF4-FFF2-40B4-BE49-F238E27FC236}">
                <a16:creationId xmlns:a16="http://schemas.microsoft.com/office/drawing/2014/main" id="{6BFAE7BC-893E-4B9B-AB04-BFD3DE9B75A1}"/>
              </a:ext>
            </a:extLst>
          </p:cNvPr>
          <p:cNvSpPr>
            <a:spLocks noGrp="1"/>
          </p:cNvSpPr>
          <p:nvPr>
            <p:ph type="sldNum" sz="quarter" idx="12"/>
          </p:nvPr>
        </p:nvSpPr>
        <p:spPr/>
        <p:txBody>
          <a:bodyPr/>
          <a:lstStyle/>
          <a:p>
            <a:r>
              <a:rPr lang="fr-FR">
                <a:ea typeface="Calibri"/>
                <a:cs typeface="Calibri"/>
              </a:rPr>
              <a:t>54</a:t>
            </a:r>
          </a:p>
        </p:txBody>
      </p:sp>
      <p:sp>
        <p:nvSpPr>
          <p:cNvPr id="3" name="TextBox 2">
            <a:extLst>
              <a:ext uri="{FF2B5EF4-FFF2-40B4-BE49-F238E27FC236}">
                <a16:creationId xmlns:a16="http://schemas.microsoft.com/office/drawing/2014/main" id="{300F317F-220A-C48E-5C15-8F401C4C2259}"/>
              </a:ext>
            </a:extLst>
          </p:cNvPr>
          <p:cNvSpPr txBox="1"/>
          <p:nvPr/>
        </p:nvSpPr>
        <p:spPr>
          <a:xfrm>
            <a:off x="3094404" y="367690"/>
            <a:ext cx="5994400" cy="41395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lnSpc>
                <a:spcPct val="110000"/>
              </a:lnSpc>
              <a:spcBef>
                <a:spcPts val="1200"/>
              </a:spcBef>
              <a:spcAft>
                <a:spcPts val="200"/>
              </a:spcAft>
            </a:pPr>
            <a:r>
              <a:rPr lang="fr-FR" sz="2000" b="1">
                <a:cs typeface="Calibri"/>
              </a:rPr>
              <a:t>Découverte du CSS et application</a:t>
            </a:r>
          </a:p>
        </p:txBody>
      </p:sp>
      <p:sp>
        <p:nvSpPr>
          <p:cNvPr id="4" name="Espace réservé du contenu 2">
            <a:extLst>
              <a:ext uri="{FF2B5EF4-FFF2-40B4-BE49-F238E27FC236}">
                <a16:creationId xmlns:a16="http://schemas.microsoft.com/office/drawing/2014/main" id="{A89E0A5D-996B-19E8-94DB-84BF450C7363}"/>
              </a:ext>
            </a:extLst>
          </p:cNvPr>
          <p:cNvSpPr txBox="1">
            <a:spLocks/>
          </p:cNvSpPr>
          <p:nvPr/>
        </p:nvSpPr>
        <p:spPr>
          <a:xfrm>
            <a:off x="1487365" y="875690"/>
            <a:ext cx="9213850" cy="393700"/>
          </a:xfrm>
          <a:prstGeom prst="rect">
            <a:avLst/>
          </a:prstGeom>
        </p:spPr>
        <p:txBody>
          <a:bodyPr lIns="91440" tIns="45720" rIns="91440" bIns="45720" anchor="t">
            <a:normAutofit lnSpcReduction="10000"/>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fr-FR" b="1">
                <a:solidFill>
                  <a:schemeClr val="accent1"/>
                </a:solidFill>
                <a:cs typeface="Calibri"/>
              </a:rPr>
              <a:t>Le sélecteur de regroupement CSS</a:t>
            </a:r>
          </a:p>
        </p:txBody>
      </p:sp>
      <p:sp>
        <p:nvSpPr>
          <p:cNvPr id="8" name="ZoneTexte 2">
            <a:extLst>
              <a:ext uri="{FF2B5EF4-FFF2-40B4-BE49-F238E27FC236}">
                <a16:creationId xmlns:a16="http://schemas.microsoft.com/office/drawing/2014/main" id="{D14C1BE5-2243-71E4-B1C9-FD844BAD6E90}"/>
              </a:ext>
            </a:extLst>
          </p:cNvPr>
          <p:cNvSpPr txBox="1"/>
          <p:nvPr/>
        </p:nvSpPr>
        <p:spPr>
          <a:xfrm>
            <a:off x="1125136" y="1368669"/>
            <a:ext cx="4967445" cy="286232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b="1" noProof="1">
                <a:cs typeface="Calibri"/>
              </a:rPr>
              <a:t>Le selecteur de regroupenment,</a:t>
            </a:r>
            <a:endParaRPr lang="en-US" noProof="1">
              <a:ea typeface="+mn-lt"/>
              <a:cs typeface="+mn-lt"/>
            </a:endParaRPr>
          </a:p>
          <a:p>
            <a:r>
              <a:rPr lang="fr-FR" b="1" noProof="1">
                <a:cs typeface="Calibri"/>
              </a:rPr>
              <a:t>espacé par une virgule</a:t>
            </a:r>
            <a:endParaRPr lang="fr-FR" noProof="1">
              <a:ea typeface="+mn-lt"/>
              <a:cs typeface="+mn-lt"/>
            </a:endParaRPr>
          </a:p>
          <a:p>
            <a:endParaRPr lang="fr-FR" noProof="1">
              <a:ea typeface="+mn-lt"/>
              <a:cs typeface="+mn-lt"/>
            </a:endParaRPr>
          </a:p>
          <a:p>
            <a:r>
              <a:rPr lang="fr-FR" noProof="1">
                <a:solidFill>
                  <a:srgbClr val="E45649"/>
                </a:solidFill>
                <a:cs typeface="Calibri"/>
              </a:rPr>
              <a:t>h1</a:t>
            </a:r>
            <a:r>
              <a:rPr lang="fr-FR" noProof="1">
                <a:solidFill>
                  <a:srgbClr val="A626A4"/>
                </a:solidFill>
                <a:cs typeface="Calibri"/>
              </a:rPr>
              <a:t>, </a:t>
            </a:r>
            <a:r>
              <a:rPr lang="fr-FR" noProof="1">
                <a:solidFill>
                  <a:srgbClr val="E45649"/>
                </a:solidFill>
                <a:cs typeface="Calibri"/>
              </a:rPr>
              <a:t>h2</a:t>
            </a:r>
            <a:r>
              <a:rPr lang="fr-FR" noProof="1">
                <a:solidFill>
                  <a:srgbClr val="A626A4"/>
                </a:solidFill>
                <a:cs typeface="Calibri"/>
              </a:rPr>
              <a:t>, </a:t>
            </a:r>
            <a:r>
              <a:rPr lang="fr-FR" noProof="1">
                <a:solidFill>
                  <a:srgbClr val="E45649"/>
                </a:solidFill>
                <a:cs typeface="Calibri"/>
              </a:rPr>
              <a:t>p</a:t>
            </a:r>
            <a:r>
              <a:rPr lang="fr-FR" noProof="1">
                <a:solidFill>
                  <a:srgbClr val="383A42"/>
                </a:solidFill>
                <a:cs typeface="Calibri"/>
              </a:rPr>
              <a:t> {</a:t>
            </a:r>
            <a:endParaRPr lang="fr-FR" noProof="1">
              <a:ea typeface="+mn-lt"/>
              <a:cs typeface="+mn-lt"/>
            </a:endParaRPr>
          </a:p>
          <a:p>
            <a:r>
              <a:rPr lang="fr-FR" noProof="1">
                <a:solidFill>
                  <a:srgbClr val="383A42"/>
                </a:solidFill>
                <a:cs typeface="Calibri"/>
              </a:rPr>
              <a:t>    </a:t>
            </a:r>
            <a:r>
              <a:rPr lang="fr-FR" noProof="1">
                <a:solidFill>
                  <a:srgbClr val="383A42"/>
                </a:solidFill>
                <a:latin typeface="Consolas"/>
                <a:cs typeface="Calibri"/>
              </a:rPr>
              <a:t>text-align: center;</a:t>
            </a:r>
            <a:endParaRPr lang="fr-FR" noProof="1">
              <a:latin typeface="Consolas"/>
              <a:ea typeface="+mn-lt"/>
              <a:cs typeface="+mn-lt"/>
            </a:endParaRPr>
          </a:p>
          <a:p>
            <a:r>
              <a:rPr lang="fr-FR" noProof="1">
                <a:solidFill>
                  <a:srgbClr val="383A42"/>
                </a:solidFill>
                <a:latin typeface="Consolas"/>
                <a:cs typeface="Calibri"/>
              </a:rPr>
              <a:t>    color: </a:t>
            </a:r>
            <a:r>
              <a:rPr lang="fr-FR" noProof="1">
                <a:solidFill>
                  <a:srgbClr val="986801"/>
                </a:solidFill>
                <a:latin typeface="Consolas"/>
                <a:cs typeface="Calibri"/>
              </a:rPr>
              <a:t>red</a:t>
            </a:r>
            <a:r>
              <a:rPr lang="fr-FR" noProof="1">
                <a:solidFill>
                  <a:srgbClr val="383A42"/>
                </a:solidFill>
                <a:latin typeface="Consolas"/>
                <a:cs typeface="Calibri"/>
              </a:rPr>
              <a:t>; </a:t>
            </a:r>
            <a:endParaRPr lang="fr-FR" noProof="1">
              <a:latin typeface="Consolas"/>
              <a:ea typeface="+mn-lt"/>
              <a:cs typeface="+mn-lt"/>
            </a:endParaRPr>
          </a:p>
          <a:p>
            <a:r>
              <a:rPr lang="fr-FR" noProof="1">
                <a:solidFill>
                  <a:srgbClr val="383A42"/>
                </a:solidFill>
                <a:cs typeface="Calibri"/>
              </a:rPr>
              <a:t>}</a:t>
            </a:r>
            <a:endParaRPr lang="en-US" noProof="1">
              <a:ea typeface="+mn-lt"/>
              <a:cs typeface="+mn-lt"/>
            </a:endParaRPr>
          </a:p>
          <a:p>
            <a:endParaRPr lang="fr-FR" noProof="1">
              <a:ea typeface="+mn-lt"/>
              <a:cs typeface="+mn-lt"/>
            </a:endParaRPr>
          </a:p>
          <a:p>
            <a:r>
              <a:rPr lang="fr-FR" noProof="1">
                <a:solidFill>
                  <a:srgbClr val="383A42"/>
                </a:solidFill>
                <a:cs typeface="Calibri"/>
              </a:rPr>
              <a:t>Sélectionne tous les </a:t>
            </a:r>
            <a:r>
              <a:rPr lang="fr-FR" noProof="1">
                <a:solidFill>
                  <a:srgbClr val="E45649"/>
                </a:solidFill>
                <a:cs typeface="Calibri"/>
              </a:rPr>
              <a:t>h1</a:t>
            </a:r>
            <a:r>
              <a:rPr lang="fr-FR" noProof="1">
                <a:solidFill>
                  <a:srgbClr val="383A42"/>
                </a:solidFill>
                <a:cs typeface="Calibri"/>
              </a:rPr>
              <a:t>, tous les </a:t>
            </a:r>
            <a:r>
              <a:rPr lang="fr-FR" noProof="1">
                <a:solidFill>
                  <a:srgbClr val="E45649"/>
                </a:solidFill>
                <a:cs typeface="Calibri"/>
              </a:rPr>
              <a:t>h2</a:t>
            </a:r>
            <a:r>
              <a:rPr lang="fr-FR" noProof="1">
                <a:solidFill>
                  <a:srgbClr val="383A42"/>
                </a:solidFill>
                <a:cs typeface="Calibri"/>
              </a:rPr>
              <a:t>, et tous les </a:t>
            </a:r>
            <a:r>
              <a:rPr lang="fr-FR" noProof="1">
                <a:solidFill>
                  <a:srgbClr val="E45649"/>
                </a:solidFill>
                <a:cs typeface="Calibri"/>
              </a:rPr>
              <a:t>p</a:t>
            </a:r>
            <a:r>
              <a:rPr lang="fr-FR" noProof="1">
                <a:solidFill>
                  <a:srgbClr val="383A42"/>
                </a:solidFill>
                <a:cs typeface="Calibri"/>
              </a:rPr>
              <a:t>.</a:t>
            </a:r>
            <a:endParaRPr lang="en-US" noProof="1">
              <a:ea typeface="+mn-lt"/>
              <a:cs typeface="+mn-lt"/>
            </a:endParaRPr>
          </a:p>
          <a:p>
            <a:endParaRPr lang="fr-FR" b="1" noProof="1">
              <a:solidFill>
                <a:srgbClr val="000000"/>
              </a:solidFill>
              <a:cs typeface="Calibri"/>
            </a:endParaRPr>
          </a:p>
        </p:txBody>
      </p:sp>
      <p:sp>
        <p:nvSpPr>
          <p:cNvPr id="2" name="ZoneTexte 1">
            <a:extLst>
              <a:ext uri="{FF2B5EF4-FFF2-40B4-BE49-F238E27FC236}">
                <a16:creationId xmlns:a16="http://schemas.microsoft.com/office/drawing/2014/main" id="{16331E0B-1166-AE52-D7F3-87BD07F7CE16}"/>
              </a:ext>
            </a:extLst>
          </p:cNvPr>
          <p:cNvSpPr txBox="1"/>
          <p:nvPr/>
        </p:nvSpPr>
        <p:spPr>
          <a:xfrm>
            <a:off x="6099663" y="1367691"/>
            <a:ext cx="5251204" cy="32553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14999"/>
              </a:lnSpc>
              <a:spcAft>
                <a:spcPts val="1000"/>
              </a:spcAft>
            </a:pPr>
            <a:endParaRPr lang="fr-FR" sz="1400" b="1">
              <a:cs typeface="Calibri"/>
            </a:endParaRPr>
          </a:p>
        </p:txBody>
      </p:sp>
      <p:sp>
        <p:nvSpPr>
          <p:cNvPr id="5" name="ZoneTexte 4">
            <a:extLst>
              <a:ext uri="{FF2B5EF4-FFF2-40B4-BE49-F238E27FC236}">
                <a16:creationId xmlns:a16="http://schemas.microsoft.com/office/drawing/2014/main" id="{CA4F6A14-2860-219F-E9E9-5A585F1678DD}"/>
              </a:ext>
            </a:extLst>
          </p:cNvPr>
          <p:cNvSpPr txBox="1"/>
          <p:nvPr/>
        </p:nvSpPr>
        <p:spPr>
          <a:xfrm>
            <a:off x="6094778" y="1271220"/>
            <a:ext cx="5143744" cy="286232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b="1" noProof="1">
                <a:cs typeface="Calibri"/>
              </a:rPr>
              <a:t>Le selecteur d' "enfant",</a:t>
            </a:r>
            <a:endParaRPr lang="en-US" noProof="1">
              <a:ea typeface="+mn-lt"/>
              <a:cs typeface="+mn-lt"/>
            </a:endParaRPr>
          </a:p>
          <a:p>
            <a:r>
              <a:rPr lang="fr-FR" b="1" noProof="1">
                <a:cs typeface="Calibri"/>
              </a:rPr>
              <a:t>juste séparé par un espace</a:t>
            </a:r>
            <a:endParaRPr lang="fr-FR" noProof="1">
              <a:ea typeface="+mn-lt"/>
              <a:cs typeface="+mn-lt"/>
            </a:endParaRPr>
          </a:p>
          <a:p>
            <a:endParaRPr lang="fr-FR" noProof="1">
              <a:ea typeface="+mn-lt"/>
              <a:cs typeface="+mn-lt"/>
            </a:endParaRPr>
          </a:p>
          <a:p>
            <a:r>
              <a:rPr lang="fr-FR" noProof="1">
                <a:solidFill>
                  <a:srgbClr val="E45649"/>
                </a:solidFill>
                <a:cs typeface="Calibri"/>
              </a:rPr>
              <a:t>div p</a:t>
            </a:r>
            <a:r>
              <a:rPr lang="fr-FR" noProof="1">
                <a:solidFill>
                  <a:srgbClr val="383A42"/>
                </a:solidFill>
                <a:cs typeface="Calibri"/>
              </a:rPr>
              <a:t> {</a:t>
            </a:r>
            <a:endParaRPr lang="fr-FR" noProof="1">
              <a:ea typeface="+mn-lt"/>
              <a:cs typeface="+mn-lt"/>
            </a:endParaRPr>
          </a:p>
          <a:p>
            <a:r>
              <a:rPr lang="fr-FR" noProof="1">
                <a:solidFill>
                  <a:srgbClr val="383A42"/>
                </a:solidFill>
                <a:cs typeface="Calibri"/>
              </a:rPr>
              <a:t>    </a:t>
            </a:r>
            <a:r>
              <a:rPr lang="fr-FR" noProof="1">
                <a:solidFill>
                  <a:srgbClr val="383A42"/>
                </a:solidFill>
                <a:latin typeface="Consolas"/>
                <a:cs typeface="Calibri"/>
              </a:rPr>
              <a:t>text-align: center;</a:t>
            </a:r>
            <a:endParaRPr lang="fr-FR" noProof="1">
              <a:latin typeface="Consolas"/>
              <a:ea typeface="+mn-lt"/>
              <a:cs typeface="+mn-lt"/>
            </a:endParaRPr>
          </a:p>
          <a:p>
            <a:r>
              <a:rPr lang="fr-FR" noProof="1">
                <a:solidFill>
                  <a:srgbClr val="383A42"/>
                </a:solidFill>
                <a:latin typeface="Consolas"/>
                <a:cs typeface="Calibri"/>
              </a:rPr>
              <a:t>    color: </a:t>
            </a:r>
            <a:r>
              <a:rPr lang="fr-FR" noProof="1">
                <a:solidFill>
                  <a:srgbClr val="986801"/>
                </a:solidFill>
                <a:latin typeface="Consolas"/>
                <a:cs typeface="Calibri"/>
              </a:rPr>
              <a:t>red</a:t>
            </a:r>
            <a:r>
              <a:rPr lang="fr-FR" noProof="1">
                <a:solidFill>
                  <a:srgbClr val="383A42"/>
                </a:solidFill>
                <a:latin typeface="Consolas"/>
                <a:cs typeface="Calibri"/>
              </a:rPr>
              <a:t>; </a:t>
            </a:r>
            <a:endParaRPr lang="fr-FR" noProof="1">
              <a:latin typeface="Consolas"/>
              <a:ea typeface="+mn-lt"/>
              <a:cs typeface="+mn-lt"/>
            </a:endParaRPr>
          </a:p>
          <a:p>
            <a:r>
              <a:rPr lang="fr-FR" noProof="1">
                <a:solidFill>
                  <a:srgbClr val="383A42"/>
                </a:solidFill>
                <a:cs typeface="Calibri"/>
              </a:rPr>
              <a:t>}</a:t>
            </a:r>
            <a:endParaRPr lang="en-US" noProof="1">
              <a:ea typeface="+mn-lt"/>
              <a:cs typeface="+mn-lt"/>
            </a:endParaRPr>
          </a:p>
          <a:p>
            <a:endParaRPr lang="fr-FR" noProof="1">
              <a:ea typeface="+mn-lt"/>
              <a:cs typeface="+mn-lt"/>
            </a:endParaRPr>
          </a:p>
          <a:p>
            <a:r>
              <a:rPr lang="fr-FR" noProof="1">
                <a:solidFill>
                  <a:srgbClr val="383A42"/>
                </a:solidFill>
                <a:cs typeface="Calibri"/>
              </a:rPr>
              <a:t>Sélectionne tous les </a:t>
            </a:r>
            <a:r>
              <a:rPr lang="fr-FR" noProof="1">
                <a:solidFill>
                  <a:srgbClr val="E45649"/>
                </a:solidFill>
                <a:cs typeface="Calibri"/>
              </a:rPr>
              <a:t>p</a:t>
            </a:r>
            <a:r>
              <a:rPr lang="fr-FR" noProof="1">
                <a:solidFill>
                  <a:srgbClr val="383A42"/>
                </a:solidFill>
                <a:cs typeface="Calibri"/>
              </a:rPr>
              <a:t> enfant d'une </a:t>
            </a:r>
            <a:r>
              <a:rPr lang="fr-FR" noProof="1">
                <a:solidFill>
                  <a:srgbClr val="E45649"/>
                </a:solidFill>
                <a:cs typeface="Calibri"/>
              </a:rPr>
              <a:t>div</a:t>
            </a:r>
            <a:endParaRPr lang="en-US" noProof="1">
              <a:ea typeface="+mn-lt"/>
              <a:cs typeface="+mn-lt"/>
            </a:endParaRPr>
          </a:p>
          <a:p>
            <a:endParaRPr lang="fr-FR" b="1" noProof="1">
              <a:cs typeface="Calibri"/>
            </a:endParaRPr>
          </a:p>
        </p:txBody>
      </p:sp>
      <p:sp>
        <p:nvSpPr>
          <p:cNvPr id="6" name="ZoneTexte 5">
            <a:extLst>
              <a:ext uri="{FF2B5EF4-FFF2-40B4-BE49-F238E27FC236}">
                <a16:creationId xmlns:a16="http://schemas.microsoft.com/office/drawing/2014/main" id="{5F03C217-D7C3-DBB2-0375-8183A6300EEC}"/>
              </a:ext>
            </a:extLst>
          </p:cNvPr>
          <p:cNvSpPr txBox="1"/>
          <p:nvPr/>
        </p:nvSpPr>
        <p:spPr>
          <a:xfrm>
            <a:off x="1121019" y="5092212"/>
            <a:ext cx="10116282"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noProof="1">
                <a:cs typeface="Calibri"/>
              </a:rPr>
              <a:t>Mini-jeu sur les selecteurs CSS</a:t>
            </a:r>
            <a:endParaRPr lang="en-US" noProof="1">
              <a:ea typeface="+mn-lt"/>
              <a:cs typeface="+mn-lt"/>
            </a:endParaRPr>
          </a:p>
          <a:p>
            <a:pPr algn="ctr"/>
            <a:r>
              <a:rPr lang="en-US" noProof="1">
                <a:cs typeface="Calibri"/>
              </a:rPr>
              <a:t>css diner: </a:t>
            </a:r>
            <a:r>
              <a:rPr lang="en-US" noProof="1">
                <a:cs typeface="Calibri"/>
                <a:hlinkClick r:id="rId4"/>
              </a:rPr>
              <a:t>https://flukeout.github.io/</a:t>
            </a:r>
            <a:endParaRPr lang="en-US" noProof="1">
              <a:ea typeface="+mn-lt"/>
              <a:cs typeface="+mn-lt"/>
            </a:endParaRPr>
          </a:p>
          <a:p>
            <a:endParaRPr lang="en-US" noProof="1">
              <a:cs typeface="Calibri"/>
            </a:endParaRPr>
          </a:p>
        </p:txBody>
      </p:sp>
    </p:spTree>
    <p:extLst>
      <p:ext uri="{BB962C8B-B14F-4D97-AF65-F5344CB8AC3E}">
        <p14:creationId xmlns:p14="http://schemas.microsoft.com/office/powerpoint/2010/main" val="13403101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Connecteur droit 12">
            <a:extLst>
              <a:ext uri="{FF2B5EF4-FFF2-40B4-BE49-F238E27FC236}">
                <a16:creationId xmlns:a16="http://schemas.microsoft.com/office/drawing/2014/main" id="{7F409621-235B-42B7-8C57-C671A5B850E8}"/>
              </a:ext>
              <a:ext uri="{C183D7F6-B498-43B3-948B-1728B52AA6E4}">
                <adec:decorative xmlns:adec="http://schemas.microsoft.com/office/drawing/2017/decorative" val="1"/>
              </a:ext>
            </a:extLst>
          </p:cNvPr>
          <p:cNvCxnSpPr>
            <a:cxnSpLocks/>
          </p:cNvCxnSpPr>
          <p:nvPr/>
        </p:nvCxnSpPr>
        <p:spPr>
          <a:xfrm>
            <a:off x="240908" y="6459681"/>
            <a:ext cx="0" cy="398319"/>
          </a:xfrm>
          <a:prstGeom prst="line">
            <a:avLst/>
          </a:prstGeom>
          <a:ln w="139700">
            <a:solidFill>
              <a:schemeClr val="accent2"/>
            </a:solidFill>
            <a:prstDash val="solid"/>
          </a:ln>
        </p:spPr>
        <p:style>
          <a:lnRef idx="1">
            <a:schemeClr val="accent1"/>
          </a:lnRef>
          <a:fillRef idx="0">
            <a:schemeClr val="accent1"/>
          </a:fillRef>
          <a:effectRef idx="0">
            <a:schemeClr val="accent1"/>
          </a:effectRef>
          <a:fontRef idx="minor">
            <a:schemeClr val="tx1"/>
          </a:fontRef>
        </p:style>
      </p:cxnSp>
      <p:grpSp>
        <p:nvGrpSpPr>
          <p:cNvPr id="13" name="Groupe 12">
            <a:extLst>
              <a:ext uri="{FF2B5EF4-FFF2-40B4-BE49-F238E27FC236}">
                <a16:creationId xmlns:a16="http://schemas.microsoft.com/office/drawing/2014/main" id="{85DCF745-39CA-459B-8ACF-F7DEC90EFF33}"/>
              </a:ext>
              <a:ext uri="{C183D7F6-B498-43B3-948B-1728B52AA6E4}">
                <adec:decorative xmlns:adec="http://schemas.microsoft.com/office/drawing/2017/decorative" val="1"/>
              </a:ext>
            </a:extLst>
          </p:cNvPr>
          <p:cNvGrpSpPr/>
          <p:nvPr/>
        </p:nvGrpSpPr>
        <p:grpSpPr>
          <a:xfrm>
            <a:off x="9233656" y="-30668"/>
            <a:ext cx="2958344" cy="565210"/>
            <a:chOff x="1216702" y="-785818"/>
            <a:chExt cx="6391124" cy="1384729"/>
          </a:xfrm>
        </p:grpSpPr>
        <p:sp>
          <p:nvSpPr>
            <p:cNvPr id="14" name="Rectangle 1">
              <a:extLst>
                <a:ext uri="{FF2B5EF4-FFF2-40B4-BE49-F238E27FC236}">
                  <a16:creationId xmlns:a16="http://schemas.microsoft.com/office/drawing/2014/main" id="{1DD38E9F-DD41-498F-8651-C39F97B54463}"/>
                </a:ext>
              </a:extLst>
            </p:cNvPr>
            <p:cNvSpPr/>
            <p:nvPr/>
          </p:nvSpPr>
          <p:spPr>
            <a:xfrm>
              <a:off x="1216702" y="-755745"/>
              <a:ext cx="2792437" cy="728927"/>
            </a:xfrm>
            <a:custGeom>
              <a:avLst/>
              <a:gdLst>
                <a:gd name="connsiteX0" fmla="*/ 0 w 2778276"/>
                <a:gd name="connsiteY0" fmla="*/ 0 h 471777"/>
                <a:gd name="connsiteX1" fmla="*/ 2778276 w 2778276"/>
                <a:gd name="connsiteY1" fmla="*/ 0 h 471777"/>
                <a:gd name="connsiteX2" fmla="*/ 2778276 w 2778276"/>
                <a:gd name="connsiteY2" fmla="*/ 471777 h 471777"/>
                <a:gd name="connsiteX3" fmla="*/ 0 w 2778276"/>
                <a:gd name="connsiteY3" fmla="*/ 471777 h 471777"/>
                <a:gd name="connsiteX4" fmla="*/ 0 w 2778276"/>
                <a:gd name="connsiteY4" fmla="*/ 0 h 471777"/>
                <a:gd name="connsiteX0" fmla="*/ 0 w 2778276"/>
                <a:gd name="connsiteY0" fmla="*/ 0 h 499912"/>
                <a:gd name="connsiteX1" fmla="*/ 2778276 w 2778276"/>
                <a:gd name="connsiteY1" fmla="*/ 0 h 499912"/>
                <a:gd name="connsiteX2" fmla="*/ 2778276 w 2778276"/>
                <a:gd name="connsiteY2" fmla="*/ 471777 h 499912"/>
                <a:gd name="connsiteX3" fmla="*/ 576775 w 2778276"/>
                <a:gd name="connsiteY3" fmla="*/ 499912 h 499912"/>
                <a:gd name="connsiteX4" fmla="*/ 0 w 2778276"/>
                <a:gd name="connsiteY4" fmla="*/ 0 h 499912"/>
                <a:gd name="connsiteX0" fmla="*/ 0 w 2792344"/>
                <a:gd name="connsiteY0" fmla="*/ 0 h 514001"/>
                <a:gd name="connsiteX1" fmla="*/ 2778276 w 2792344"/>
                <a:gd name="connsiteY1" fmla="*/ 0 h 514001"/>
                <a:gd name="connsiteX2" fmla="*/ 2792344 w 2792344"/>
                <a:gd name="connsiteY2" fmla="*/ 514001 h 514001"/>
                <a:gd name="connsiteX3" fmla="*/ 576775 w 2792344"/>
                <a:gd name="connsiteY3" fmla="*/ 499912 h 514001"/>
                <a:gd name="connsiteX4" fmla="*/ 0 w 2792344"/>
                <a:gd name="connsiteY4" fmla="*/ 0 h 514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2344" h="514001">
                  <a:moveTo>
                    <a:pt x="0" y="0"/>
                  </a:moveTo>
                  <a:lnTo>
                    <a:pt x="2778276" y="0"/>
                  </a:lnTo>
                  <a:lnTo>
                    <a:pt x="2792344" y="514001"/>
                  </a:lnTo>
                  <a:lnTo>
                    <a:pt x="576775" y="499912"/>
                  </a:lnTo>
                  <a:lnTo>
                    <a:pt x="0" y="0"/>
                  </a:lnTo>
                  <a:close/>
                </a:path>
              </a:pathLst>
            </a:custGeom>
            <a:solidFill>
              <a:srgbClr val="EE740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fr-FR">
                <a:solidFill>
                  <a:srgbClr val="00366C"/>
                </a:solidFill>
              </a:endParaRPr>
            </a:p>
          </p:txBody>
        </p:sp>
        <p:sp>
          <p:nvSpPr>
            <p:cNvPr id="15" name="Rectangle 2">
              <a:extLst>
                <a:ext uri="{FF2B5EF4-FFF2-40B4-BE49-F238E27FC236}">
                  <a16:creationId xmlns:a16="http://schemas.microsoft.com/office/drawing/2014/main" id="{ADAB0AEC-795E-4826-A0D6-2720A6B5F17E}"/>
                </a:ext>
              </a:extLst>
            </p:cNvPr>
            <p:cNvSpPr/>
            <p:nvPr/>
          </p:nvSpPr>
          <p:spPr>
            <a:xfrm>
              <a:off x="1968078" y="-785818"/>
              <a:ext cx="5639748" cy="1384729"/>
            </a:xfrm>
            <a:custGeom>
              <a:avLst/>
              <a:gdLst>
                <a:gd name="connsiteX0" fmla="*/ 0 w 4000500"/>
                <a:gd name="connsiteY0" fmla="*/ 0 h 800100"/>
                <a:gd name="connsiteX1" fmla="*/ 4000500 w 4000500"/>
                <a:gd name="connsiteY1" fmla="*/ 0 h 800100"/>
                <a:gd name="connsiteX2" fmla="*/ 4000500 w 4000500"/>
                <a:gd name="connsiteY2" fmla="*/ 800100 h 800100"/>
                <a:gd name="connsiteX3" fmla="*/ 0 w 4000500"/>
                <a:gd name="connsiteY3" fmla="*/ 800100 h 800100"/>
                <a:gd name="connsiteX4" fmla="*/ 0 w 4000500"/>
                <a:gd name="connsiteY4" fmla="*/ 0 h 800100"/>
                <a:gd name="connsiteX0" fmla="*/ 0 w 4000500"/>
                <a:gd name="connsiteY0" fmla="*/ 0 h 800100"/>
                <a:gd name="connsiteX1" fmla="*/ 4000500 w 4000500"/>
                <a:gd name="connsiteY1" fmla="*/ 0 h 800100"/>
                <a:gd name="connsiteX2" fmla="*/ 4000500 w 4000500"/>
                <a:gd name="connsiteY2" fmla="*/ 800100 h 800100"/>
                <a:gd name="connsiteX3" fmla="*/ 792480 w 4000500"/>
                <a:gd name="connsiteY3" fmla="*/ 800100 h 800100"/>
                <a:gd name="connsiteX4" fmla="*/ 0 w 4000500"/>
                <a:gd name="connsiteY4" fmla="*/ 0 h 800100"/>
                <a:gd name="connsiteX0" fmla="*/ 0 w 4428566"/>
                <a:gd name="connsiteY0" fmla="*/ 0 h 806393"/>
                <a:gd name="connsiteX1" fmla="*/ 4000500 w 4428566"/>
                <a:gd name="connsiteY1" fmla="*/ 0 h 806393"/>
                <a:gd name="connsiteX2" fmla="*/ 4428566 w 4428566"/>
                <a:gd name="connsiteY2" fmla="*/ 806393 h 806393"/>
                <a:gd name="connsiteX3" fmla="*/ 792480 w 4428566"/>
                <a:gd name="connsiteY3" fmla="*/ 800100 h 806393"/>
                <a:gd name="connsiteX4" fmla="*/ 0 w 4428566"/>
                <a:gd name="connsiteY4" fmla="*/ 0 h 806393"/>
                <a:gd name="connsiteX0" fmla="*/ 0 w 4428566"/>
                <a:gd name="connsiteY0" fmla="*/ 0 h 806393"/>
                <a:gd name="connsiteX1" fmla="*/ 4428566 w 4428566"/>
                <a:gd name="connsiteY1" fmla="*/ 7035 h 806393"/>
                <a:gd name="connsiteX2" fmla="*/ 4428566 w 4428566"/>
                <a:gd name="connsiteY2" fmla="*/ 806393 h 806393"/>
                <a:gd name="connsiteX3" fmla="*/ 792480 w 4428566"/>
                <a:gd name="connsiteY3" fmla="*/ 800100 h 806393"/>
                <a:gd name="connsiteX4" fmla="*/ 0 w 4428566"/>
                <a:gd name="connsiteY4" fmla="*/ 0 h 8063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28566" h="806393">
                  <a:moveTo>
                    <a:pt x="0" y="0"/>
                  </a:moveTo>
                  <a:lnTo>
                    <a:pt x="4428566" y="7035"/>
                  </a:lnTo>
                  <a:lnTo>
                    <a:pt x="4428566" y="806393"/>
                  </a:lnTo>
                  <a:lnTo>
                    <a:pt x="792480" y="800100"/>
                  </a:lnTo>
                  <a:lnTo>
                    <a:pt x="0" y="0"/>
                  </a:lnTo>
                  <a:close/>
                </a:path>
              </a:pathLst>
            </a:custGeom>
            <a:solidFill>
              <a:srgbClr val="0B84FF"/>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nSpc>
                  <a:spcPct val="120000"/>
                </a:lnSpc>
                <a:spcBef>
                  <a:spcPts val="200"/>
                </a:spcBef>
              </a:pPr>
              <a:r>
                <a:rPr lang="fr-FR" sz="1000" kern="1000">
                  <a:solidFill>
                    <a:srgbClr val="00366C"/>
                  </a:solidFill>
                  <a:effectLst/>
                  <a:ea typeface="Calibri" panose="020F0502020204030204" pitchFamily="34" charset="0"/>
                  <a:cs typeface="Times New Roman" panose="02020603050405020304" pitchFamily="18" charset="0"/>
                </a:rPr>
                <a:t> </a:t>
              </a:r>
            </a:p>
          </p:txBody>
        </p:sp>
      </p:grpSp>
      <p:pic>
        <p:nvPicPr>
          <p:cNvPr id="16" name="Graphique 218">
            <a:extLst>
              <a:ext uri="{FF2B5EF4-FFF2-40B4-BE49-F238E27FC236}">
                <a16:creationId xmlns:a16="http://schemas.microsoft.com/office/drawing/2014/main" id="{797E772C-3E32-4DC4-9154-2641BFB9AA2D}"/>
              </a:ext>
            </a:extLst>
          </p:cNvPr>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40909" y="193345"/>
            <a:ext cx="1424861" cy="311868"/>
          </a:xfrm>
          <a:prstGeom prst="rect">
            <a:avLst/>
          </a:prstGeom>
        </p:spPr>
      </p:pic>
      <p:sp>
        <p:nvSpPr>
          <p:cNvPr id="17" name="Zone de texte 2">
            <a:extLst>
              <a:ext uri="{FF2B5EF4-FFF2-40B4-BE49-F238E27FC236}">
                <a16:creationId xmlns:a16="http://schemas.microsoft.com/office/drawing/2014/main" id="{BB37616C-272E-47F1-863A-B2C92FBE80F3}"/>
              </a:ext>
            </a:extLst>
          </p:cNvPr>
          <p:cNvSpPr txBox="1">
            <a:spLocks noChangeArrowheads="1"/>
          </p:cNvSpPr>
          <p:nvPr/>
        </p:nvSpPr>
        <p:spPr bwMode="auto">
          <a:xfrm>
            <a:off x="10440745" y="130371"/>
            <a:ext cx="18367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spcBef>
                <a:spcPct val="0"/>
              </a:spcBef>
              <a:spcAft>
                <a:spcPct val="0"/>
              </a:spcAft>
            </a:pPr>
            <a:r>
              <a:rPr lang="fr-FR">
                <a:solidFill>
                  <a:schemeClr val="bg1"/>
                </a:solidFill>
                <a:latin typeface="Arial"/>
                <a:cs typeface="Arial"/>
              </a:rPr>
              <a:t>Atelier 2 HTML</a:t>
            </a:r>
            <a:endParaRPr lang="en-US">
              <a:solidFill>
                <a:schemeClr val="bg1"/>
              </a:solidFill>
            </a:endParaRPr>
          </a:p>
        </p:txBody>
      </p:sp>
      <p:cxnSp>
        <p:nvCxnSpPr>
          <p:cNvPr id="21" name="Connecteur droit 12">
            <a:extLst>
              <a:ext uri="{FF2B5EF4-FFF2-40B4-BE49-F238E27FC236}">
                <a16:creationId xmlns:a16="http://schemas.microsoft.com/office/drawing/2014/main" id="{2FD4896E-C3EA-4312-B8B9-061395FD30B9}"/>
              </a:ext>
              <a:ext uri="{C183D7F6-B498-43B3-948B-1728B52AA6E4}">
                <adec:decorative xmlns:adec="http://schemas.microsoft.com/office/drawing/2017/decorative" val="1"/>
              </a:ext>
            </a:extLst>
          </p:cNvPr>
          <p:cNvCxnSpPr>
            <a:cxnSpLocks/>
          </p:cNvCxnSpPr>
          <p:nvPr/>
        </p:nvCxnSpPr>
        <p:spPr>
          <a:xfrm>
            <a:off x="10526228" y="71037"/>
            <a:ext cx="1416204" cy="0"/>
          </a:xfrm>
          <a:prstGeom prst="line">
            <a:avLst/>
          </a:prstGeom>
          <a:ln w="57150">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25" name="Espace réservé du numéro de diapositive 24">
            <a:extLst>
              <a:ext uri="{FF2B5EF4-FFF2-40B4-BE49-F238E27FC236}">
                <a16:creationId xmlns:a16="http://schemas.microsoft.com/office/drawing/2014/main" id="{6BFAE7BC-893E-4B9B-AB04-BFD3DE9B75A1}"/>
              </a:ext>
            </a:extLst>
          </p:cNvPr>
          <p:cNvSpPr>
            <a:spLocks noGrp="1"/>
          </p:cNvSpPr>
          <p:nvPr>
            <p:ph type="sldNum" sz="quarter" idx="12"/>
          </p:nvPr>
        </p:nvSpPr>
        <p:spPr/>
        <p:txBody>
          <a:bodyPr/>
          <a:lstStyle/>
          <a:p>
            <a:r>
              <a:rPr lang="fr-FR">
                <a:ea typeface="Calibri"/>
                <a:cs typeface="Calibri"/>
              </a:rPr>
              <a:t>55</a:t>
            </a:r>
          </a:p>
        </p:txBody>
      </p:sp>
      <p:sp>
        <p:nvSpPr>
          <p:cNvPr id="3" name="TextBox 2">
            <a:extLst>
              <a:ext uri="{FF2B5EF4-FFF2-40B4-BE49-F238E27FC236}">
                <a16:creationId xmlns:a16="http://schemas.microsoft.com/office/drawing/2014/main" id="{300F317F-220A-C48E-5C15-8F401C4C2259}"/>
              </a:ext>
            </a:extLst>
          </p:cNvPr>
          <p:cNvSpPr txBox="1"/>
          <p:nvPr/>
        </p:nvSpPr>
        <p:spPr>
          <a:xfrm>
            <a:off x="3094404" y="367690"/>
            <a:ext cx="5994400" cy="41395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lnSpc>
                <a:spcPct val="110000"/>
              </a:lnSpc>
              <a:spcBef>
                <a:spcPts val="1200"/>
              </a:spcBef>
              <a:spcAft>
                <a:spcPts val="200"/>
              </a:spcAft>
            </a:pPr>
            <a:r>
              <a:rPr lang="fr-FR" sz="2000" b="1">
                <a:cs typeface="Calibri"/>
              </a:rPr>
              <a:t>Découverte du CSS et application</a:t>
            </a:r>
          </a:p>
        </p:txBody>
      </p:sp>
      <p:sp>
        <p:nvSpPr>
          <p:cNvPr id="4" name="Espace réservé du contenu 2">
            <a:extLst>
              <a:ext uri="{FF2B5EF4-FFF2-40B4-BE49-F238E27FC236}">
                <a16:creationId xmlns:a16="http://schemas.microsoft.com/office/drawing/2014/main" id="{A89E0A5D-996B-19E8-94DB-84BF450C7363}"/>
              </a:ext>
            </a:extLst>
          </p:cNvPr>
          <p:cNvSpPr txBox="1">
            <a:spLocks/>
          </p:cNvSpPr>
          <p:nvPr/>
        </p:nvSpPr>
        <p:spPr>
          <a:xfrm>
            <a:off x="1487365" y="875690"/>
            <a:ext cx="9213850" cy="393700"/>
          </a:xfrm>
          <a:prstGeom prst="rect">
            <a:avLst/>
          </a:prstGeom>
        </p:spPr>
        <p:txBody>
          <a:bodyPr lIns="91440" tIns="45720" rIns="91440" bIns="45720" anchor="t">
            <a:normAutofit lnSpcReduction="10000"/>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fr-FR" b="1">
                <a:solidFill>
                  <a:schemeClr val="accent1"/>
                </a:solidFill>
                <a:cs typeface="Calibri"/>
              </a:rPr>
              <a:t>Les couleurs</a:t>
            </a:r>
          </a:p>
        </p:txBody>
      </p:sp>
      <p:sp>
        <p:nvSpPr>
          <p:cNvPr id="8" name="ZoneTexte 2">
            <a:extLst>
              <a:ext uri="{FF2B5EF4-FFF2-40B4-BE49-F238E27FC236}">
                <a16:creationId xmlns:a16="http://schemas.microsoft.com/office/drawing/2014/main" id="{D14C1BE5-2243-71E4-B1C9-FD844BAD6E90}"/>
              </a:ext>
            </a:extLst>
          </p:cNvPr>
          <p:cNvSpPr txBox="1"/>
          <p:nvPr/>
        </p:nvSpPr>
        <p:spPr>
          <a:xfrm>
            <a:off x="1125136" y="1368669"/>
            <a:ext cx="4967445" cy="525118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14999"/>
              </a:lnSpc>
              <a:spcBef>
                <a:spcPts val="1200"/>
              </a:spcBef>
              <a:spcAft>
                <a:spcPts val="1000"/>
              </a:spcAft>
            </a:pPr>
            <a:r>
              <a:rPr lang="fr-FR" noProof="1">
                <a:solidFill>
                  <a:srgbClr val="E45649"/>
                </a:solidFill>
                <a:latin typeface="Consolas"/>
                <a:cs typeface="Calibri"/>
              </a:rPr>
              <a:t>p</a:t>
            </a:r>
            <a:r>
              <a:rPr lang="fr-FR" noProof="1">
                <a:solidFill>
                  <a:srgbClr val="383A42"/>
                </a:solidFill>
                <a:latin typeface="Consolas"/>
                <a:cs typeface="Calibri"/>
              </a:rPr>
              <a:t> {</a:t>
            </a:r>
            <a:endParaRPr lang="fr-FR" noProof="1">
              <a:solidFill>
                <a:srgbClr val="000000"/>
              </a:solidFill>
              <a:latin typeface="Calibri" panose="020F0502020204030204"/>
              <a:cs typeface="Calibri"/>
            </a:endParaRPr>
          </a:p>
          <a:p>
            <a:pPr>
              <a:lnSpc>
                <a:spcPct val="114999"/>
              </a:lnSpc>
              <a:spcBef>
                <a:spcPts val="1200"/>
              </a:spcBef>
              <a:spcAft>
                <a:spcPts val="1000"/>
              </a:spcAft>
            </a:pPr>
            <a:r>
              <a:rPr lang="fr-FR" noProof="1">
                <a:solidFill>
                  <a:srgbClr val="383A42"/>
                </a:solidFill>
                <a:latin typeface="Consolas"/>
                <a:cs typeface="Calibri"/>
              </a:rPr>
              <a:t>   color: </a:t>
            </a:r>
            <a:r>
              <a:rPr lang="fr-FR" noProof="1">
                <a:solidFill>
                  <a:srgbClr val="0184BC"/>
                </a:solidFill>
                <a:latin typeface="Consolas"/>
                <a:cs typeface="Calibri"/>
              </a:rPr>
              <a:t>rgb</a:t>
            </a:r>
            <a:r>
              <a:rPr lang="fr-FR" noProof="1">
                <a:solidFill>
                  <a:srgbClr val="383A42"/>
                </a:solidFill>
                <a:latin typeface="Consolas"/>
                <a:cs typeface="Calibri"/>
              </a:rPr>
              <a:t>(</a:t>
            </a:r>
            <a:r>
              <a:rPr lang="fr-FR" noProof="1">
                <a:solidFill>
                  <a:srgbClr val="986801"/>
                </a:solidFill>
                <a:latin typeface="Consolas"/>
                <a:cs typeface="Calibri"/>
              </a:rPr>
              <a:t>255</a:t>
            </a:r>
            <a:r>
              <a:rPr lang="fr-FR" noProof="1">
                <a:solidFill>
                  <a:srgbClr val="383A42"/>
                </a:solidFill>
                <a:latin typeface="Consolas"/>
                <a:cs typeface="Calibri"/>
              </a:rPr>
              <a:t>, </a:t>
            </a:r>
            <a:r>
              <a:rPr lang="fr-FR" noProof="1">
                <a:solidFill>
                  <a:srgbClr val="986801"/>
                </a:solidFill>
                <a:latin typeface="Consolas"/>
                <a:cs typeface="Calibri"/>
              </a:rPr>
              <a:t>99</a:t>
            </a:r>
            <a:r>
              <a:rPr lang="fr-FR" noProof="1">
                <a:solidFill>
                  <a:srgbClr val="383A42"/>
                </a:solidFill>
                <a:latin typeface="Consolas"/>
                <a:cs typeface="Calibri"/>
              </a:rPr>
              <a:t>, </a:t>
            </a:r>
            <a:r>
              <a:rPr lang="fr-FR" noProof="1">
                <a:solidFill>
                  <a:srgbClr val="986801"/>
                </a:solidFill>
                <a:latin typeface="Consolas"/>
                <a:cs typeface="Calibri"/>
              </a:rPr>
              <a:t>71</a:t>
            </a:r>
            <a:r>
              <a:rPr lang="fr-FR" noProof="1">
                <a:solidFill>
                  <a:srgbClr val="383A42"/>
                </a:solidFill>
                <a:latin typeface="Consolas"/>
                <a:cs typeface="Calibri"/>
              </a:rPr>
              <a:t>);</a:t>
            </a:r>
            <a:endParaRPr lang="fr-FR" noProof="1">
              <a:ea typeface="+mn-lt"/>
              <a:cs typeface="+mn-lt"/>
            </a:endParaRPr>
          </a:p>
          <a:p>
            <a:pPr>
              <a:lnSpc>
                <a:spcPct val="114999"/>
              </a:lnSpc>
              <a:spcBef>
                <a:spcPts val="1200"/>
              </a:spcBef>
              <a:spcAft>
                <a:spcPts val="1000"/>
              </a:spcAft>
            </a:pPr>
            <a:r>
              <a:rPr lang="fr-FR" noProof="1">
                <a:solidFill>
                  <a:srgbClr val="383A42"/>
                </a:solidFill>
                <a:latin typeface="Consolas"/>
                <a:cs typeface="Calibri"/>
              </a:rPr>
              <a:t>   color: </a:t>
            </a:r>
            <a:r>
              <a:rPr lang="fr-FR" noProof="1">
                <a:solidFill>
                  <a:srgbClr val="986801"/>
                </a:solidFill>
                <a:latin typeface="Consolas"/>
                <a:cs typeface="Calibri"/>
              </a:rPr>
              <a:t>#</a:t>
            </a:r>
            <a:r>
              <a:rPr lang="fr-FR" noProof="1">
                <a:solidFill>
                  <a:srgbClr val="0184BC"/>
                </a:solidFill>
                <a:latin typeface="Consolas"/>
                <a:cs typeface="Calibri"/>
              </a:rPr>
              <a:t>ff6347</a:t>
            </a:r>
            <a:r>
              <a:rPr lang="fr-FR" noProof="1">
                <a:solidFill>
                  <a:srgbClr val="383A42"/>
                </a:solidFill>
                <a:latin typeface="Consolas"/>
                <a:cs typeface="Calibri"/>
              </a:rPr>
              <a:t>; (hexadecimal)</a:t>
            </a:r>
            <a:endParaRPr lang="fr-FR" noProof="1">
              <a:ea typeface="+mn-lt"/>
              <a:cs typeface="+mn-lt"/>
            </a:endParaRPr>
          </a:p>
          <a:p>
            <a:pPr>
              <a:lnSpc>
                <a:spcPct val="114999"/>
              </a:lnSpc>
              <a:spcBef>
                <a:spcPts val="1200"/>
              </a:spcBef>
              <a:spcAft>
                <a:spcPts val="1000"/>
              </a:spcAft>
            </a:pPr>
            <a:r>
              <a:rPr lang="fr-FR" noProof="1">
                <a:solidFill>
                  <a:srgbClr val="383A42"/>
                </a:solidFill>
                <a:latin typeface="Consolas"/>
                <a:cs typeface="Calibri"/>
              </a:rPr>
              <a:t>   color: </a:t>
            </a:r>
            <a:r>
              <a:rPr lang="fr-FR" noProof="1">
                <a:solidFill>
                  <a:srgbClr val="0184BC"/>
                </a:solidFill>
                <a:latin typeface="Consolas"/>
                <a:cs typeface="Calibri"/>
              </a:rPr>
              <a:t>rgb</a:t>
            </a:r>
            <a:r>
              <a:rPr lang="fr-FR" b="1" u="sng" noProof="1">
                <a:solidFill>
                  <a:srgbClr val="0184BC"/>
                </a:solidFill>
                <a:latin typeface="Consolas"/>
                <a:cs typeface="Calibri"/>
              </a:rPr>
              <a:t>a</a:t>
            </a:r>
            <a:r>
              <a:rPr lang="fr-FR" noProof="1">
                <a:solidFill>
                  <a:srgbClr val="383A42"/>
                </a:solidFill>
                <a:latin typeface="Consolas"/>
                <a:cs typeface="Calibri"/>
              </a:rPr>
              <a:t>(</a:t>
            </a:r>
            <a:r>
              <a:rPr lang="fr-FR" noProof="1">
                <a:solidFill>
                  <a:srgbClr val="986801"/>
                </a:solidFill>
                <a:latin typeface="Consolas"/>
                <a:cs typeface="Calibri"/>
              </a:rPr>
              <a:t>255</a:t>
            </a:r>
            <a:r>
              <a:rPr lang="fr-FR" noProof="1">
                <a:solidFill>
                  <a:srgbClr val="383A42"/>
                </a:solidFill>
                <a:latin typeface="Consolas"/>
                <a:cs typeface="Calibri"/>
              </a:rPr>
              <a:t>, </a:t>
            </a:r>
            <a:r>
              <a:rPr lang="fr-FR" noProof="1">
                <a:solidFill>
                  <a:srgbClr val="986801"/>
                </a:solidFill>
                <a:latin typeface="Consolas"/>
                <a:cs typeface="Calibri"/>
              </a:rPr>
              <a:t>99</a:t>
            </a:r>
            <a:r>
              <a:rPr lang="fr-FR" noProof="1">
                <a:solidFill>
                  <a:srgbClr val="383A42"/>
                </a:solidFill>
                <a:latin typeface="Consolas"/>
                <a:cs typeface="Calibri"/>
              </a:rPr>
              <a:t>, </a:t>
            </a:r>
            <a:r>
              <a:rPr lang="fr-FR" noProof="1">
                <a:solidFill>
                  <a:srgbClr val="986801"/>
                </a:solidFill>
                <a:latin typeface="Consolas"/>
                <a:cs typeface="Calibri"/>
              </a:rPr>
              <a:t>71</a:t>
            </a:r>
            <a:r>
              <a:rPr lang="fr-FR" noProof="1">
                <a:solidFill>
                  <a:srgbClr val="383A42"/>
                </a:solidFill>
                <a:latin typeface="Consolas"/>
                <a:cs typeface="Calibri"/>
              </a:rPr>
              <a:t>, </a:t>
            </a:r>
            <a:r>
              <a:rPr lang="fr-FR" b="1" u="sng" noProof="1">
                <a:solidFill>
                  <a:srgbClr val="986801"/>
                </a:solidFill>
                <a:latin typeface="Consolas"/>
                <a:cs typeface="Calibri"/>
              </a:rPr>
              <a:t>0.5</a:t>
            </a:r>
            <a:r>
              <a:rPr lang="fr-FR" noProof="1">
                <a:solidFill>
                  <a:srgbClr val="383A42"/>
                </a:solidFill>
                <a:latin typeface="Consolas"/>
                <a:cs typeface="Calibri"/>
              </a:rPr>
              <a:t>);</a:t>
            </a:r>
            <a:endParaRPr lang="fr-FR" noProof="1">
              <a:ea typeface="+mn-lt"/>
              <a:cs typeface="+mn-lt"/>
            </a:endParaRPr>
          </a:p>
          <a:p>
            <a:pPr>
              <a:lnSpc>
                <a:spcPct val="114999"/>
              </a:lnSpc>
              <a:spcBef>
                <a:spcPts val="1200"/>
              </a:spcBef>
              <a:spcAft>
                <a:spcPts val="1000"/>
              </a:spcAft>
            </a:pPr>
            <a:endParaRPr lang="fr-FR" noProof="1">
              <a:solidFill>
                <a:srgbClr val="383A42"/>
              </a:solidFill>
              <a:latin typeface="Consolas"/>
              <a:cs typeface="Calibri"/>
            </a:endParaRPr>
          </a:p>
          <a:p>
            <a:pPr>
              <a:lnSpc>
                <a:spcPct val="114999"/>
              </a:lnSpc>
              <a:spcBef>
                <a:spcPts val="1200"/>
              </a:spcBef>
              <a:spcAft>
                <a:spcPts val="1000"/>
              </a:spcAft>
            </a:pPr>
            <a:r>
              <a:rPr lang="fr-FR" noProof="1">
                <a:solidFill>
                  <a:srgbClr val="383A42"/>
                </a:solidFill>
                <a:latin typeface="Consolas"/>
                <a:cs typeface="Calibri"/>
              </a:rPr>
              <a:t>}</a:t>
            </a:r>
            <a:endParaRPr lang="fr-FR" noProof="1">
              <a:ea typeface="+mn-lt"/>
              <a:cs typeface="+mn-lt"/>
            </a:endParaRPr>
          </a:p>
          <a:p>
            <a:r>
              <a:rPr lang="fr-FR" noProof="1">
                <a:ea typeface="+mn-lt"/>
                <a:cs typeface="+mn-lt"/>
              </a:rPr>
              <a:t>Couche Alpha = transparence</a:t>
            </a:r>
            <a:endParaRPr lang="en-US" noProof="1">
              <a:ea typeface="+mn-lt"/>
              <a:cs typeface="+mn-lt"/>
            </a:endParaRPr>
          </a:p>
          <a:p>
            <a:r>
              <a:rPr lang="fr-FR" noProof="1">
                <a:ea typeface="+mn-lt"/>
                <a:cs typeface="+mn-lt"/>
              </a:rPr>
              <a:t>De 0 (objet invisible) à 1 (100% opaque), </a:t>
            </a:r>
            <a:endParaRPr lang="en-US" noProof="1">
              <a:ea typeface="+mn-lt"/>
              <a:cs typeface="+mn-lt"/>
            </a:endParaRPr>
          </a:p>
          <a:p>
            <a:r>
              <a:rPr lang="fr-FR" noProof="1">
                <a:ea typeface="+mn-lt"/>
                <a:cs typeface="+mn-lt"/>
              </a:rPr>
              <a:t>Exemple 0.5 = 50% d’opacité</a:t>
            </a:r>
            <a:endParaRPr lang="en-US" noProof="1">
              <a:ea typeface="+mn-lt"/>
              <a:cs typeface="+mn-lt"/>
            </a:endParaRPr>
          </a:p>
          <a:p>
            <a:pPr>
              <a:lnSpc>
                <a:spcPct val="114999"/>
              </a:lnSpc>
              <a:spcBef>
                <a:spcPts val="1200"/>
              </a:spcBef>
              <a:spcAft>
                <a:spcPts val="1000"/>
              </a:spcAft>
            </a:pPr>
            <a:endParaRPr lang="fr-FR" noProof="1">
              <a:ea typeface="+mn-lt"/>
              <a:cs typeface="+mn-lt"/>
            </a:endParaRPr>
          </a:p>
          <a:p>
            <a:endParaRPr lang="fr-FR" b="1" noProof="1">
              <a:solidFill>
                <a:srgbClr val="000000"/>
              </a:solidFill>
              <a:cs typeface="Calibri"/>
            </a:endParaRPr>
          </a:p>
        </p:txBody>
      </p:sp>
      <p:sp>
        <p:nvSpPr>
          <p:cNvPr id="2" name="ZoneTexte 1">
            <a:extLst>
              <a:ext uri="{FF2B5EF4-FFF2-40B4-BE49-F238E27FC236}">
                <a16:creationId xmlns:a16="http://schemas.microsoft.com/office/drawing/2014/main" id="{16331E0B-1166-AE52-D7F3-87BD07F7CE16}"/>
              </a:ext>
            </a:extLst>
          </p:cNvPr>
          <p:cNvSpPr txBox="1"/>
          <p:nvPr/>
        </p:nvSpPr>
        <p:spPr>
          <a:xfrm>
            <a:off x="6099663" y="1367691"/>
            <a:ext cx="5251204" cy="32553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14999"/>
              </a:lnSpc>
              <a:spcAft>
                <a:spcPts val="1000"/>
              </a:spcAft>
            </a:pPr>
            <a:endParaRPr lang="fr-FR" sz="1400" b="1">
              <a:cs typeface="Calibri"/>
            </a:endParaRPr>
          </a:p>
        </p:txBody>
      </p:sp>
      <p:sp>
        <p:nvSpPr>
          <p:cNvPr id="5" name="ZoneTexte 4">
            <a:extLst>
              <a:ext uri="{FF2B5EF4-FFF2-40B4-BE49-F238E27FC236}">
                <a16:creationId xmlns:a16="http://schemas.microsoft.com/office/drawing/2014/main" id="{CA4F6A14-2860-219F-E9E9-5A585F1678DD}"/>
              </a:ext>
            </a:extLst>
          </p:cNvPr>
          <p:cNvSpPr txBox="1"/>
          <p:nvPr/>
        </p:nvSpPr>
        <p:spPr>
          <a:xfrm>
            <a:off x="6094778" y="1271220"/>
            <a:ext cx="514374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fr-FR" b="1" noProof="1">
              <a:cs typeface="Calibri"/>
            </a:endParaRPr>
          </a:p>
        </p:txBody>
      </p:sp>
      <p:sp>
        <p:nvSpPr>
          <p:cNvPr id="6" name="ZoneTexte 5">
            <a:extLst>
              <a:ext uri="{FF2B5EF4-FFF2-40B4-BE49-F238E27FC236}">
                <a16:creationId xmlns:a16="http://schemas.microsoft.com/office/drawing/2014/main" id="{5F03C217-D7C3-DBB2-0375-8183A6300EEC}"/>
              </a:ext>
            </a:extLst>
          </p:cNvPr>
          <p:cNvSpPr txBox="1"/>
          <p:nvPr/>
        </p:nvSpPr>
        <p:spPr>
          <a:xfrm>
            <a:off x="1121019" y="5092212"/>
            <a:ext cx="1011628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noProof="1">
              <a:cs typeface="Calibri"/>
            </a:endParaRPr>
          </a:p>
        </p:txBody>
      </p:sp>
      <p:pic>
        <p:nvPicPr>
          <p:cNvPr id="10" name="Image 9" descr="Une image contenant texte, moniteur, équipement électronique, noir&#10;&#10;Description générée automatiquement">
            <a:extLst>
              <a:ext uri="{FF2B5EF4-FFF2-40B4-BE49-F238E27FC236}">
                <a16:creationId xmlns:a16="http://schemas.microsoft.com/office/drawing/2014/main" id="{70029EF0-5C00-7527-A964-82FC9521C296}"/>
              </a:ext>
            </a:extLst>
          </p:cNvPr>
          <p:cNvPicPr>
            <a:picLocks noChangeAspect="1"/>
          </p:cNvPicPr>
          <p:nvPr/>
        </p:nvPicPr>
        <p:blipFill rotWithShape="1">
          <a:blip r:embed="rId4"/>
          <a:srcRect l="33244" t="4700" r="7271" b="12025"/>
          <a:stretch/>
        </p:blipFill>
        <p:spPr>
          <a:xfrm>
            <a:off x="6095739" y="1540041"/>
            <a:ext cx="5136166" cy="3676380"/>
          </a:xfrm>
          <a:prstGeom prst="rect">
            <a:avLst/>
          </a:prstGeom>
        </p:spPr>
      </p:pic>
    </p:spTree>
    <p:extLst>
      <p:ext uri="{BB962C8B-B14F-4D97-AF65-F5344CB8AC3E}">
        <p14:creationId xmlns:p14="http://schemas.microsoft.com/office/powerpoint/2010/main" val="7698238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Connecteur droit 12">
            <a:extLst>
              <a:ext uri="{FF2B5EF4-FFF2-40B4-BE49-F238E27FC236}">
                <a16:creationId xmlns:a16="http://schemas.microsoft.com/office/drawing/2014/main" id="{7F409621-235B-42B7-8C57-C671A5B850E8}"/>
              </a:ext>
              <a:ext uri="{C183D7F6-B498-43B3-948B-1728B52AA6E4}">
                <adec:decorative xmlns:adec="http://schemas.microsoft.com/office/drawing/2017/decorative" val="1"/>
              </a:ext>
            </a:extLst>
          </p:cNvPr>
          <p:cNvCxnSpPr>
            <a:cxnSpLocks/>
          </p:cNvCxnSpPr>
          <p:nvPr/>
        </p:nvCxnSpPr>
        <p:spPr>
          <a:xfrm>
            <a:off x="240908" y="6459681"/>
            <a:ext cx="0" cy="398319"/>
          </a:xfrm>
          <a:prstGeom prst="line">
            <a:avLst/>
          </a:prstGeom>
          <a:ln w="139700">
            <a:solidFill>
              <a:schemeClr val="accent2"/>
            </a:solidFill>
            <a:prstDash val="solid"/>
          </a:ln>
        </p:spPr>
        <p:style>
          <a:lnRef idx="1">
            <a:schemeClr val="accent1"/>
          </a:lnRef>
          <a:fillRef idx="0">
            <a:schemeClr val="accent1"/>
          </a:fillRef>
          <a:effectRef idx="0">
            <a:schemeClr val="accent1"/>
          </a:effectRef>
          <a:fontRef idx="minor">
            <a:schemeClr val="tx1"/>
          </a:fontRef>
        </p:style>
      </p:cxnSp>
      <p:grpSp>
        <p:nvGrpSpPr>
          <p:cNvPr id="13" name="Groupe 12">
            <a:extLst>
              <a:ext uri="{FF2B5EF4-FFF2-40B4-BE49-F238E27FC236}">
                <a16:creationId xmlns:a16="http://schemas.microsoft.com/office/drawing/2014/main" id="{85DCF745-39CA-459B-8ACF-F7DEC90EFF33}"/>
              </a:ext>
              <a:ext uri="{C183D7F6-B498-43B3-948B-1728B52AA6E4}">
                <adec:decorative xmlns:adec="http://schemas.microsoft.com/office/drawing/2017/decorative" val="1"/>
              </a:ext>
            </a:extLst>
          </p:cNvPr>
          <p:cNvGrpSpPr/>
          <p:nvPr/>
        </p:nvGrpSpPr>
        <p:grpSpPr>
          <a:xfrm>
            <a:off x="9233656" y="-30668"/>
            <a:ext cx="2958344" cy="565210"/>
            <a:chOff x="1216702" y="-785818"/>
            <a:chExt cx="6391124" cy="1384729"/>
          </a:xfrm>
        </p:grpSpPr>
        <p:sp>
          <p:nvSpPr>
            <p:cNvPr id="14" name="Rectangle 1">
              <a:extLst>
                <a:ext uri="{FF2B5EF4-FFF2-40B4-BE49-F238E27FC236}">
                  <a16:creationId xmlns:a16="http://schemas.microsoft.com/office/drawing/2014/main" id="{1DD38E9F-DD41-498F-8651-C39F97B54463}"/>
                </a:ext>
              </a:extLst>
            </p:cNvPr>
            <p:cNvSpPr/>
            <p:nvPr/>
          </p:nvSpPr>
          <p:spPr>
            <a:xfrm>
              <a:off x="1216702" y="-755745"/>
              <a:ext cx="2792437" cy="728927"/>
            </a:xfrm>
            <a:custGeom>
              <a:avLst/>
              <a:gdLst>
                <a:gd name="connsiteX0" fmla="*/ 0 w 2778276"/>
                <a:gd name="connsiteY0" fmla="*/ 0 h 471777"/>
                <a:gd name="connsiteX1" fmla="*/ 2778276 w 2778276"/>
                <a:gd name="connsiteY1" fmla="*/ 0 h 471777"/>
                <a:gd name="connsiteX2" fmla="*/ 2778276 w 2778276"/>
                <a:gd name="connsiteY2" fmla="*/ 471777 h 471777"/>
                <a:gd name="connsiteX3" fmla="*/ 0 w 2778276"/>
                <a:gd name="connsiteY3" fmla="*/ 471777 h 471777"/>
                <a:gd name="connsiteX4" fmla="*/ 0 w 2778276"/>
                <a:gd name="connsiteY4" fmla="*/ 0 h 471777"/>
                <a:gd name="connsiteX0" fmla="*/ 0 w 2778276"/>
                <a:gd name="connsiteY0" fmla="*/ 0 h 499912"/>
                <a:gd name="connsiteX1" fmla="*/ 2778276 w 2778276"/>
                <a:gd name="connsiteY1" fmla="*/ 0 h 499912"/>
                <a:gd name="connsiteX2" fmla="*/ 2778276 w 2778276"/>
                <a:gd name="connsiteY2" fmla="*/ 471777 h 499912"/>
                <a:gd name="connsiteX3" fmla="*/ 576775 w 2778276"/>
                <a:gd name="connsiteY3" fmla="*/ 499912 h 499912"/>
                <a:gd name="connsiteX4" fmla="*/ 0 w 2778276"/>
                <a:gd name="connsiteY4" fmla="*/ 0 h 499912"/>
                <a:gd name="connsiteX0" fmla="*/ 0 w 2792344"/>
                <a:gd name="connsiteY0" fmla="*/ 0 h 514001"/>
                <a:gd name="connsiteX1" fmla="*/ 2778276 w 2792344"/>
                <a:gd name="connsiteY1" fmla="*/ 0 h 514001"/>
                <a:gd name="connsiteX2" fmla="*/ 2792344 w 2792344"/>
                <a:gd name="connsiteY2" fmla="*/ 514001 h 514001"/>
                <a:gd name="connsiteX3" fmla="*/ 576775 w 2792344"/>
                <a:gd name="connsiteY3" fmla="*/ 499912 h 514001"/>
                <a:gd name="connsiteX4" fmla="*/ 0 w 2792344"/>
                <a:gd name="connsiteY4" fmla="*/ 0 h 514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2344" h="514001">
                  <a:moveTo>
                    <a:pt x="0" y="0"/>
                  </a:moveTo>
                  <a:lnTo>
                    <a:pt x="2778276" y="0"/>
                  </a:lnTo>
                  <a:lnTo>
                    <a:pt x="2792344" y="514001"/>
                  </a:lnTo>
                  <a:lnTo>
                    <a:pt x="576775" y="499912"/>
                  </a:lnTo>
                  <a:lnTo>
                    <a:pt x="0" y="0"/>
                  </a:lnTo>
                  <a:close/>
                </a:path>
              </a:pathLst>
            </a:custGeom>
            <a:solidFill>
              <a:srgbClr val="EE740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fr-FR">
                <a:solidFill>
                  <a:srgbClr val="00366C"/>
                </a:solidFill>
              </a:endParaRPr>
            </a:p>
          </p:txBody>
        </p:sp>
        <p:sp>
          <p:nvSpPr>
            <p:cNvPr id="15" name="Rectangle 2">
              <a:extLst>
                <a:ext uri="{FF2B5EF4-FFF2-40B4-BE49-F238E27FC236}">
                  <a16:creationId xmlns:a16="http://schemas.microsoft.com/office/drawing/2014/main" id="{ADAB0AEC-795E-4826-A0D6-2720A6B5F17E}"/>
                </a:ext>
              </a:extLst>
            </p:cNvPr>
            <p:cNvSpPr/>
            <p:nvPr/>
          </p:nvSpPr>
          <p:spPr>
            <a:xfrm>
              <a:off x="1968078" y="-785818"/>
              <a:ext cx="5639748" cy="1384729"/>
            </a:xfrm>
            <a:custGeom>
              <a:avLst/>
              <a:gdLst>
                <a:gd name="connsiteX0" fmla="*/ 0 w 4000500"/>
                <a:gd name="connsiteY0" fmla="*/ 0 h 800100"/>
                <a:gd name="connsiteX1" fmla="*/ 4000500 w 4000500"/>
                <a:gd name="connsiteY1" fmla="*/ 0 h 800100"/>
                <a:gd name="connsiteX2" fmla="*/ 4000500 w 4000500"/>
                <a:gd name="connsiteY2" fmla="*/ 800100 h 800100"/>
                <a:gd name="connsiteX3" fmla="*/ 0 w 4000500"/>
                <a:gd name="connsiteY3" fmla="*/ 800100 h 800100"/>
                <a:gd name="connsiteX4" fmla="*/ 0 w 4000500"/>
                <a:gd name="connsiteY4" fmla="*/ 0 h 800100"/>
                <a:gd name="connsiteX0" fmla="*/ 0 w 4000500"/>
                <a:gd name="connsiteY0" fmla="*/ 0 h 800100"/>
                <a:gd name="connsiteX1" fmla="*/ 4000500 w 4000500"/>
                <a:gd name="connsiteY1" fmla="*/ 0 h 800100"/>
                <a:gd name="connsiteX2" fmla="*/ 4000500 w 4000500"/>
                <a:gd name="connsiteY2" fmla="*/ 800100 h 800100"/>
                <a:gd name="connsiteX3" fmla="*/ 792480 w 4000500"/>
                <a:gd name="connsiteY3" fmla="*/ 800100 h 800100"/>
                <a:gd name="connsiteX4" fmla="*/ 0 w 4000500"/>
                <a:gd name="connsiteY4" fmla="*/ 0 h 800100"/>
                <a:gd name="connsiteX0" fmla="*/ 0 w 4428566"/>
                <a:gd name="connsiteY0" fmla="*/ 0 h 806393"/>
                <a:gd name="connsiteX1" fmla="*/ 4000500 w 4428566"/>
                <a:gd name="connsiteY1" fmla="*/ 0 h 806393"/>
                <a:gd name="connsiteX2" fmla="*/ 4428566 w 4428566"/>
                <a:gd name="connsiteY2" fmla="*/ 806393 h 806393"/>
                <a:gd name="connsiteX3" fmla="*/ 792480 w 4428566"/>
                <a:gd name="connsiteY3" fmla="*/ 800100 h 806393"/>
                <a:gd name="connsiteX4" fmla="*/ 0 w 4428566"/>
                <a:gd name="connsiteY4" fmla="*/ 0 h 806393"/>
                <a:gd name="connsiteX0" fmla="*/ 0 w 4428566"/>
                <a:gd name="connsiteY0" fmla="*/ 0 h 806393"/>
                <a:gd name="connsiteX1" fmla="*/ 4428566 w 4428566"/>
                <a:gd name="connsiteY1" fmla="*/ 7035 h 806393"/>
                <a:gd name="connsiteX2" fmla="*/ 4428566 w 4428566"/>
                <a:gd name="connsiteY2" fmla="*/ 806393 h 806393"/>
                <a:gd name="connsiteX3" fmla="*/ 792480 w 4428566"/>
                <a:gd name="connsiteY3" fmla="*/ 800100 h 806393"/>
                <a:gd name="connsiteX4" fmla="*/ 0 w 4428566"/>
                <a:gd name="connsiteY4" fmla="*/ 0 h 8063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28566" h="806393">
                  <a:moveTo>
                    <a:pt x="0" y="0"/>
                  </a:moveTo>
                  <a:lnTo>
                    <a:pt x="4428566" y="7035"/>
                  </a:lnTo>
                  <a:lnTo>
                    <a:pt x="4428566" y="806393"/>
                  </a:lnTo>
                  <a:lnTo>
                    <a:pt x="792480" y="800100"/>
                  </a:lnTo>
                  <a:lnTo>
                    <a:pt x="0" y="0"/>
                  </a:lnTo>
                  <a:close/>
                </a:path>
              </a:pathLst>
            </a:custGeom>
            <a:solidFill>
              <a:srgbClr val="0B84FF"/>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nSpc>
                  <a:spcPct val="120000"/>
                </a:lnSpc>
                <a:spcBef>
                  <a:spcPts val="200"/>
                </a:spcBef>
              </a:pPr>
              <a:r>
                <a:rPr lang="fr-FR" sz="1000" kern="1000">
                  <a:solidFill>
                    <a:srgbClr val="00366C"/>
                  </a:solidFill>
                  <a:effectLst/>
                  <a:ea typeface="Calibri" panose="020F0502020204030204" pitchFamily="34" charset="0"/>
                  <a:cs typeface="Times New Roman" panose="02020603050405020304" pitchFamily="18" charset="0"/>
                </a:rPr>
                <a:t> </a:t>
              </a:r>
            </a:p>
          </p:txBody>
        </p:sp>
      </p:grpSp>
      <p:pic>
        <p:nvPicPr>
          <p:cNvPr id="16" name="Graphique 218">
            <a:extLst>
              <a:ext uri="{FF2B5EF4-FFF2-40B4-BE49-F238E27FC236}">
                <a16:creationId xmlns:a16="http://schemas.microsoft.com/office/drawing/2014/main" id="{797E772C-3E32-4DC4-9154-2641BFB9AA2D}"/>
              </a:ext>
            </a:extLst>
          </p:cNvPr>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40909" y="193345"/>
            <a:ext cx="1424861" cy="311868"/>
          </a:xfrm>
          <a:prstGeom prst="rect">
            <a:avLst/>
          </a:prstGeom>
        </p:spPr>
      </p:pic>
      <p:sp>
        <p:nvSpPr>
          <p:cNvPr id="17" name="Zone de texte 2">
            <a:extLst>
              <a:ext uri="{FF2B5EF4-FFF2-40B4-BE49-F238E27FC236}">
                <a16:creationId xmlns:a16="http://schemas.microsoft.com/office/drawing/2014/main" id="{BB37616C-272E-47F1-863A-B2C92FBE80F3}"/>
              </a:ext>
            </a:extLst>
          </p:cNvPr>
          <p:cNvSpPr txBox="1">
            <a:spLocks noChangeArrowheads="1"/>
          </p:cNvSpPr>
          <p:nvPr/>
        </p:nvSpPr>
        <p:spPr bwMode="auto">
          <a:xfrm>
            <a:off x="10440745" y="130371"/>
            <a:ext cx="18367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spcBef>
                <a:spcPct val="0"/>
              </a:spcBef>
              <a:spcAft>
                <a:spcPct val="0"/>
              </a:spcAft>
            </a:pPr>
            <a:r>
              <a:rPr lang="fr-FR">
                <a:solidFill>
                  <a:schemeClr val="bg1"/>
                </a:solidFill>
                <a:latin typeface="Arial"/>
                <a:cs typeface="Arial"/>
              </a:rPr>
              <a:t>Atelier 2 HTML</a:t>
            </a:r>
            <a:endParaRPr lang="en-US">
              <a:solidFill>
                <a:schemeClr val="bg1"/>
              </a:solidFill>
            </a:endParaRPr>
          </a:p>
        </p:txBody>
      </p:sp>
      <p:cxnSp>
        <p:nvCxnSpPr>
          <p:cNvPr id="21" name="Connecteur droit 12">
            <a:extLst>
              <a:ext uri="{FF2B5EF4-FFF2-40B4-BE49-F238E27FC236}">
                <a16:creationId xmlns:a16="http://schemas.microsoft.com/office/drawing/2014/main" id="{2FD4896E-C3EA-4312-B8B9-061395FD30B9}"/>
              </a:ext>
              <a:ext uri="{C183D7F6-B498-43B3-948B-1728B52AA6E4}">
                <adec:decorative xmlns:adec="http://schemas.microsoft.com/office/drawing/2017/decorative" val="1"/>
              </a:ext>
            </a:extLst>
          </p:cNvPr>
          <p:cNvCxnSpPr>
            <a:cxnSpLocks/>
          </p:cNvCxnSpPr>
          <p:nvPr/>
        </p:nvCxnSpPr>
        <p:spPr>
          <a:xfrm>
            <a:off x="10526228" y="71037"/>
            <a:ext cx="1416204" cy="0"/>
          </a:xfrm>
          <a:prstGeom prst="line">
            <a:avLst/>
          </a:prstGeom>
          <a:ln w="57150">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25" name="Espace réservé du numéro de diapositive 24">
            <a:extLst>
              <a:ext uri="{FF2B5EF4-FFF2-40B4-BE49-F238E27FC236}">
                <a16:creationId xmlns:a16="http://schemas.microsoft.com/office/drawing/2014/main" id="{6BFAE7BC-893E-4B9B-AB04-BFD3DE9B75A1}"/>
              </a:ext>
            </a:extLst>
          </p:cNvPr>
          <p:cNvSpPr>
            <a:spLocks noGrp="1"/>
          </p:cNvSpPr>
          <p:nvPr>
            <p:ph type="sldNum" sz="quarter" idx="12"/>
          </p:nvPr>
        </p:nvSpPr>
        <p:spPr/>
        <p:txBody>
          <a:bodyPr/>
          <a:lstStyle/>
          <a:p>
            <a:r>
              <a:rPr lang="fr-FR">
                <a:cs typeface="Calibri"/>
              </a:rPr>
              <a:t>56</a:t>
            </a:r>
          </a:p>
        </p:txBody>
      </p:sp>
      <p:sp>
        <p:nvSpPr>
          <p:cNvPr id="3" name="TextBox 2">
            <a:extLst>
              <a:ext uri="{FF2B5EF4-FFF2-40B4-BE49-F238E27FC236}">
                <a16:creationId xmlns:a16="http://schemas.microsoft.com/office/drawing/2014/main" id="{300F317F-220A-C48E-5C15-8F401C4C2259}"/>
              </a:ext>
            </a:extLst>
          </p:cNvPr>
          <p:cNvSpPr txBox="1"/>
          <p:nvPr/>
        </p:nvSpPr>
        <p:spPr>
          <a:xfrm>
            <a:off x="3094404" y="367690"/>
            <a:ext cx="5994400" cy="41395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lnSpc>
                <a:spcPct val="110000"/>
              </a:lnSpc>
              <a:spcBef>
                <a:spcPts val="1200"/>
              </a:spcBef>
              <a:spcAft>
                <a:spcPts val="200"/>
              </a:spcAft>
            </a:pPr>
            <a:r>
              <a:rPr lang="fr-FR" sz="2000" b="1">
                <a:cs typeface="Calibri"/>
              </a:rPr>
              <a:t>Découverte du CSS et application</a:t>
            </a:r>
          </a:p>
        </p:txBody>
      </p:sp>
      <p:sp>
        <p:nvSpPr>
          <p:cNvPr id="4" name="Espace réservé du contenu 2">
            <a:extLst>
              <a:ext uri="{FF2B5EF4-FFF2-40B4-BE49-F238E27FC236}">
                <a16:creationId xmlns:a16="http://schemas.microsoft.com/office/drawing/2014/main" id="{A89E0A5D-996B-19E8-94DB-84BF450C7363}"/>
              </a:ext>
            </a:extLst>
          </p:cNvPr>
          <p:cNvSpPr txBox="1">
            <a:spLocks/>
          </p:cNvSpPr>
          <p:nvPr/>
        </p:nvSpPr>
        <p:spPr>
          <a:xfrm>
            <a:off x="1487365" y="875690"/>
            <a:ext cx="9213850" cy="393700"/>
          </a:xfrm>
          <a:prstGeom prst="rect">
            <a:avLst/>
          </a:prstGeom>
        </p:spPr>
        <p:txBody>
          <a:bodyPr lIns="91440" tIns="45720" rIns="91440" bIns="45720" anchor="t">
            <a:normAutofit lnSpcReduction="10000"/>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fr-FR" b="1">
                <a:solidFill>
                  <a:schemeClr val="accent1"/>
                </a:solidFill>
                <a:cs typeface="Calibri"/>
              </a:rPr>
              <a:t>Couleurs d'arrière-plan</a:t>
            </a:r>
          </a:p>
        </p:txBody>
      </p:sp>
      <p:sp>
        <p:nvSpPr>
          <p:cNvPr id="8" name="ZoneTexte 2">
            <a:extLst>
              <a:ext uri="{FF2B5EF4-FFF2-40B4-BE49-F238E27FC236}">
                <a16:creationId xmlns:a16="http://schemas.microsoft.com/office/drawing/2014/main" id="{D14C1BE5-2243-71E4-B1C9-FD844BAD6E90}"/>
              </a:ext>
            </a:extLst>
          </p:cNvPr>
          <p:cNvSpPr txBox="1"/>
          <p:nvPr/>
        </p:nvSpPr>
        <p:spPr>
          <a:xfrm>
            <a:off x="3694444" y="2238131"/>
            <a:ext cx="4967445" cy="261815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14999"/>
              </a:lnSpc>
              <a:spcBef>
                <a:spcPts val="1200"/>
              </a:spcBef>
              <a:spcAft>
                <a:spcPts val="1000"/>
              </a:spcAft>
            </a:pPr>
            <a:r>
              <a:rPr lang="fr-FR" noProof="1">
                <a:solidFill>
                  <a:srgbClr val="E45649"/>
                </a:solidFill>
                <a:latin typeface="Consolas"/>
                <a:cs typeface="Calibri"/>
              </a:rPr>
              <a:t>body</a:t>
            </a:r>
            <a:r>
              <a:rPr lang="fr-FR" noProof="1">
                <a:solidFill>
                  <a:srgbClr val="383A42"/>
                </a:solidFill>
                <a:latin typeface="Consolas"/>
                <a:cs typeface="Calibri"/>
              </a:rPr>
              <a:t> {</a:t>
            </a:r>
            <a:endParaRPr lang="fr-FR" noProof="1">
              <a:ea typeface="+mn-lt"/>
              <a:cs typeface="+mn-lt"/>
            </a:endParaRPr>
          </a:p>
          <a:p>
            <a:pPr>
              <a:lnSpc>
                <a:spcPct val="114999"/>
              </a:lnSpc>
              <a:spcBef>
                <a:spcPts val="1200"/>
              </a:spcBef>
              <a:spcAft>
                <a:spcPts val="1000"/>
              </a:spcAft>
            </a:pPr>
            <a:r>
              <a:rPr lang="fr-FR" noProof="1">
                <a:solidFill>
                  <a:srgbClr val="383A42"/>
                </a:solidFill>
                <a:latin typeface="Consolas"/>
                <a:cs typeface="Calibri"/>
              </a:rPr>
              <a:t>  background-color: </a:t>
            </a:r>
            <a:r>
              <a:rPr lang="fr-FR" noProof="1">
                <a:solidFill>
                  <a:srgbClr val="986801"/>
                </a:solidFill>
                <a:latin typeface="Consolas"/>
                <a:cs typeface="Calibri"/>
              </a:rPr>
              <a:t>lightblue</a:t>
            </a:r>
            <a:r>
              <a:rPr lang="fr-FR" noProof="1">
                <a:solidFill>
                  <a:srgbClr val="383A42"/>
                </a:solidFill>
                <a:latin typeface="Consolas"/>
                <a:cs typeface="Calibri"/>
              </a:rPr>
              <a:t>;</a:t>
            </a:r>
            <a:endParaRPr lang="fr-FR" noProof="1">
              <a:ea typeface="+mn-lt"/>
              <a:cs typeface="+mn-lt"/>
            </a:endParaRPr>
          </a:p>
          <a:p>
            <a:pPr>
              <a:lnSpc>
                <a:spcPct val="114999"/>
              </a:lnSpc>
              <a:spcBef>
                <a:spcPts val="1200"/>
              </a:spcBef>
              <a:spcAft>
                <a:spcPts val="1000"/>
              </a:spcAft>
            </a:pPr>
            <a:r>
              <a:rPr lang="fr-FR" noProof="1">
                <a:solidFill>
                  <a:srgbClr val="383A42"/>
                </a:solidFill>
                <a:latin typeface="Consolas"/>
                <a:cs typeface="Calibri"/>
              </a:rPr>
              <a:t>  background: </a:t>
            </a:r>
            <a:r>
              <a:rPr lang="fr-FR" noProof="1">
                <a:solidFill>
                  <a:srgbClr val="0184BC"/>
                </a:solidFill>
                <a:latin typeface="Consolas"/>
                <a:cs typeface="Calibri"/>
              </a:rPr>
              <a:t>rgba</a:t>
            </a:r>
            <a:r>
              <a:rPr lang="fr-FR" noProof="1">
                <a:solidFill>
                  <a:srgbClr val="383A42"/>
                </a:solidFill>
                <a:latin typeface="Consolas"/>
                <a:cs typeface="Calibri"/>
              </a:rPr>
              <a:t>(</a:t>
            </a:r>
            <a:r>
              <a:rPr lang="fr-FR" noProof="1">
                <a:solidFill>
                  <a:srgbClr val="986801"/>
                </a:solidFill>
                <a:latin typeface="Consolas"/>
                <a:cs typeface="Calibri"/>
              </a:rPr>
              <a:t>0</a:t>
            </a:r>
            <a:r>
              <a:rPr lang="fr-FR" noProof="1">
                <a:solidFill>
                  <a:srgbClr val="383A42"/>
                </a:solidFill>
                <a:latin typeface="Consolas"/>
                <a:cs typeface="Calibri"/>
              </a:rPr>
              <a:t>, </a:t>
            </a:r>
            <a:r>
              <a:rPr lang="fr-FR" noProof="1">
                <a:solidFill>
                  <a:srgbClr val="986801"/>
                </a:solidFill>
                <a:latin typeface="Consolas"/>
                <a:cs typeface="Calibri"/>
              </a:rPr>
              <a:t>128</a:t>
            </a:r>
            <a:r>
              <a:rPr lang="fr-FR" noProof="1">
                <a:solidFill>
                  <a:srgbClr val="383A42"/>
                </a:solidFill>
                <a:latin typeface="Consolas"/>
                <a:cs typeface="Calibri"/>
              </a:rPr>
              <a:t>, </a:t>
            </a:r>
            <a:r>
              <a:rPr lang="fr-FR" noProof="1">
                <a:solidFill>
                  <a:srgbClr val="986801"/>
                </a:solidFill>
                <a:latin typeface="Consolas"/>
                <a:cs typeface="Calibri"/>
              </a:rPr>
              <a:t>0</a:t>
            </a:r>
            <a:r>
              <a:rPr lang="fr-FR" noProof="1">
                <a:solidFill>
                  <a:srgbClr val="383A42"/>
                </a:solidFill>
                <a:latin typeface="Consolas"/>
                <a:cs typeface="Calibri"/>
              </a:rPr>
              <a:t>, </a:t>
            </a:r>
            <a:r>
              <a:rPr lang="fr-FR" noProof="1">
                <a:solidFill>
                  <a:srgbClr val="986801"/>
                </a:solidFill>
                <a:latin typeface="Consolas"/>
                <a:cs typeface="Calibri"/>
              </a:rPr>
              <a:t>0.3</a:t>
            </a:r>
            <a:r>
              <a:rPr lang="fr-FR" noProof="1">
                <a:solidFill>
                  <a:srgbClr val="383A42"/>
                </a:solidFill>
                <a:latin typeface="Consolas"/>
                <a:cs typeface="Calibri"/>
              </a:rPr>
              <a:t>);</a:t>
            </a:r>
            <a:endParaRPr lang="fr-FR" noProof="1">
              <a:ea typeface="+mn-lt"/>
              <a:cs typeface="+mn-lt"/>
            </a:endParaRPr>
          </a:p>
          <a:p>
            <a:pPr>
              <a:lnSpc>
                <a:spcPct val="114999"/>
              </a:lnSpc>
              <a:spcBef>
                <a:spcPts val="1200"/>
              </a:spcBef>
              <a:spcAft>
                <a:spcPts val="1000"/>
              </a:spcAft>
            </a:pPr>
            <a:r>
              <a:rPr lang="fr-FR" noProof="1">
                <a:solidFill>
                  <a:srgbClr val="383A42"/>
                </a:solidFill>
                <a:latin typeface="Consolas"/>
                <a:cs typeface="Calibri"/>
              </a:rPr>
              <a:t>}</a:t>
            </a:r>
            <a:endParaRPr lang="fr-FR" noProof="1">
              <a:ea typeface="+mn-lt"/>
              <a:cs typeface="+mn-lt"/>
            </a:endParaRPr>
          </a:p>
          <a:p>
            <a:endParaRPr lang="fr-FR" b="1" noProof="1">
              <a:solidFill>
                <a:srgbClr val="000000"/>
              </a:solidFill>
              <a:cs typeface="Calibri"/>
            </a:endParaRPr>
          </a:p>
        </p:txBody>
      </p:sp>
      <p:sp>
        <p:nvSpPr>
          <p:cNvPr id="6" name="ZoneTexte 5">
            <a:extLst>
              <a:ext uri="{FF2B5EF4-FFF2-40B4-BE49-F238E27FC236}">
                <a16:creationId xmlns:a16="http://schemas.microsoft.com/office/drawing/2014/main" id="{5F03C217-D7C3-DBB2-0375-8183A6300EEC}"/>
              </a:ext>
            </a:extLst>
          </p:cNvPr>
          <p:cNvSpPr txBox="1"/>
          <p:nvPr/>
        </p:nvSpPr>
        <p:spPr>
          <a:xfrm>
            <a:off x="1121019" y="5092212"/>
            <a:ext cx="1011628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noProof="1">
              <a:cs typeface="Calibri"/>
            </a:endParaRPr>
          </a:p>
        </p:txBody>
      </p:sp>
    </p:spTree>
    <p:extLst>
      <p:ext uri="{BB962C8B-B14F-4D97-AF65-F5344CB8AC3E}">
        <p14:creationId xmlns:p14="http://schemas.microsoft.com/office/powerpoint/2010/main" val="182465689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Connecteur droit 12">
            <a:extLst>
              <a:ext uri="{FF2B5EF4-FFF2-40B4-BE49-F238E27FC236}">
                <a16:creationId xmlns:a16="http://schemas.microsoft.com/office/drawing/2014/main" id="{7F409621-235B-42B7-8C57-C671A5B850E8}"/>
              </a:ext>
              <a:ext uri="{C183D7F6-B498-43B3-948B-1728B52AA6E4}">
                <adec:decorative xmlns:adec="http://schemas.microsoft.com/office/drawing/2017/decorative" val="1"/>
              </a:ext>
            </a:extLst>
          </p:cNvPr>
          <p:cNvCxnSpPr>
            <a:cxnSpLocks/>
          </p:cNvCxnSpPr>
          <p:nvPr/>
        </p:nvCxnSpPr>
        <p:spPr>
          <a:xfrm>
            <a:off x="240908" y="6459681"/>
            <a:ext cx="0" cy="398319"/>
          </a:xfrm>
          <a:prstGeom prst="line">
            <a:avLst/>
          </a:prstGeom>
          <a:ln w="139700">
            <a:solidFill>
              <a:schemeClr val="accent2"/>
            </a:solidFill>
            <a:prstDash val="solid"/>
          </a:ln>
        </p:spPr>
        <p:style>
          <a:lnRef idx="1">
            <a:schemeClr val="accent1"/>
          </a:lnRef>
          <a:fillRef idx="0">
            <a:schemeClr val="accent1"/>
          </a:fillRef>
          <a:effectRef idx="0">
            <a:schemeClr val="accent1"/>
          </a:effectRef>
          <a:fontRef idx="minor">
            <a:schemeClr val="tx1"/>
          </a:fontRef>
        </p:style>
      </p:cxnSp>
      <p:grpSp>
        <p:nvGrpSpPr>
          <p:cNvPr id="13" name="Groupe 12">
            <a:extLst>
              <a:ext uri="{FF2B5EF4-FFF2-40B4-BE49-F238E27FC236}">
                <a16:creationId xmlns:a16="http://schemas.microsoft.com/office/drawing/2014/main" id="{85DCF745-39CA-459B-8ACF-F7DEC90EFF33}"/>
              </a:ext>
              <a:ext uri="{C183D7F6-B498-43B3-948B-1728B52AA6E4}">
                <adec:decorative xmlns:adec="http://schemas.microsoft.com/office/drawing/2017/decorative" val="1"/>
              </a:ext>
            </a:extLst>
          </p:cNvPr>
          <p:cNvGrpSpPr/>
          <p:nvPr/>
        </p:nvGrpSpPr>
        <p:grpSpPr>
          <a:xfrm>
            <a:off x="9233656" y="-30668"/>
            <a:ext cx="2958344" cy="565210"/>
            <a:chOff x="1216702" y="-785818"/>
            <a:chExt cx="6391124" cy="1384729"/>
          </a:xfrm>
        </p:grpSpPr>
        <p:sp>
          <p:nvSpPr>
            <p:cNvPr id="14" name="Rectangle 1">
              <a:extLst>
                <a:ext uri="{FF2B5EF4-FFF2-40B4-BE49-F238E27FC236}">
                  <a16:creationId xmlns:a16="http://schemas.microsoft.com/office/drawing/2014/main" id="{1DD38E9F-DD41-498F-8651-C39F97B54463}"/>
                </a:ext>
              </a:extLst>
            </p:cNvPr>
            <p:cNvSpPr/>
            <p:nvPr/>
          </p:nvSpPr>
          <p:spPr>
            <a:xfrm>
              <a:off x="1216702" y="-755745"/>
              <a:ext cx="2792437" cy="728927"/>
            </a:xfrm>
            <a:custGeom>
              <a:avLst/>
              <a:gdLst>
                <a:gd name="connsiteX0" fmla="*/ 0 w 2778276"/>
                <a:gd name="connsiteY0" fmla="*/ 0 h 471777"/>
                <a:gd name="connsiteX1" fmla="*/ 2778276 w 2778276"/>
                <a:gd name="connsiteY1" fmla="*/ 0 h 471777"/>
                <a:gd name="connsiteX2" fmla="*/ 2778276 w 2778276"/>
                <a:gd name="connsiteY2" fmla="*/ 471777 h 471777"/>
                <a:gd name="connsiteX3" fmla="*/ 0 w 2778276"/>
                <a:gd name="connsiteY3" fmla="*/ 471777 h 471777"/>
                <a:gd name="connsiteX4" fmla="*/ 0 w 2778276"/>
                <a:gd name="connsiteY4" fmla="*/ 0 h 471777"/>
                <a:gd name="connsiteX0" fmla="*/ 0 w 2778276"/>
                <a:gd name="connsiteY0" fmla="*/ 0 h 499912"/>
                <a:gd name="connsiteX1" fmla="*/ 2778276 w 2778276"/>
                <a:gd name="connsiteY1" fmla="*/ 0 h 499912"/>
                <a:gd name="connsiteX2" fmla="*/ 2778276 w 2778276"/>
                <a:gd name="connsiteY2" fmla="*/ 471777 h 499912"/>
                <a:gd name="connsiteX3" fmla="*/ 576775 w 2778276"/>
                <a:gd name="connsiteY3" fmla="*/ 499912 h 499912"/>
                <a:gd name="connsiteX4" fmla="*/ 0 w 2778276"/>
                <a:gd name="connsiteY4" fmla="*/ 0 h 499912"/>
                <a:gd name="connsiteX0" fmla="*/ 0 w 2792344"/>
                <a:gd name="connsiteY0" fmla="*/ 0 h 514001"/>
                <a:gd name="connsiteX1" fmla="*/ 2778276 w 2792344"/>
                <a:gd name="connsiteY1" fmla="*/ 0 h 514001"/>
                <a:gd name="connsiteX2" fmla="*/ 2792344 w 2792344"/>
                <a:gd name="connsiteY2" fmla="*/ 514001 h 514001"/>
                <a:gd name="connsiteX3" fmla="*/ 576775 w 2792344"/>
                <a:gd name="connsiteY3" fmla="*/ 499912 h 514001"/>
                <a:gd name="connsiteX4" fmla="*/ 0 w 2792344"/>
                <a:gd name="connsiteY4" fmla="*/ 0 h 514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2344" h="514001">
                  <a:moveTo>
                    <a:pt x="0" y="0"/>
                  </a:moveTo>
                  <a:lnTo>
                    <a:pt x="2778276" y="0"/>
                  </a:lnTo>
                  <a:lnTo>
                    <a:pt x="2792344" y="514001"/>
                  </a:lnTo>
                  <a:lnTo>
                    <a:pt x="576775" y="499912"/>
                  </a:lnTo>
                  <a:lnTo>
                    <a:pt x="0" y="0"/>
                  </a:lnTo>
                  <a:close/>
                </a:path>
              </a:pathLst>
            </a:custGeom>
            <a:solidFill>
              <a:srgbClr val="EE740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fr-FR">
                <a:solidFill>
                  <a:srgbClr val="00366C"/>
                </a:solidFill>
              </a:endParaRPr>
            </a:p>
          </p:txBody>
        </p:sp>
        <p:sp>
          <p:nvSpPr>
            <p:cNvPr id="15" name="Rectangle 2">
              <a:extLst>
                <a:ext uri="{FF2B5EF4-FFF2-40B4-BE49-F238E27FC236}">
                  <a16:creationId xmlns:a16="http://schemas.microsoft.com/office/drawing/2014/main" id="{ADAB0AEC-795E-4826-A0D6-2720A6B5F17E}"/>
                </a:ext>
              </a:extLst>
            </p:cNvPr>
            <p:cNvSpPr/>
            <p:nvPr/>
          </p:nvSpPr>
          <p:spPr>
            <a:xfrm>
              <a:off x="1968078" y="-785818"/>
              <a:ext cx="5639748" cy="1384729"/>
            </a:xfrm>
            <a:custGeom>
              <a:avLst/>
              <a:gdLst>
                <a:gd name="connsiteX0" fmla="*/ 0 w 4000500"/>
                <a:gd name="connsiteY0" fmla="*/ 0 h 800100"/>
                <a:gd name="connsiteX1" fmla="*/ 4000500 w 4000500"/>
                <a:gd name="connsiteY1" fmla="*/ 0 h 800100"/>
                <a:gd name="connsiteX2" fmla="*/ 4000500 w 4000500"/>
                <a:gd name="connsiteY2" fmla="*/ 800100 h 800100"/>
                <a:gd name="connsiteX3" fmla="*/ 0 w 4000500"/>
                <a:gd name="connsiteY3" fmla="*/ 800100 h 800100"/>
                <a:gd name="connsiteX4" fmla="*/ 0 w 4000500"/>
                <a:gd name="connsiteY4" fmla="*/ 0 h 800100"/>
                <a:gd name="connsiteX0" fmla="*/ 0 w 4000500"/>
                <a:gd name="connsiteY0" fmla="*/ 0 h 800100"/>
                <a:gd name="connsiteX1" fmla="*/ 4000500 w 4000500"/>
                <a:gd name="connsiteY1" fmla="*/ 0 h 800100"/>
                <a:gd name="connsiteX2" fmla="*/ 4000500 w 4000500"/>
                <a:gd name="connsiteY2" fmla="*/ 800100 h 800100"/>
                <a:gd name="connsiteX3" fmla="*/ 792480 w 4000500"/>
                <a:gd name="connsiteY3" fmla="*/ 800100 h 800100"/>
                <a:gd name="connsiteX4" fmla="*/ 0 w 4000500"/>
                <a:gd name="connsiteY4" fmla="*/ 0 h 800100"/>
                <a:gd name="connsiteX0" fmla="*/ 0 w 4428566"/>
                <a:gd name="connsiteY0" fmla="*/ 0 h 806393"/>
                <a:gd name="connsiteX1" fmla="*/ 4000500 w 4428566"/>
                <a:gd name="connsiteY1" fmla="*/ 0 h 806393"/>
                <a:gd name="connsiteX2" fmla="*/ 4428566 w 4428566"/>
                <a:gd name="connsiteY2" fmla="*/ 806393 h 806393"/>
                <a:gd name="connsiteX3" fmla="*/ 792480 w 4428566"/>
                <a:gd name="connsiteY3" fmla="*/ 800100 h 806393"/>
                <a:gd name="connsiteX4" fmla="*/ 0 w 4428566"/>
                <a:gd name="connsiteY4" fmla="*/ 0 h 806393"/>
                <a:gd name="connsiteX0" fmla="*/ 0 w 4428566"/>
                <a:gd name="connsiteY0" fmla="*/ 0 h 806393"/>
                <a:gd name="connsiteX1" fmla="*/ 4428566 w 4428566"/>
                <a:gd name="connsiteY1" fmla="*/ 7035 h 806393"/>
                <a:gd name="connsiteX2" fmla="*/ 4428566 w 4428566"/>
                <a:gd name="connsiteY2" fmla="*/ 806393 h 806393"/>
                <a:gd name="connsiteX3" fmla="*/ 792480 w 4428566"/>
                <a:gd name="connsiteY3" fmla="*/ 800100 h 806393"/>
                <a:gd name="connsiteX4" fmla="*/ 0 w 4428566"/>
                <a:gd name="connsiteY4" fmla="*/ 0 h 8063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28566" h="806393">
                  <a:moveTo>
                    <a:pt x="0" y="0"/>
                  </a:moveTo>
                  <a:lnTo>
                    <a:pt x="4428566" y="7035"/>
                  </a:lnTo>
                  <a:lnTo>
                    <a:pt x="4428566" y="806393"/>
                  </a:lnTo>
                  <a:lnTo>
                    <a:pt x="792480" y="800100"/>
                  </a:lnTo>
                  <a:lnTo>
                    <a:pt x="0" y="0"/>
                  </a:lnTo>
                  <a:close/>
                </a:path>
              </a:pathLst>
            </a:custGeom>
            <a:solidFill>
              <a:srgbClr val="0B84FF"/>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nSpc>
                  <a:spcPct val="120000"/>
                </a:lnSpc>
                <a:spcBef>
                  <a:spcPts val="200"/>
                </a:spcBef>
              </a:pPr>
              <a:r>
                <a:rPr lang="fr-FR" sz="1000" kern="1000">
                  <a:solidFill>
                    <a:srgbClr val="00366C"/>
                  </a:solidFill>
                  <a:effectLst/>
                  <a:ea typeface="Calibri" panose="020F0502020204030204" pitchFamily="34" charset="0"/>
                  <a:cs typeface="Times New Roman" panose="02020603050405020304" pitchFamily="18" charset="0"/>
                </a:rPr>
                <a:t> </a:t>
              </a:r>
            </a:p>
          </p:txBody>
        </p:sp>
      </p:grpSp>
      <p:pic>
        <p:nvPicPr>
          <p:cNvPr id="16" name="Graphique 218">
            <a:extLst>
              <a:ext uri="{FF2B5EF4-FFF2-40B4-BE49-F238E27FC236}">
                <a16:creationId xmlns:a16="http://schemas.microsoft.com/office/drawing/2014/main" id="{797E772C-3E32-4DC4-9154-2641BFB9AA2D}"/>
              </a:ext>
            </a:extLst>
          </p:cNvPr>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40909" y="193345"/>
            <a:ext cx="1424861" cy="311868"/>
          </a:xfrm>
          <a:prstGeom prst="rect">
            <a:avLst/>
          </a:prstGeom>
        </p:spPr>
      </p:pic>
      <p:sp>
        <p:nvSpPr>
          <p:cNvPr id="17" name="Zone de texte 2">
            <a:extLst>
              <a:ext uri="{FF2B5EF4-FFF2-40B4-BE49-F238E27FC236}">
                <a16:creationId xmlns:a16="http://schemas.microsoft.com/office/drawing/2014/main" id="{BB37616C-272E-47F1-863A-B2C92FBE80F3}"/>
              </a:ext>
            </a:extLst>
          </p:cNvPr>
          <p:cNvSpPr txBox="1">
            <a:spLocks noChangeArrowheads="1"/>
          </p:cNvSpPr>
          <p:nvPr/>
        </p:nvSpPr>
        <p:spPr bwMode="auto">
          <a:xfrm>
            <a:off x="10440745" y="130371"/>
            <a:ext cx="18367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spcBef>
                <a:spcPct val="0"/>
              </a:spcBef>
              <a:spcAft>
                <a:spcPct val="0"/>
              </a:spcAft>
            </a:pPr>
            <a:r>
              <a:rPr lang="fr-FR">
                <a:solidFill>
                  <a:schemeClr val="bg1"/>
                </a:solidFill>
                <a:latin typeface="Arial"/>
                <a:cs typeface="Arial"/>
              </a:rPr>
              <a:t>Atelier 2 HTML</a:t>
            </a:r>
            <a:endParaRPr lang="en-US">
              <a:solidFill>
                <a:schemeClr val="bg1"/>
              </a:solidFill>
            </a:endParaRPr>
          </a:p>
        </p:txBody>
      </p:sp>
      <p:cxnSp>
        <p:nvCxnSpPr>
          <p:cNvPr id="21" name="Connecteur droit 12">
            <a:extLst>
              <a:ext uri="{FF2B5EF4-FFF2-40B4-BE49-F238E27FC236}">
                <a16:creationId xmlns:a16="http://schemas.microsoft.com/office/drawing/2014/main" id="{2FD4896E-C3EA-4312-B8B9-061395FD30B9}"/>
              </a:ext>
              <a:ext uri="{C183D7F6-B498-43B3-948B-1728B52AA6E4}">
                <adec:decorative xmlns:adec="http://schemas.microsoft.com/office/drawing/2017/decorative" val="1"/>
              </a:ext>
            </a:extLst>
          </p:cNvPr>
          <p:cNvCxnSpPr>
            <a:cxnSpLocks/>
          </p:cNvCxnSpPr>
          <p:nvPr/>
        </p:nvCxnSpPr>
        <p:spPr>
          <a:xfrm>
            <a:off x="10526228" y="71037"/>
            <a:ext cx="1416204" cy="0"/>
          </a:xfrm>
          <a:prstGeom prst="line">
            <a:avLst/>
          </a:prstGeom>
          <a:ln w="57150">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25" name="Espace réservé du numéro de diapositive 24">
            <a:extLst>
              <a:ext uri="{FF2B5EF4-FFF2-40B4-BE49-F238E27FC236}">
                <a16:creationId xmlns:a16="http://schemas.microsoft.com/office/drawing/2014/main" id="{6BFAE7BC-893E-4B9B-AB04-BFD3DE9B75A1}"/>
              </a:ext>
            </a:extLst>
          </p:cNvPr>
          <p:cNvSpPr>
            <a:spLocks noGrp="1"/>
          </p:cNvSpPr>
          <p:nvPr>
            <p:ph type="sldNum" sz="quarter" idx="12"/>
          </p:nvPr>
        </p:nvSpPr>
        <p:spPr/>
        <p:txBody>
          <a:bodyPr/>
          <a:lstStyle/>
          <a:p>
            <a:r>
              <a:rPr lang="fr-FR">
                <a:cs typeface="Calibri"/>
              </a:rPr>
              <a:t>57</a:t>
            </a:r>
          </a:p>
        </p:txBody>
      </p:sp>
      <p:sp>
        <p:nvSpPr>
          <p:cNvPr id="3" name="TextBox 2">
            <a:extLst>
              <a:ext uri="{FF2B5EF4-FFF2-40B4-BE49-F238E27FC236}">
                <a16:creationId xmlns:a16="http://schemas.microsoft.com/office/drawing/2014/main" id="{300F317F-220A-C48E-5C15-8F401C4C2259}"/>
              </a:ext>
            </a:extLst>
          </p:cNvPr>
          <p:cNvSpPr txBox="1"/>
          <p:nvPr/>
        </p:nvSpPr>
        <p:spPr>
          <a:xfrm>
            <a:off x="3094404" y="367690"/>
            <a:ext cx="5994400" cy="41395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lnSpc>
                <a:spcPct val="110000"/>
              </a:lnSpc>
              <a:spcBef>
                <a:spcPts val="1200"/>
              </a:spcBef>
              <a:spcAft>
                <a:spcPts val="200"/>
              </a:spcAft>
            </a:pPr>
            <a:r>
              <a:rPr lang="fr-FR" sz="2000" b="1">
                <a:cs typeface="Calibri"/>
              </a:rPr>
              <a:t>Découverte du CSS et application</a:t>
            </a:r>
          </a:p>
        </p:txBody>
      </p:sp>
      <p:sp>
        <p:nvSpPr>
          <p:cNvPr id="4" name="Espace réservé du contenu 2">
            <a:extLst>
              <a:ext uri="{FF2B5EF4-FFF2-40B4-BE49-F238E27FC236}">
                <a16:creationId xmlns:a16="http://schemas.microsoft.com/office/drawing/2014/main" id="{A89E0A5D-996B-19E8-94DB-84BF450C7363}"/>
              </a:ext>
            </a:extLst>
          </p:cNvPr>
          <p:cNvSpPr txBox="1">
            <a:spLocks/>
          </p:cNvSpPr>
          <p:nvPr/>
        </p:nvSpPr>
        <p:spPr>
          <a:xfrm>
            <a:off x="1487365" y="875690"/>
            <a:ext cx="9213850" cy="393700"/>
          </a:xfrm>
          <a:prstGeom prst="rect">
            <a:avLst/>
          </a:prstGeom>
        </p:spPr>
        <p:txBody>
          <a:bodyPr lIns="91440" tIns="45720" rIns="91440" bIns="45720" anchor="t">
            <a:normAutofit lnSpcReduction="10000"/>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fr-FR" b="1">
                <a:solidFill>
                  <a:schemeClr val="accent1"/>
                </a:solidFill>
                <a:cs typeface="Calibri"/>
              </a:rPr>
              <a:t>Image d'arrière-plan</a:t>
            </a:r>
          </a:p>
        </p:txBody>
      </p:sp>
      <p:sp>
        <p:nvSpPr>
          <p:cNvPr id="8" name="ZoneTexte 2">
            <a:extLst>
              <a:ext uri="{FF2B5EF4-FFF2-40B4-BE49-F238E27FC236}">
                <a16:creationId xmlns:a16="http://schemas.microsoft.com/office/drawing/2014/main" id="{D14C1BE5-2243-71E4-B1C9-FD844BAD6E90}"/>
              </a:ext>
            </a:extLst>
          </p:cNvPr>
          <p:cNvSpPr txBox="1"/>
          <p:nvPr/>
        </p:nvSpPr>
        <p:spPr>
          <a:xfrm>
            <a:off x="2942213" y="2336560"/>
            <a:ext cx="6296060" cy="219265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14999"/>
              </a:lnSpc>
              <a:spcBef>
                <a:spcPts val="1200"/>
              </a:spcBef>
              <a:spcAft>
                <a:spcPts val="1000"/>
              </a:spcAft>
            </a:pPr>
            <a:r>
              <a:rPr lang="fr-FR" noProof="1">
                <a:solidFill>
                  <a:srgbClr val="E45649"/>
                </a:solidFill>
                <a:latin typeface="Consolas"/>
                <a:cs typeface="Calibri"/>
              </a:rPr>
              <a:t>body</a:t>
            </a:r>
            <a:r>
              <a:rPr lang="fr-FR" noProof="1">
                <a:solidFill>
                  <a:srgbClr val="383A42"/>
                </a:solidFill>
                <a:latin typeface="Consolas"/>
                <a:cs typeface="Calibri"/>
              </a:rPr>
              <a:t> { </a:t>
            </a:r>
            <a:endParaRPr lang="fr-FR" noProof="1">
              <a:ea typeface="+mn-lt"/>
              <a:cs typeface="+mn-lt"/>
            </a:endParaRPr>
          </a:p>
          <a:p>
            <a:pPr>
              <a:lnSpc>
                <a:spcPct val="114999"/>
              </a:lnSpc>
              <a:spcBef>
                <a:spcPts val="1200"/>
              </a:spcBef>
              <a:spcAft>
                <a:spcPts val="1000"/>
              </a:spcAft>
            </a:pPr>
            <a:r>
              <a:rPr lang="fr-FR" noProof="1">
                <a:solidFill>
                  <a:srgbClr val="383A42"/>
                </a:solidFill>
                <a:latin typeface="Consolas"/>
                <a:cs typeface="Calibri"/>
              </a:rPr>
              <a:t>  Background-image: </a:t>
            </a:r>
            <a:r>
              <a:rPr lang="fr-FR" noProof="1">
                <a:solidFill>
                  <a:srgbClr val="0184BC"/>
                </a:solidFill>
                <a:latin typeface="Consolas"/>
                <a:cs typeface="Calibri"/>
              </a:rPr>
              <a:t>url</a:t>
            </a:r>
            <a:r>
              <a:rPr lang="fr-FR" noProof="1">
                <a:solidFill>
                  <a:srgbClr val="383A42"/>
                </a:solidFill>
                <a:latin typeface="Consolas"/>
                <a:cs typeface="Calibri"/>
              </a:rPr>
              <a:t>(</a:t>
            </a:r>
            <a:r>
              <a:rPr lang="fr-FR" noProof="1">
                <a:solidFill>
                  <a:srgbClr val="50A14F"/>
                </a:solidFill>
                <a:latin typeface="Consolas"/>
                <a:cs typeface="Calibri"/>
              </a:rPr>
              <a:t>"images/paper.gif"</a:t>
            </a:r>
            <a:r>
              <a:rPr lang="fr-FR" noProof="1">
                <a:solidFill>
                  <a:srgbClr val="383A42"/>
                </a:solidFill>
                <a:latin typeface="Consolas"/>
                <a:cs typeface="Calibri"/>
              </a:rPr>
              <a:t>); </a:t>
            </a:r>
            <a:endParaRPr lang="fr-FR" noProof="1">
              <a:ea typeface="+mn-lt"/>
              <a:cs typeface="+mn-lt"/>
            </a:endParaRPr>
          </a:p>
          <a:p>
            <a:pPr>
              <a:lnSpc>
                <a:spcPct val="114999"/>
              </a:lnSpc>
              <a:spcBef>
                <a:spcPts val="1200"/>
              </a:spcBef>
              <a:spcAft>
                <a:spcPts val="1000"/>
              </a:spcAft>
            </a:pPr>
            <a:r>
              <a:rPr lang="fr-FR" noProof="1">
                <a:solidFill>
                  <a:srgbClr val="383A42"/>
                </a:solidFill>
                <a:latin typeface="Consolas"/>
                <a:cs typeface="Calibri"/>
              </a:rPr>
              <a:t>}</a:t>
            </a:r>
            <a:endParaRPr lang="fr-FR" noProof="1">
              <a:ea typeface="+mn-lt"/>
              <a:cs typeface="+mn-lt"/>
            </a:endParaRPr>
          </a:p>
          <a:p>
            <a:pPr>
              <a:lnSpc>
                <a:spcPct val="114999"/>
              </a:lnSpc>
              <a:spcBef>
                <a:spcPts val="1200"/>
              </a:spcBef>
              <a:spcAft>
                <a:spcPts val="1000"/>
              </a:spcAft>
            </a:pPr>
            <a:endParaRPr lang="fr-FR" noProof="1">
              <a:solidFill>
                <a:srgbClr val="383A42"/>
              </a:solidFill>
              <a:latin typeface="Consolas"/>
              <a:cs typeface="Calibri"/>
            </a:endParaRPr>
          </a:p>
        </p:txBody>
      </p:sp>
      <p:sp>
        <p:nvSpPr>
          <p:cNvPr id="6" name="ZoneTexte 5">
            <a:extLst>
              <a:ext uri="{FF2B5EF4-FFF2-40B4-BE49-F238E27FC236}">
                <a16:creationId xmlns:a16="http://schemas.microsoft.com/office/drawing/2014/main" id="{5F03C217-D7C3-DBB2-0375-8183A6300EEC}"/>
              </a:ext>
            </a:extLst>
          </p:cNvPr>
          <p:cNvSpPr txBox="1"/>
          <p:nvPr/>
        </p:nvSpPr>
        <p:spPr>
          <a:xfrm>
            <a:off x="1131179" y="5092212"/>
            <a:ext cx="1011628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noProof="1">
              <a:cs typeface="Calibri"/>
            </a:endParaRPr>
          </a:p>
        </p:txBody>
      </p:sp>
    </p:spTree>
    <p:extLst>
      <p:ext uri="{BB962C8B-B14F-4D97-AF65-F5344CB8AC3E}">
        <p14:creationId xmlns:p14="http://schemas.microsoft.com/office/powerpoint/2010/main" val="34908043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Connecteur droit 12">
            <a:extLst>
              <a:ext uri="{FF2B5EF4-FFF2-40B4-BE49-F238E27FC236}">
                <a16:creationId xmlns:a16="http://schemas.microsoft.com/office/drawing/2014/main" id="{7F409621-235B-42B7-8C57-C671A5B850E8}"/>
              </a:ext>
              <a:ext uri="{C183D7F6-B498-43B3-948B-1728B52AA6E4}">
                <adec:decorative xmlns:adec="http://schemas.microsoft.com/office/drawing/2017/decorative" val="1"/>
              </a:ext>
            </a:extLst>
          </p:cNvPr>
          <p:cNvCxnSpPr>
            <a:cxnSpLocks/>
          </p:cNvCxnSpPr>
          <p:nvPr/>
        </p:nvCxnSpPr>
        <p:spPr>
          <a:xfrm>
            <a:off x="240908" y="6459681"/>
            <a:ext cx="0" cy="398319"/>
          </a:xfrm>
          <a:prstGeom prst="line">
            <a:avLst/>
          </a:prstGeom>
          <a:ln w="139700">
            <a:solidFill>
              <a:schemeClr val="accent2"/>
            </a:solidFill>
            <a:prstDash val="solid"/>
          </a:ln>
        </p:spPr>
        <p:style>
          <a:lnRef idx="1">
            <a:schemeClr val="accent1"/>
          </a:lnRef>
          <a:fillRef idx="0">
            <a:schemeClr val="accent1"/>
          </a:fillRef>
          <a:effectRef idx="0">
            <a:schemeClr val="accent1"/>
          </a:effectRef>
          <a:fontRef idx="minor">
            <a:schemeClr val="tx1"/>
          </a:fontRef>
        </p:style>
      </p:cxnSp>
      <p:grpSp>
        <p:nvGrpSpPr>
          <p:cNvPr id="13" name="Groupe 12">
            <a:extLst>
              <a:ext uri="{FF2B5EF4-FFF2-40B4-BE49-F238E27FC236}">
                <a16:creationId xmlns:a16="http://schemas.microsoft.com/office/drawing/2014/main" id="{85DCF745-39CA-459B-8ACF-F7DEC90EFF33}"/>
              </a:ext>
              <a:ext uri="{C183D7F6-B498-43B3-948B-1728B52AA6E4}">
                <adec:decorative xmlns:adec="http://schemas.microsoft.com/office/drawing/2017/decorative" val="1"/>
              </a:ext>
            </a:extLst>
          </p:cNvPr>
          <p:cNvGrpSpPr/>
          <p:nvPr/>
        </p:nvGrpSpPr>
        <p:grpSpPr>
          <a:xfrm>
            <a:off x="9233656" y="-30668"/>
            <a:ext cx="2958344" cy="565210"/>
            <a:chOff x="1216702" y="-785818"/>
            <a:chExt cx="6391124" cy="1384729"/>
          </a:xfrm>
        </p:grpSpPr>
        <p:sp>
          <p:nvSpPr>
            <p:cNvPr id="14" name="Rectangle 1">
              <a:extLst>
                <a:ext uri="{FF2B5EF4-FFF2-40B4-BE49-F238E27FC236}">
                  <a16:creationId xmlns:a16="http://schemas.microsoft.com/office/drawing/2014/main" id="{1DD38E9F-DD41-498F-8651-C39F97B54463}"/>
                </a:ext>
              </a:extLst>
            </p:cNvPr>
            <p:cNvSpPr/>
            <p:nvPr/>
          </p:nvSpPr>
          <p:spPr>
            <a:xfrm>
              <a:off x="1216702" y="-755745"/>
              <a:ext cx="2792437" cy="728927"/>
            </a:xfrm>
            <a:custGeom>
              <a:avLst/>
              <a:gdLst>
                <a:gd name="connsiteX0" fmla="*/ 0 w 2778276"/>
                <a:gd name="connsiteY0" fmla="*/ 0 h 471777"/>
                <a:gd name="connsiteX1" fmla="*/ 2778276 w 2778276"/>
                <a:gd name="connsiteY1" fmla="*/ 0 h 471777"/>
                <a:gd name="connsiteX2" fmla="*/ 2778276 w 2778276"/>
                <a:gd name="connsiteY2" fmla="*/ 471777 h 471777"/>
                <a:gd name="connsiteX3" fmla="*/ 0 w 2778276"/>
                <a:gd name="connsiteY3" fmla="*/ 471777 h 471777"/>
                <a:gd name="connsiteX4" fmla="*/ 0 w 2778276"/>
                <a:gd name="connsiteY4" fmla="*/ 0 h 471777"/>
                <a:gd name="connsiteX0" fmla="*/ 0 w 2778276"/>
                <a:gd name="connsiteY0" fmla="*/ 0 h 499912"/>
                <a:gd name="connsiteX1" fmla="*/ 2778276 w 2778276"/>
                <a:gd name="connsiteY1" fmla="*/ 0 h 499912"/>
                <a:gd name="connsiteX2" fmla="*/ 2778276 w 2778276"/>
                <a:gd name="connsiteY2" fmla="*/ 471777 h 499912"/>
                <a:gd name="connsiteX3" fmla="*/ 576775 w 2778276"/>
                <a:gd name="connsiteY3" fmla="*/ 499912 h 499912"/>
                <a:gd name="connsiteX4" fmla="*/ 0 w 2778276"/>
                <a:gd name="connsiteY4" fmla="*/ 0 h 499912"/>
                <a:gd name="connsiteX0" fmla="*/ 0 w 2792344"/>
                <a:gd name="connsiteY0" fmla="*/ 0 h 514001"/>
                <a:gd name="connsiteX1" fmla="*/ 2778276 w 2792344"/>
                <a:gd name="connsiteY1" fmla="*/ 0 h 514001"/>
                <a:gd name="connsiteX2" fmla="*/ 2792344 w 2792344"/>
                <a:gd name="connsiteY2" fmla="*/ 514001 h 514001"/>
                <a:gd name="connsiteX3" fmla="*/ 576775 w 2792344"/>
                <a:gd name="connsiteY3" fmla="*/ 499912 h 514001"/>
                <a:gd name="connsiteX4" fmla="*/ 0 w 2792344"/>
                <a:gd name="connsiteY4" fmla="*/ 0 h 514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2344" h="514001">
                  <a:moveTo>
                    <a:pt x="0" y="0"/>
                  </a:moveTo>
                  <a:lnTo>
                    <a:pt x="2778276" y="0"/>
                  </a:lnTo>
                  <a:lnTo>
                    <a:pt x="2792344" y="514001"/>
                  </a:lnTo>
                  <a:lnTo>
                    <a:pt x="576775" y="499912"/>
                  </a:lnTo>
                  <a:lnTo>
                    <a:pt x="0" y="0"/>
                  </a:lnTo>
                  <a:close/>
                </a:path>
              </a:pathLst>
            </a:custGeom>
            <a:solidFill>
              <a:srgbClr val="EE740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fr-FR">
                <a:solidFill>
                  <a:srgbClr val="00366C"/>
                </a:solidFill>
              </a:endParaRPr>
            </a:p>
          </p:txBody>
        </p:sp>
        <p:sp>
          <p:nvSpPr>
            <p:cNvPr id="15" name="Rectangle 2">
              <a:extLst>
                <a:ext uri="{FF2B5EF4-FFF2-40B4-BE49-F238E27FC236}">
                  <a16:creationId xmlns:a16="http://schemas.microsoft.com/office/drawing/2014/main" id="{ADAB0AEC-795E-4826-A0D6-2720A6B5F17E}"/>
                </a:ext>
              </a:extLst>
            </p:cNvPr>
            <p:cNvSpPr/>
            <p:nvPr/>
          </p:nvSpPr>
          <p:spPr>
            <a:xfrm>
              <a:off x="1968078" y="-785818"/>
              <a:ext cx="5639748" cy="1384729"/>
            </a:xfrm>
            <a:custGeom>
              <a:avLst/>
              <a:gdLst>
                <a:gd name="connsiteX0" fmla="*/ 0 w 4000500"/>
                <a:gd name="connsiteY0" fmla="*/ 0 h 800100"/>
                <a:gd name="connsiteX1" fmla="*/ 4000500 w 4000500"/>
                <a:gd name="connsiteY1" fmla="*/ 0 h 800100"/>
                <a:gd name="connsiteX2" fmla="*/ 4000500 w 4000500"/>
                <a:gd name="connsiteY2" fmla="*/ 800100 h 800100"/>
                <a:gd name="connsiteX3" fmla="*/ 0 w 4000500"/>
                <a:gd name="connsiteY3" fmla="*/ 800100 h 800100"/>
                <a:gd name="connsiteX4" fmla="*/ 0 w 4000500"/>
                <a:gd name="connsiteY4" fmla="*/ 0 h 800100"/>
                <a:gd name="connsiteX0" fmla="*/ 0 w 4000500"/>
                <a:gd name="connsiteY0" fmla="*/ 0 h 800100"/>
                <a:gd name="connsiteX1" fmla="*/ 4000500 w 4000500"/>
                <a:gd name="connsiteY1" fmla="*/ 0 h 800100"/>
                <a:gd name="connsiteX2" fmla="*/ 4000500 w 4000500"/>
                <a:gd name="connsiteY2" fmla="*/ 800100 h 800100"/>
                <a:gd name="connsiteX3" fmla="*/ 792480 w 4000500"/>
                <a:gd name="connsiteY3" fmla="*/ 800100 h 800100"/>
                <a:gd name="connsiteX4" fmla="*/ 0 w 4000500"/>
                <a:gd name="connsiteY4" fmla="*/ 0 h 800100"/>
                <a:gd name="connsiteX0" fmla="*/ 0 w 4428566"/>
                <a:gd name="connsiteY0" fmla="*/ 0 h 806393"/>
                <a:gd name="connsiteX1" fmla="*/ 4000500 w 4428566"/>
                <a:gd name="connsiteY1" fmla="*/ 0 h 806393"/>
                <a:gd name="connsiteX2" fmla="*/ 4428566 w 4428566"/>
                <a:gd name="connsiteY2" fmla="*/ 806393 h 806393"/>
                <a:gd name="connsiteX3" fmla="*/ 792480 w 4428566"/>
                <a:gd name="connsiteY3" fmla="*/ 800100 h 806393"/>
                <a:gd name="connsiteX4" fmla="*/ 0 w 4428566"/>
                <a:gd name="connsiteY4" fmla="*/ 0 h 806393"/>
                <a:gd name="connsiteX0" fmla="*/ 0 w 4428566"/>
                <a:gd name="connsiteY0" fmla="*/ 0 h 806393"/>
                <a:gd name="connsiteX1" fmla="*/ 4428566 w 4428566"/>
                <a:gd name="connsiteY1" fmla="*/ 7035 h 806393"/>
                <a:gd name="connsiteX2" fmla="*/ 4428566 w 4428566"/>
                <a:gd name="connsiteY2" fmla="*/ 806393 h 806393"/>
                <a:gd name="connsiteX3" fmla="*/ 792480 w 4428566"/>
                <a:gd name="connsiteY3" fmla="*/ 800100 h 806393"/>
                <a:gd name="connsiteX4" fmla="*/ 0 w 4428566"/>
                <a:gd name="connsiteY4" fmla="*/ 0 h 8063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28566" h="806393">
                  <a:moveTo>
                    <a:pt x="0" y="0"/>
                  </a:moveTo>
                  <a:lnTo>
                    <a:pt x="4428566" y="7035"/>
                  </a:lnTo>
                  <a:lnTo>
                    <a:pt x="4428566" y="806393"/>
                  </a:lnTo>
                  <a:lnTo>
                    <a:pt x="792480" y="800100"/>
                  </a:lnTo>
                  <a:lnTo>
                    <a:pt x="0" y="0"/>
                  </a:lnTo>
                  <a:close/>
                </a:path>
              </a:pathLst>
            </a:custGeom>
            <a:solidFill>
              <a:srgbClr val="0B84FF"/>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nSpc>
                  <a:spcPct val="120000"/>
                </a:lnSpc>
                <a:spcBef>
                  <a:spcPts val="200"/>
                </a:spcBef>
              </a:pPr>
              <a:r>
                <a:rPr lang="fr-FR" sz="1000" kern="1000">
                  <a:solidFill>
                    <a:srgbClr val="00366C"/>
                  </a:solidFill>
                  <a:effectLst/>
                  <a:ea typeface="Calibri" panose="020F0502020204030204" pitchFamily="34" charset="0"/>
                  <a:cs typeface="Times New Roman" panose="02020603050405020304" pitchFamily="18" charset="0"/>
                </a:rPr>
                <a:t> </a:t>
              </a:r>
            </a:p>
          </p:txBody>
        </p:sp>
      </p:grpSp>
      <p:pic>
        <p:nvPicPr>
          <p:cNvPr id="16" name="Graphique 218">
            <a:extLst>
              <a:ext uri="{FF2B5EF4-FFF2-40B4-BE49-F238E27FC236}">
                <a16:creationId xmlns:a16="http://schemas.microsoft.com/office/drawing/2014/main" id="{797E772C-3E32-4DC4-9154-2641BFB9AA2D}"/>
              </a:ext>
            </a:extLst>
          </p:cNvPr>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40909" y="193345"/>
            <a:ext cx="1424861" cy="311868"/>
          </a:xfrm>
          <a:prstGeom prst="rect">
            <a:avLst/>
          </a:prstGeom>
        </p:spPr>
      </p:pic>
      <p:sp>
        <p:nvSpPr>
          <p:cNvPr id="17" name="Zone de texte 2">
            <a:extLst>
              <a:ext uri="{FF2B5EF4-FFF2-40B4-BE49-F238E27FC236}">
                <a16:creationId xmlns:a16="http://schemas.microsoft.com/office/drawing/2014/main" id="{BB37616C-272E-47F1-863A-B2C92FBE80F3}"/>
              </a:ext>
            </a:extLst>
          </p:cNvPr>
          <p:cNvSpPr txBox="1">
            <a:spLocks noChangeArrowheads="1"/>
          </p:cNvSpPr>
          <p:nvPr/>
        </p:nvSpPr>
        <p:spPr bwMode="auto">
          <a:xfrm>
            <a:off x="10440745" y="130371"/>
            <a:ext cx="18367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spcBef>
                <a:spcPct val="0"/>
              </a:spcBef>
              <a:spcAft>
                <a:spcPct val="0"/>
              </a:spcAft>
            </a:pPr>
            <a:r>
              <a:rPr lang="fr-FR">
                <a:solidFill>
                  <a:schemeClr val="bg1"/>
                </a:solidFill>
                <a:latin typeface="Arial"/>
                <a:cs typeface="Arial"/>
              </a:rPr>
              <a:t>Atelier 2 HTML</a:t>
            </a:r>
            <a:endParaRPr lang="en-US">
              <a:solidFill>
                <a:schemeClr val="bg1"/>
              </a:solidFill>
            </a:endParaRPr>
          </a:p>
        </p:txBody>
      </p:sp>
      <p:cxnSp>
        <p:nvCxnSpPr>
          <p:cNvPr id="21" name="Connecteur droit 12">
            <a:extLst>
              <a:ext uri="{FF2B5EF4-FFF2-40B4-BE49-F238E27FC236}">
                <a16:creationId xmlns:a16="http://schemas.microsoft.com/office/drawing/2014/main" id="{2FD4896E-C3EA-4312-B8B9-061395FD30B9}"/>
              </a:ext>
              <a:ext uri="{C183D7F6-B498-43B3-948B-1728B52AA6E4}">
                <adec:decorative xmlns:adec="http://schemas.microsoft.com/office/drawing/2017/decorative" val="1"/>
              </a:ext>
            </a:extLst>
          </p:cNvPr>
          <p:cNvCxnSpPr>
            <a:cxnSpLocks/>
          </p:cNvCxnSpPr>
          <p:nvPr/>
        </p:nvCxnSpPr>
        <p:spPr>
          <a:xfrm>
            <a:off x="10526228" y="71037"/>
            <a:ext cx="1416204" cy="0"/>
          </a:xfrm>
          <a:prstGeom prst="line">
            <a:avLst/>
          </a:prstGeom>
          <a:ln w="57150">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25" name="Espace réservé du numéro de diapositive 24">
            <a:extLst>
              <a:ext uri="{FF2B5EF4-FFF2-40B4-BE49-F238E27FC236}">
                <a16:creationId xmlns:a16="http://schemas.microsoft.com/office/drawing/2014/main" id="{6BFAE7BC-893E-4B9B-AB04-BFD3DE9B75A1}"/>
              </a:ext>
            </a:extLst>
          </p:cNvPr>
          <p:cNvSpPr>
            <a:spLocks noGrp="1"/>
          </p:cNvSpPr>
          <p:nvPr>
            <p:ph type="sldNum" sz="quarter" idx="12"/>
          </p:nvPr>
        </p:nvSpPr>
        <p:spPr/>
        <p:txBody>
          <a:bodyPr/>
          <a:lstStyle/>
          <a:p>
            <a:r>
              <a:rPr lang="fr-FR">
                <a:cs typeface="Calibri"/>
              </a:rPr>
              <a:t>5</a:t>
            </a:r>
          </a:p>
        </p:txBody>
      </p:sp>
      <p:sp>
        <p:nvSpPr>
          <p:cNvPr id="2" name="TextBox 1">
            <a:extLst>
              <a:ext uri="{FF2B5EF4-FFF2-40B4-BE49-F238E27FC236}">
                <a16:creationId xmlns:a16="http://schemas.microsoft.com/office/drawing/2014/main" id="{7DA37949-1194-B285-7F98-09560FF37E73}"/>
              </a:ext>
            </a:extLst>
          </p:cNvPr>
          <p:cNvSpPr txBox="1"/>
          <p:nvPr/>
        </p:nvSpPr>
        <p:spPr>
          <a:xfrm>
            <a:off x="2311400" y="2297139"/>
            <a:ext cx="7569864" cy="226433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lnSpc>
                <a:spcPct val="110000"/>
              </a:lnSpc>
              <a:spcBef>
                <a:spcPts val="1200"/>
              </a:spcBef>
              <a:spcAft>
                <a:spcPts val="200"/>
              </a:spcAft>
            </a:pPr>
            <a:r>
              <a:rPr lang="fr-FR" b="1" noProof="1">
                <a:ea typeface="+mn-lt"/>
                <a:cs typeface="+mn-lt"/>
              </a:rPr>
              <a:t>H</a:t>
            </a:r>
            <a:r>
              <a:rPr lang="fr-FR" noProof="1">
                <a:ea typeface="+mn-lt"/>
                <a:cs typeface="+mn-lt"/>
              </a:rPr>
              <a:t>yper</a:t>
            </a:r>
            <a:r>
              <a:rPr lang="fr-FR" b="1" noProof="1">
                <a:ea typeface="+mn-lt"/>
                <a:cs typeface="+mn-lt"/>
              </a:rPr>
              <a:t>T</a:t>
            </a:r>
            <a:r>
              <a:rPr lang="fr-FR" noProof="1">
                <a:ea typeface="+mn-lt"/>
                <a:cs typeface="+mn-lt"/>
              </a:rPr>
              <a:t>ext </a:t>
            </a:r>
            <a:r>
              <a:rPr lang="fr-FR" b="1" noProof="1">
                <a:ea typeface="+mn-lt"/>
                <a:cs typeface="+mn-lt"/>
              </a:rPr>
              <a:t>M</a:t>
            </a:r>
            <a:r>
              <a:rPr lang="fr-FR" noProof="1">
                <a:ea typeface="+mn-lt"/>
                <a:cs typeface="+mn-lt"/>
              </a:rPr>
              <a:t>arkup </a:t>
            </a:r>
            <a:r>
              <a:rPr lang="fr-FR" b="1" noProof="1">
                <a:ea typeface="+mn-lt"/>
                <a:cs typeface="+mn-lt"/>
              </a:rPr>
              <a:t>L</a:t>
            </a:r>
            <a:r>
              <a:rPr lang="fr-FR" noProof="1">
                <a:ea typeface="+mn-lt"/>
                <a:cs typeface="+mn-lt"/>
              </a:rPr>
              <a:t>anguage (HTML) est le code utilisé pour structurer une</a:t>
            </a:r>
            <a:r>
              <a:rPr lang="fr-FR">
                <a:ea typeface="+mn-lt"/>
                <a:cs typeface="+mn-lt"/>
              </a:rPr>
              <a:t> page web et son contenu. </a:t>
            </a:r>
            <a:endParaRPr lang="en-US">
              <a:ea typeface="+mn-lt"/>
              <a:cs typeface="+mn-lt"/>
            </a:endParaRPr>
          </a:p>
          <a:p>
            <a:pPr algn="ctr">
              <a:lnSpc>
                <a:spcPct val="110000"/>
              </a:lnSpc>
              <a:spcBef>
                <a:spcPts val="1200"/>
              </a:spcBef>
              <a:spcAft>
                <a:spcPts val="200"/>
              </a:spcAft>
            </a:pPr>
            <a:endParaRPr lang="fr-FR">
              <a:ea typeface="+mn-lt"/>
              <a:cs typeface="+mn-lt"/>
            </a:endParaRPr>
          </a:p>
          <a:p>
            <a:pPr algn="ctr">
              <a:lnSpc>
                <a:spcPct val="110000"/>
              </a:lnSpc>
              <a:spcBef>
                <a:spcPts val="1200"/>
              </a:spcBef>
              <a:spcAft>
                <a:spcPts val="200"/>
              </a:spcAft>
            </a:pPr>
            <a:r>
              <a:rPr lang="fr-FR">
                <a:ea typeface="+mn-lt"/>
                <a:cs typeface="+mn-lt"/>
              </a:rPr>
              <a:t>Par exemple, le contenu de votre page pourra être structuré en un ensemble de paragraphes, une liste à puces ou avec des images et des tableaux de données. </a:t>
            </a:r>
            <a:endParaRPr lang="en-US">
              <a:cs typeface="Calibri" panose="020F0502020204030204"/>
            </a:endParaRPr>
          </a:p>
        </p:txBody>
      </p:sp>
      <p:sp>
        <p:nvSpPr>
          <p:cNvPr id="5" name="TextBox 4">
            <a:extLst>
              <a:ext uri="{FF2B5EF4-FFF2-40B4-BE49-F238E27FC236}">
                <a16:creationId xmlns:a16="http://schemas.microsoft.com/office/drawing/2014/main" id="{D9FF766B-08F6-6781-9151-BE364103BED7}"/>
              </a:ext>
            </a:extLst>
          </p:cNvPr>
          <p:cNvSpPr txBox="1"/>
          <p:nvPr/>
        </p:nvSpPr>
        <p:spPr>
          <a:xfrm>
            <a:off x="2311400" y="798317"/>
            <a:ext cx="7569866" cy="41395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lnSpc>
                <a:spcPct val="110000"/>
              </a:lnSpc>
              <a:spcBef>
                <a:spcPts val="1200"/>
              </a:spcBef>
              <a:spcAft>
                <a:spcPts val="200"/>
              </a:spcAft>
            </a:pPr>
            <a:r>
              <a:rPr lang="fr-FR" sz="2000" b="1">
                <a:ea typeface="+mn-lt"/>
                <a:cs typeface="+mn-lt"/>
              </a:rPr>
              <a:t>Présentation du WEB</a:t>
            </a:r>
            <a:endParaRPr lang="en-US" sz="2000" b="1">
              <a:cs typeface="Calibri"/>
            </a:endParaRPr>
          </a:p>
        </p:txBody>
      </p:sp>
    </p:spTree>
    <p:extLst>
      <p:ext uri="{BB962C8B-B14F-4D97-AF65-F5344CB8AC3E}">
        <p14:creationId xmlns:p14="http://schemas.microsoft.com/office/powerpoint/2010/main" val="381882883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Connecteur droit 12">
            <a:extLst>
              <a:ext uri="{FF2B5EF4-FFF2-40B4-BE49-F238E27FC236}">
                <a16:creationId xmlns:a16="http://schemas.microsoft.com/office/drawing/2014/main" id="{7F409621-235B-42B7-8C57-C671A5B850E8}"/>
              </a:ext>
              <a:ext uri="{C183D7F6-B498-43B3-948B-1728B52AA6E4}">
                <adec:decorative xmlns:adec="http://schemas.microsoft.com/office/drawing/2017/decorative" val="1"/>
              </a:ext>
            </a:extLst>
          </p:cNvPr>
          <p:cNvCxnSpPr>
            <a:cxnSpLocks/>
          </p:cNvCxnSpPr>
          <p:nvPr/>
        </p:nvCxnSpPr>
        <p:spPr>
          <a:xfrm>
            <a:off x="240908" y="6459681"/>
            <a:ext cx="0" cy="398319"/>
          </a:xfrm>
          <a:prstGeom prst="line">
            <a:avLst/>
          </a:prstGeom>
          <a:ln w="139700">
            <a:solidFill>
              <a:schemeClr val="accent2"/>
            </a:solidFill>
            <a:prstDash val="solid"/>
          </a:ln>
        </p:spPr>
        <p:style>
          <a:lnRef idx="1">
            <a:schemeClr val="accent1"/>
          </a:lnRef>
          <a:fillRef idx="0">
            <a:schemeClr val="accent1"/>
          </a:fillRef>
          <a:effectRef idx="0">
            <a:schemeClr val="accent1"/>
          </a:effectRef>
          <a:fontRef idx="minor">
            <a:schemeClr val="tx1"/>
          </a:fontRef>
        </p:style>
      </p:cxnSp>
      <p:grpSp>
        <p:nvGrpSpPr>
          <p:cNvPr id="13" name="Groupe 12">
            <a:extLst>
              <a:ext uri="{FF2B5EF4-FFF2-40B4-BE49-F238E27FC236}">
                <a16:creationId xmlns:a16="http://schemas.microsoft.com/office/drawing/2014/main" id="{85DCF745-39CA-459B-8ACF-F7DEC90EFF33}"/>
              </a:ext>
              <a:ext uri="{C183D7F6-B498-43B3-948B-1728B52AA6E4}">
                <adec:decorative xmlns:adec="http://schemas.microsoft.com/office/drawing/2017/decorative" val="1"/>
              </a:ext>
            </a:extLst>
          </p:cNvPr>
          <p:cNvGrpSpPr/>
          <p:nvPr/>
        </p:nvGrpSpPr>
        <p:grpSpPr>
          <a:xfrm>
            <a:off x="9233656" y="-30668"/>
            <a:ext cx="2958344" cy="565210"/>
            <a:chOff x="1216702" y="-785818"/>
            <a:chExt cx="6391124" cy="1384729"/>
          </a:xfrm>
        </p:grpSpPr>
        <p:sp>
          <p:nvSpPr>
            <p:cNvPr id="14" name="Rectangle 1">
              <a:extLst>
                <a:ext uri="{FF2B5EF4-FFF2-40B4-BE49-F238E27FC236}">
                  <a16:creationId xmlns:a16="http://schemas.microsoft.com/office/drawing/2014/main" id="{1DD38E9F-DD41-498F-8651-C39F97B54463}"/>
                </a:ext>
              </a:extLst>
            </p:cNvPr>
            <p:cNvSpPr/>
            <p:nvPr/>
          </p:nvSpPr>
          <p:spPr>
            <a:xfrm>
              <a:off x="1216702" y="-755745"/>
              <a:ext cx="2792437" cy="728927"/>
            </a:xfrm>
            <a:custGeom>
              <a:avLst/>
              <a:gdLst>
                <a:gd name="connsiteX0" fmla="*/ 0 w 2778276"/>
                <a:gd name="connsiteY0" fmla="*/ 0 h 471777"/>
                <a:gd name="connsiteX1" fmla="*/ 2778276 w 2778276"/>
                <a:gd name="connsiteY1" fmla="*/ 0 h 471777"/>
                <a:gd name="connsiteX2" fmla="*/ 2778276 w 2778276"/>
                <a:gd name="connsiteY2" fmla="*/ 471777 h 471777"/>
                <a:gd name="connsiteX3" fmla="*/ 0 w 2778276"/>
                <a:gd name="connsiteY3" fmla="*/ 471777 h 471777"/>
                <a:gd name="connsiteX4" fmla="*/ 0 w 2778276"/>
                <a:gd name="connsiteY4" fmla="*/ 0 h 471777"/>
                <a:gd name="connsiteX0" fmla="*/ 0 w 2778276"/>
                <a:gd name="connsiteY0" fmla="*/ 0 h 499912"/>
                <a:gd name="connsiteX1" fmla="*/ 2778276 w 2778276"/>
                <a:gd name="connsiteY1" fmla="*/ 0 h 499912"/>
                <a:gd name="connsiteX2" fmla="*/ 2778276 w 2778276"/>
                <a:gd name="connsiteY2" fmla="*/ 471777 h 499912"/>
                <a:gd name="connsiteX3" fmla="*/ 576775 w 2778276"/>
                <a:gd name="connsiteY3" fmla="*/ 499912 h 499912"/>
                <a:gd name="connsiteX4" fmla="*/ 0 w 2778276"/>
                <a:gd name="connsiteY4" fmla="*/ 0 h 499912"/>
                <a:gd name="connsiteX0" fmla="*/ 0 w 2792344"/>
                <a:gd name="connsiteY0" fmla="*/ 0 h 514001"/>
                <a:gd name="connsiteX1" fmla="*/ 2778276 w 2792344"/>
                <a:gd name="connsiteY1" fmla="*/ 0 h 514001"/>
                <a:gd name="connsiteX2" fmla="*/ 2792344 w 2792344"/>
                <a:gd name="connsiteY2" fmla="*/ 514001 h 514001"/>
                <a:gd name="connsiteX3" fmla="*/ 576775 w 2792344"/>
                <a:gd name="connsiteY3" fmla="*/ 499912 h 514001"/>
                <a:gd name="connsiteX4" fmla="*/ 0 w 2792344"/>
                <a:gd name="connsiteY4" fmla="*/ 0 h 514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2344" h="514001">
                  <a:moveTo>
                    <a:pt x="0" y="0"/>
                  </a:moveTo>
                  <a:lnTo>
                    <a:pt x="2778276" y="0"/>
                  </a:lnTo>
                  <a:lnTo>
                    <a:pt x="2792344" y="514001"/>
                  </a:lnTo>
                  <a:lnTo>
                    <a:pt x="576775" y="499912"/>
                  </a:lnTo>
                  <a:lnTo>
                    <a:pt x="0" y="0"/>
                  </a:lnTo>
                  <a:close/>
                </a:path>
              </a:pathLst>
            </a:custGeom>
            <a:solidFill>
              <a:srgbClr val="EE740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fr-FR">
                <a:solidFill>
                  <a:srgbClr val="00366C"/>
                </a:solidFill>
              </a:endParaRPr>
            </a:p>
          </p:txBody>
        </p:sp>
        <p:sp>
          <p:nvSpPr>
            <p:cNvPr id="15" name="Rectangle 2">
              <a:extLst>
                <a:ext uri="{FF2B5EF4-FFF2-40B4-BE49-F238E27FC236}">
                  <a16:creationId xmlns:a16="http://schemas.microsoft.com/office/drawing/2014/main" id="{ADAB0AEC-795E-4826-A0D6-2720A6B5F17E}"/>
                </a:ext>
              </a:extLst>
            </p:cNvPr>
            <p:cNvSpPr/>
            <p:nvPr/>
          </p:nvSpPr>
          <p:spPr>
            <a:xfrm>
              <a:off x="1968078" y="-785818"/>
              <a:ext cx="5639748" cy="1384729"/>
            </a:xfrm>
            <a:custGeom>
              <a:avLst/>
              <a:gdLst>
                <a:gd name="connsiteX0" fmla="*/ 0 w 4000500"/>
                <a:gd name="connsiteY0" fmla="*/ 0 h 800100"/>
                <a:gd name="connsiteX1" fmla="*/ 4000500 w 4000500"/>
                <a:gd name="connsiteY1" fmla="*/ 0 h 800100"/>
                <a:gd name="connsiteX2" fmla="*/ 4000500 w 4000500"/>
                <a:gd name="connsiteY2" fmla="*/ 800100 h 800100"/>
                <a:gd name="connsiteX3" fmla="*/ 0 w 4000500"/>
                <a:gd name="connsiteY3" fmla="*/ 800100 h 800100"/>
                <a:gd name="connsiteX4" fmla="*/ 0 w 4000500"/>
                <a:gd name="connsiteY4" fmla="*/ 0 h 800100"/>
                <a:gd name="connsiteX0" fmla="*/ 0 w 4000500"/>
                <a:gd name="connsiteY0" fmla="*/ 0 h 800100"/>
                <a:gd name="connsiteX1" fmla="*/ 4000500 w 4000500"/>
                <a:gd name="connsiteY1" fmla="*/ 0 h 800100"/>
                <a:gd name="connsiteX2" fmla="*/ 4000500 w 4000500"/>
                <a:gd name="connsiteY2" fmla="*/ 800100 h 800100"/>
                <a:gd name="connsiteX3" fmla="*/ 792480 w 4000500"/>
                <a:gd name="connsiteY3" fmla="*/ 800100 h 800100"/>
                <a:gd name="connsiteX4" fmla="*/ 0 w 4000500"/>
                <a:gd name="connsiteY4" fmla="*/ 0 h 800100"/>
                <a:gd name="connsiteX0" fmla="*/ 0 w 4428566"/>
                <a:gd name="connsiteY0" fmla="*/ 0 h 806393"/>
                <a:gd name="connsiteX1" fmla="*/ 4000500 w 4428566"/>
                <a:gd name="connsiteY1" fmla="*/ 0 h 806393"/>
                <a:gd name="connsiteX2" fmla="*/ 4428566 w 4428566"/>
                <a:gd name="connsiteY2" fmla="*/ 806393 h 806393"/>
                <a:gd name="connsiteX3" fmla="*/ 792480 w 4428566"/>
                <a:gd name="connsiteY3" fmla="*/ 800100 h 806393"/>
                <a:gd name="connsiteX4" fmla="*/ 0 w 4428566"/>
                <a:gd name="connsiteY4" fmla="*/ 0 h 806393"/>
                <a:gd name="connsiteX0" fmla="*/ 0 w 4428566"/>
                <a:gd name="connsiteY0" fmla="*/ 0 h 806393"/>
                <a:gd name="connsiteX1" fmla="*/ 4428566 w 4428566"/>
                <a:gd name="connsiteY1" fmla="*/ 7035 h 806393"/>
                <a:gd name="connsiteX2" fmla="*/ 4428566 w 4428566"/>
                <a:gd name="connsiteY2" fmla="*/ 806393 h 806393"/>
                <a:gd name="connsiteX3" fmla="*/ 792480 w 4428566"/>
                <a:gd name="connsiteY3" fmla="*/ 800100 h 806393"/>
                <a:gd name="connsiteX4" fmla="*/ 0 w 4428566"/>
                <a:gd name="connsiteY4" fmla="*/ 0 h 8063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28566" h="806393">
                  <a:moveTo>
                    <a:pt x="0" y="0"/>
                  </a:moveTo>
                  <a:lnTo>
                    <a:pt x="4428566" y="7035"/>
                  </a:lnTo>
                  <a:lnTo>
                    <a:pt x="4428566" y="806393"/>
                  </a:lnTo>
                  <a:lnTo>
                    <a:pt x="792480" y="800100"/>
                  </a:lnTo>
                  <a:lnTo>
                    <a:pt x="0" y="0"/>
                  </a:lnTo>
                  <a:close/>
                </a:path>
              </a:pathLst>
            </a:custGeom>
            <a:solidFill>
              <a:srgbClr val="0B84FF"/>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nSpc>
                  <a:spcPct val="120000"/>
                </a:lnSpc>
                <a:spcBef>
                  <a:spcPts val="200"/>
                </a:spcBef>
              </a:pPr>
              <a:r>
                <a:rPr lang="fr-FR" sz="1000" kern="1000">
                  <a:solidFill>
                    <a:srgbClr val="00366C"/>
                  </a:solidFill>
                  <a:effectLst/>
                  <a:ea typeface="Calibri" panose="020F0502020204030204" pitchFamily="34" charset="0"/>
                  <a:cs typeface="Times New Roman" panose="02020603050405020304" pitchFamily="18" charset="0"/>
                </a:rPr>
                <a:t> </a:t>
              </a:r>
            </a:p>
          </p:txBody>
        </p:sp>
      </p:grpSp>
      <p:pic>
        <p:nvPicPr>
          <p:cNvPr id="16" name="Graphique 218">
            <a:extLst>
              <a:ext uri="{FF2B5EF4-FFF2-40B4-BE49-F238E27FC236}">
                <a16:creationId xmlns:a16="http://schemas.microsoft.com/office/drawing/2014/main" id="{797E772C-3E32-4DC4-9154-2641BFB9AA2D}"/>
              </a:ext>
            </a:extLst>
          </p:cNvPr>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40909" y="193345"/>
            <a:ext cx="1424861" cy="311868"/>
          </a:xfrm>
          <a:prstGeom prst="rect">
            <a:avLst/>
          </a:prstGeom>
        </p:spPr>
      </p:pic>
      <p:sp>
        <p:nvSpPr>
          <p:cNvPr id="17" name="Zone de texte 2">
            <a:extLst>
              <a:ext uri="{FF2B5EF4-FFF2-40B4-BE49-F238E27FC236}">
                <a16:creationId xmlns:a16="http://schemas.microsoft.com/office/drawing/2014/main" id="{BB37616C-272E-47F1-863A-B2C92FBE80F3}"/>
              </a:ext>
            </a:extLst>
          </p:cNvPr>
          <p:cNvSpPr txBox="1">
            <a:spLocks noChangeArrowheads="1"/>
          </p:cNvSpPr>
          <p:nvPr/>
        </p:nvSpPr>
        <p:spPr bwMode="auto">
          <a:xfrm>
            <a:off x="10440745" y="130371"/>
            <a:ext cx="18367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spcBef>
                <a:spcPct val="0"/>
              </a:spcBef>
              <a:spcAft>
                <a:spcPct val="0"/>
              </a:spcAft>
            </a:pPr>
            <a:r>
              <a:rPr lang="fr-FR">
                <a:solidFill>
                  <a:schemeClr val="bg1"/>
                </a:solidFill>
                <a:latin typeface="Arial"/>
                <a:cs typeface="Arial"/>
              </a:rPr>
              <a:t>Atelier 2 HTML</a:t>
            </a:r>
            <a:endParaRPr lang="en-US">
              <a:solidFill>
                <a:schemeClr val="bg1"/>
              </a:solidFill>
            </a:endParaRPr>
          </a:p>
        </p:txBody>
      </p:sp>
      <p:cxnSp>
        <p:nvCxnSpPr>
          <p:cNvPr id="21" name="Connecteur droit 12">
            <a:extLst>
              <a:ext uri="{FF2B5EF4-FFF2-40B4-BE49-F238E27FC236}">
                <a16:creationId xmlns:a16="http://schemas.microsoft.com/office/drawing/2014/main" id="{2FD4896E-C3EA-4312-B8B9-061395FD30B9}"/>
              </a:ext>
              <a:ext uri="{C183D7F6-B498-43B3-948B-1728B52AA6E4}">
                <adec:decorative xmlns:adec="http://schemas.microsoft.com/office/drawing/2017/decorative" val="1"/>
              </a:ext>
            </a:extLst>
          </p:cNvPr>
          <p:cNvCxnSpPr>
            <a:cxnSpLocks/>
          </p:cNvCxnSpPr>
          <p:nvPr/>
        </p:nvCxnSpPr>
        <p:spPr>
          <a:xfrm>
            <a:off x="10526228" y="71037"/>
            <a:ext cx="1416204" cy="0"/>
          </a:xfrm>
          <a:prstGeom prst="line">
            <a:avLst/>
          </a:prstGeom>
          <a:ln w="57150">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25" name="Espace réservé du numéro de diapositive 24">
            <a:extLst>
              <a:ext uri="{FF2B5EF4-FFF2-40B4-BE49-F238E27FC236}">
                <a16:creationId xmlns:a16="http://schemas.microsoft.com/office/drawing/2014/main" id="{6BFAE7BC-893E-4B9B-AB04-BFD3DE9B75A1}"/>
              </a:ext>
            </a:extLst>
          </p:cNvPr>
          <p:cNvSpPr>
            <a:spLocks noGrp="1"/>
          </p:cNvSpPr>
          <p:nvPr>
            <p:ph type="sldNum" sz="quarter" idx="12"/>
          </p:nvPr>
        </p:nvSpPr>
        <p:spPr/>
        <p:txBody>
          <a:bodyPr/>
          <a:lstStyle/>
          <a:p>
            <a:r>
              <a:rPr lang="fr-FR">
                <a:cs typeface="Calibri"/>
              </a:rPr>
              <a:t>58</a:t>
            </a:r>
          </a:p>
        </p:txBody>
      </p:sp>
      <p:sp>
        <p:nvSpPr>
          <p:cNvPr id="3" name="TextBox 2">
            <a:extLst>
              <a:ext uri="{FF2B5EF4-FFF2-40B4-BE49-F238E27FC236}">
                <a16:creationId xmlns:a16="http://schemas.microsoft.com/office/drawing/2014/main" id="{300F317F-220A-C48E-5C15-8F401C4C2259}"/>
              </a:ext>
            </a:extLst>
          </p:cNvPr>
          <p:cNvSpPr txBox="1"/>
          <p:nvPr/>
        </p:nvSpPr>
        <p:spPr>
          <a:xfrm>
            <a:off x="3094404" y="367690"/>
            <a:ext cx="5994400" cy="41395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lnSpc>
                <a:spcPct val="110000"/>
              </a:lnSpc>
              <a:spcBef>
                <a:spcPts val="1200"/>
              </a:spcBef>
              <a:spcAft>
                <a:spcPts val="200"/>
              </a:spcAft>
            </a:pPr>
            <a:r>
              <a:rPr lang="fr-FR" sz="2000" b="1">
                <a:cs typeface="Calibri"/>
              </a:rPr>
              <a:t>Découverte du CSS et application</a:t>
            </a:r>
          </a:p>
        </p:txBody>
      </p:sp>
      <p:sp>
        <p:nvSpPr>
          <p:cNvPr id="4" name="Espace réservé du contenu 2">
            <a:extLst>
              <a:ext uri="{FF2B5EF4-FFF2-40B4-BE49-F238E27FC236}">
                <a16:creationId xmlns:a16="http://schemas.microsoft.com/office/drawing/2014/main" id="{A89E0A5D-996B-19E8-94DB-84BF450C7363}"/>
              </a:ext>
            </a:extLst>
          </p:cNvPr>
          <p:cNvSpPr txBox="1">
            <a:spLocks/>
          </p:cNvSpPr>
          <p:nvPr/>
        </p:nvSpPr>
        <p:spPr>
          <a:xfrm>
            <a:off x="1487365" y="875690"/>
            <a:ext cx="9213850" cy="393700"/>
          </a:xfrm>
          <a:prstGeom prst="rect">
            <a:avLst/>
          </a:prstGeom>
        </p:spPr>
        <p:txBody>
          <a:bodyPr lIns="91440" tIns="45720" rIns="91440" bIns="45720" anchor="t">
            <a:normAutofit lnSpcReduction="10000"/>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fr-FR" b="1">
                <a:solidFill>
                  <a:schemeClr val="accent1"/>
                </a:solidFill>
                <a:cs typeface="Calibri"/>
              </a:rPr>
              <a:t>Répétition d'arrière-plan</a:t>
            </a:r>
          </a:p>
        </p:txBody>
      </p:sp>
      <p:sp>
        <p:nvSpPr>
          <p:cNvPr id="8" name="ZoneTexte 2">
            <a:extLst>
              <a:ext uri="{FF2B5EF4-FFF2-40B4-BE49-F238E27FC236}">
                <a16:creationId xmlns:a16="http://schemas.microsoft.com/office/drawing/2014/main" id="{D14C1BE5-2243-71E4-B1C9-FD844BAD6E90}"/>
              </a:ext>
            </a:extLst>
          </p:cNvPr>
          <p:cNvSpPr txBox="1"/>
          <p:nvPr/>
        </p:nvSpPr>
        <p:spPr>
          <a:xfrm>
            <a:off x="2375598" y="1935284"/>
            <a:ext cx="7595367" cy="399468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14999"/>
              </a:lnSpc>
              <a:spcBef>
                <a:spcPts val="1200"/>
              </a:spcBef>
              <a:spcAft>
                <a:spcPts val="1000"/>
              </a:spcAft>
            </a:pPr>
            <a:r>
              <a:rPr lang="fr-FR" noProof="1">
                <a:solidFill>
                  <a:srgbClr val="E45649"/>
                </a:solidFill>
                <a:latin typeface="Consolas"/>
                <a:cs typeface="Calibri"/>
              </a:rPr>
              <a:t>body</a:t>
            </a:r>
            <a:r>
              <a:rPr lang="fr-FR" noProof="1">
                <a:solidFill>
                  <a:srgbClr val="383A42"/>
                </a:solidFill>
                <a:latin typeface="Consolas"/>
                <a:cs typeface="Calibri"/>
              </a:rPr>
              <a:t> { </a:t>
            </a:r>
            <a:endParaRPr lang="fr-FR" noProof="1">
              <a:ea typeface="+mn-lt"/>
              <a:cs typeface="+mn-lt"/>
            </a:endParaRPr>
          </a:p>
          <a:p>
            <a:pPr>
              <a:lnSpc>
                <a:spcPct val="114999"/>
              </a:lnSpc>
              <a:spcBef>
                <a:spcPts val="1200"/>
              </a:spcBef>
              <a:spcAft>
                <a:spcPts val="1000"/>
              </a:spcAft>
            </a:pPr>
            <a:r>
              <a:rPr lang="fr-FR" noProof="1">
                <a:solidFill>
                  <a:srgbClr val="383A42"/>
                </a:solidFill>
                <a:latin typeface="Consolas"/>
                <a:cs typeface="Calibri"/>
              </a:rPr>
              <a:t>  background-image: </a:t>
            </a:r>
            <a:r>
              <a:rPr lang="fr-FR" noProof="1">
                <a:solidFill>
                  <a:srgbClr val="0184BC"/>
                </a:solidFill>
                <a:latin typeface="Consolas"/>
                <a:cs typeface="Calibri"/>
              </a:rPr>
              <a:t>url</a:t>
            </a:r>
            <a:r>
              <a:rPr lang="fr-FR" noProof="1">
                <a:solidFill>
                  <a:srgbClr val="383A42"/>
                </a:solidFill>
                <a:latin typeface="Consolas"/>
                <a:cs typeface="Calibri"/>
              </a:rPr>
              <a:t>(</a:t>
            </a:r>
            <a:r>
              <a:rPr lang="fr-FR" noProof="1">
                <a:solidFill>
                  <a:srgbClr val="50A14F"/>
                </a:solidFill>
                <a:latin typeface="Consolas"/>
                <a:cs typeface="Calibri"/>
              </a:rPr>
              <a:t>"images/gradient_bg.png"</a:t>
            </a:r>
            <a:r>
              <a:rPr lang="fr-FR" noProof="1">
                <a:solidFill>
                  <a:srgbClr val="383A42"/>
                </a:solidFill>
                <a:latin typeface="Consolas"/>
                <a:cs typeface="Calibri"/>
              </a:rPr>
              <a:t>);</a:t>
            </a:r>
            <a:endParaRPr lang="fr-FR" noProof="1">
              <a:solidFill>
                <a:srgbClr val="000000"/>
              </a:solidFill>
              <a:latin typeface="Calibri" panose="020F0502020204030204"/>
              <a:ea typeface="+mn-lt"/>
              <a:cs typeface="+mn-lt"/>
            </a:endParaRPr>
          </a:p>
          <a:p>
            <a:pPr>
              <a:lnSpc>
                <a:spcPct val="114999"/>
              </a:lnSpc>
              <a:spcBef>
                <a:spcPts val="1200"/>
              </a:spcBef>
              <a:spcAft>
                <a:spcPts val="1000"/>
              </a:spcAft>
            </a:pPr>
            <a:r>
              <a:rPr lang="fr-FR" noProof="1">
                <a:solidFill>
                  <a:srgbClr val="383A42"/>
                </a:solidFill>
                <a:latin typeface="Consolas"/>
                <a:ea typeface="+mn-lt"/>
                <a:cs typeface="+mn-lt"/>
              </a:rPr>
              <a:t>  background-repeat: repeat-x;</a:t>
            </a:r>
            <a:endParaRPr lang="fr-FR" noProof="1">
              <a:ea typeface="+mn-lt"/>
              <a:cs typeface="+mn-lt"/>
            </a:endParaRPr>
          </a:p>
          <a:p>
            <a:pPr>
              <a:lnSpc>
                <a:spcPct val="114999"/>
              </a:lnSpc>
              <a:spcBef>
                <a:spcPts val="1200"/>
              </a:spcBef>
              <a:spcAft>
                <a:spcPts val="1000"/>
              </a:spcAft>
            </a:pPr>
            <a:r>
              <a:rPr lang="fr-FR" noProof="1">
                <a:solidFill>
                  <a:srgbClr val="383A42"/>
                </a:solidFill>
                <a:latin typeface="Consolas"/>
                <a:ea typeface="+mn-lt"/>
                <a:cs typeface="+mn-lt"/>
              </a:rPr>
              <a:t>  background-repeat: repeat-y;</a:t>
            </a:r>
            <a:endParaRPr lang="fr-FR" noProof="1">
              <a:ea typeface="+mn-lt"/>
              <a:cs typeface="+mn-lt"/>
            </a:endParaRPr>
          </a:p>
          <a:p>
            <a:pPr>
              <a:lnSpc>
                <a:spcPct val="114999"/>
              </a:lnSpc>
              <a:spcBef>
                <a:spcPts val="1200"/>
              </a:spcBef>
              <a:spcAft>
                <a:spcPts val="1000"/>
              </a:spcAft>
            </a:pPr>
            <a:r>
              <a:rPr lang="fr-FR" noProof="1">
                <a:solidFill>
                  <a:srgbClr val="383A42"/>
                </a:solidFill>
                <a:latin typeface="Consolas"/>
                <a:ea typeface="+mn-lt"/>
                <a:cs typeface="+mn-lt"/>
              </a:rPr>
              <a:t>  background-repeat: no-repeat;</a:t>
            </a:r>
            <a:endParaRPr lang="fr-FR" noProof="1">
              <a:ea typeface="+mn-lt"/>
              <a:cs typeface="+mn-lt"/>
            </a:endParaRPr>
          </a:p>
          <a:p>
            <a:pPr>
              <a:lnSpc>
                <a:spcPct val="114999"/>
              </a:lnSpc>
              <a:spcBef>
                <a:spcPts val="1200"/>
              </a:spcBef>
              <a:spcAft>
                <a:spcPts val="1000"/>
              </a:spcAft>
            </a:pPr>
            <a:r>
              <a:rPr lang="fr-FR" noProof="1">
                <a:solidFill>
                  <a:srgbClr val="383A42"/>
                </a:solidFill>
                <a:latin typeface="Consolas"/>
                <a:cs typeface="Calibri"/>
              </a:rPr>
              <a:t>}</a:t>
            </a:r>
            <a:endParaRPr lang="fr-FR" noProof="1">
              <a:ea typeface="+mn-lt"/>
              <a:cs typeface="+mn-lt"/>
            </a:endParaRPr>
          </a:p>
          <a:p>
            <a:pPr>
              <a:lnSpc>
                <a:spcPct val="114999"/>
              </a:lnSpc>
              <a:spcBef>
                <a:spcPts val="1200"/>
              </a:spcBef>
              <a:spcAft>
                <a:spcPts val="1000"/>
              </a:spcAft>
            </a:pPr>
            <a:endParaRPr lang="fr-FR" noProof="1">
              <a:solidFill>
                <a:srgbClr val="383A42"/>
              </a:solidFill>
              <a:latin typeface="Consolas"/>
              <a:cs typeface="Calibri"/>
            </a:endParaRPr>
          </a:p>
        </p:txBody>
      </p:sp>
      <p:sp>
        <p:nvSpPr>
          <p:cNvPr id="6" name="ZoneTexte 5">
            <a:extLst>
              <a:ext uri="{FF2B5EF4-FFF2-40B4-BE49-F238E27FC236}">
                <a16:creationId xmlns:a16="http://schemas.microsoft.com/office/drawing/2014/main" id="{5F03C217-D7C3-DBB2-0375-8183A6300EEC}"/>
              </a:ext>
            </a:extLst>
          </p:cNvPr>
          <p:cNvSpPr txBox="1"/>
          <p:nvPr/>
        </p:nvSpPr>
        <p:spPr>
          <a:xfrm>
            <a:off x="1121019" y="5092212"/>
            <a:ext cx="1011628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noProof="1">
              <a:cs typeface="Calibri"/>
            </a:endParaRPr>
          </a:p>
        </p:txBody>
      </p:sp>
    </p:spTree>
    <p:extLst>
      <p:ext uri="{BB962C8B-B14F-4D97-AF65-F5344CB8AC3E}">
        <p14:creationId xmlns:p14="http://schemas.microsoft.com/office/powerpoint/2010/main" val="411815215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Connecteur droit 12">
            <a:extLst>
              <a:ext uri="{FF2B5EF4-FFF2-40B4-BE49-F238E27FC236}">
                <a16:creationId xmlns:a16="http://schemas.microsoft.com/office/drawing/2014/main" id="{7F409621-235B-42B7-8C57-C671A5B850E8}"/>
              </a:ext>
              <a:ext uri="{C183D7F6-B498-43B3-948B-1728B52AA6E4}">
                <adec:decorative xmlns:adec="http://schemas.microsoft.com/office/drawing/2017/decorative" val="1"/>
              </a:ext>
            </a:extLst>
          </p:cNvPr>
          <p:cNvCxnSpPr>
            <a:cxnSpLocks/>
          </p:cNvCxnSpPr>
          <p:nvPr/>
        </p:nvCxnSpPr>
        <p:spPr>
          <a:xfrm>
            <a:off x="240908" y="6459681"/>
            <a:ext cx="0" cy="398319"/>
          </a:xfrm>
          <a:prstGeom prst="line">
            <a:avLst/>
          </a:prstGeom>
          <a:ln w="139700">
            <a:solidFill>
              <a:schemeClr val="accent2"/>
            </a:solidFill>
            <a:prstDash val="solid"/>
          </a:ln>
        </p:spPr>
        <p:style>
          <a:lnRef idx="1">
            <a:schemeClr val="accent1"/>
          </a:lnRef>
          <a:fillRef idx="0">
            <a:schemeClr val="accent1"/>
          </a:fillRef>
          <a:effectRef idx="0">
            <a:schemeClr val="accent1"/>
          </a:effectRef>
          <a:fontRef idx="minor">
            <a:schemeClr val="tx1"/>
          </a:fontRef>
        </p:style>
      </p:cxnSp>
      <p:grpSp>
        <p:nvGrpSpPr>
          <p:cNvPr id="13" name="Groupe 12">
            <a:extLst>
              <a:ext uri="{FF2B5EF4-FFF2-40B4-BE49-F238E27FC236}">
                <a16:creationId xmlns:a16="http://schemas.microsoft.com/office/drawing/2014/main" id="{85DCF745-39CA-459B-8ACF-F7DEC90EFF33}"/>
              </a:ext>
              <a:ext uri="{C183D7F6-B498-43B3-948B-1728B52AA6E4}">
                <adec:decorative xmlns:adec="http://schemas.microsoft.com/office/drawing/2017/decorative" val="1"/>
              </a:ext>
            </a:extLst>
          </p:cNvPr>
          <p:cNvGrpSpPr/>
          <p:nvPr/>
        </p:nvGrpSpPr>
        <p:grpSpPr>
          <a:xfrm>
            <a:off x="9233656" y="-30668"/>
            <a:ext cx="2958344" cy="565210"/>
            <a:chOff x="1216702" y="-785818"/>
            <a:chExt cx="6391124" cy="1384729"/>
          </a:xfrm>
        </p:grpSpPr>
        <p:sp>
          <p:nvSpPr>
            <p:cNvPr id="14" name="Rectangle 1">
              <a:extLst>
                <a:ext uri="{FF2B5EF4-FFF2-40B4-BE49-F238E27FC236}">
                  <a16:creationId xmlns:a16="http://schemas.microsoft.com/office/drawing/2014/main" id="{1DD38E9F-DD41-498F-8651-C39F97B54463}"/>
                </a:ext>
              </a:extLst>
            </p:cNvPr>
            <p:cNvSpPr/>
            <p:nvPr/>
          </p:nvSpPr>
          <p:spPr>
            <a:xfrm>
              <a:off x="1216702" y="-755745"/>
              <a:ext cx="2792437" cy="728927"/>
            </a:xfrm>
            <a:custGeom>
              <a:avLst/>
              <a:gdLst>
                <a:gd name="connsiteX0" fmla="*/ 0 w 2778276"/>
                <a:gd name="connsiteY0" fmla="*/ 0 h 471777"/>
                <a:gd name="connsiteX1" fmla="*/ 2778276 w 2778276"/>
                <a:gd name="connsiteY1" fmla="*/ 0 h 471777"/>
                <a:gd name="connsiteX2" fmla="*/ 2778276 w 2778276"/>
                <a:gd name="connsiteY2" fmla="*/ 471777 h 471777"/>
                <a:gd name="connsiteX3" fmla="*/ 0 w 2778276"/>
                <a:gd name="connsiteY3" fmla="*/ 471777 h 471777"/>
                <a:gd name="connsiteX4" fmla="*/ 0 w 2778276"/>
                <a:gd name="connsiteY4" fmla="*/ 0 h 471777"/>
                <a:gd name="connsiteX0" fmla="*/ 0 w 2778276"/>
                <a:gd name="connsiteY0" fmla="*/ 0 h 499912"/>
                <a:gd name="connsiteX1" fmla="*/ 2778276 w 2778276"/>
                <a:gd name="connsiteY1" fmla="*/ 0 h 499912"/>
                <a:gd name="connsiteX2" fmla="*/ 2778276 w 2778276"/>
                <a:gd name="connsiteY2" fmla="*/ 471777 h 499912"/>
                <a:gd name="connsiteX3" fmla="*/ 576775 w 2778276"/>
                <a:gd name="connsiteY3" fmla="*/ 499912 h 499912"/>
                <a:gd name="connsiteX4" fmla="*/ 0 w 2778276"/>
                <a:gd name="connsiteY4" fmla="*/ 0 h 499912"/>
                <a:gd name="connsiteX0" fmla="*/ 0 w 2792344"/>
                <a:gd name="connsiteY0" fmla="*/ 0 h 514001"/>
                <a:gd name="connsiteX1" fmla="*/ 2778276 w 2792344"/>
                <a:gd name="connsiteY1" fmla="*/ 0 h 514001"/>
                <a:gd name="connsiteX2" fmla="*/ 2792344 w 2792344"/>
                <a:gd name="connsiteY2" fmla="*/ 514001 h 514001"/>
                <a:gd name="connsiteX3" fmla="*/ 576775 w 2792344"/>
                <a:gd name="connsiteY3" fmla="*/ 499912 h 514001"/>
                <a:gd name="connsiteX4" fmla="*/ 0 w 2792344"/>
                <a:gd name="connsiteY4" fmla="*/ 0 h 514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2344" h="514001">
                  <a:moveTo>
                    <a:pt x="0" y="0"/>
                  </a:moveTo>
                  <a:lnTo>
                    <a:pt x="2778276" y="0"/>
                  </a:lnTo>
                  <a:lnTo>
                    <a:pt x="2792344" y="514001"/>
                  </a:lnTo>
                  <a:lnTo>
                    <a:pt x="576775" y="499912"/>
                  </a:lnTo>
                  <a:lnTo>
                    <a:pt x="0" y="0"/>
                  </a:lnTo>
                  <a:close/>
                </a:path>
              </a:pathLst>
            </a:custGeom>
            <a:solidFill>
              <a:srgbClr val="EE740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fr-FR">
                <a:solidFill>
                  <a:srgbClr val="00366C"/>
                </a:solidFill>
              </a:endParaRPr>
            </a:p>
          </p:txBody>
        </p:sp>
        <p:sp>
          <p:nvSpPr>
            <p:cNvPr id="15" name="Rectangle 2">
              <a:extLst>
                <a:ext uri="{FF2B5EF4-FFF2-40B4-BE49-F238E27FC236}">
                  <a16:creationId xmlns:a16="http://schemas.microsoft.com/office/drawing/2014/main" id="{ADAB0AEC-795E-4826-A0D6-2720A6B5F17E}"/>
                </a:ext>
              </a:extLst>
            </p:cNvPr>
            <p:cNvSpPr/>
            <p:nvPr/>
          </p:nvSpPr>
          <p:spPr>
            <a:xfrm>
              <a:off x="1968078" y="-785818"/>
              <a:ext cx="5639748" cy="1384729"/>
            </a:xfrm>
            <a:custGeom>
              <a:avLst/>
              <a:gdLst>
                <a:gd name="connsiteX0" fmla="*/ 0 w 4000500"/>
                <a:gd name="connsiteY0" fmla="*/ 0 h 800100"/>
                <a:gd name="connsiteX1" fmla="*/ 4000500 w 4000500"/>
                <a:gd name="connsiteY1" fmla="*/ 0 h 800100"/>
                <a:gd name="connsiteX2" fmla="*/ 4000500 w 4000500"/>
                <a:gd name="connsiteY2" fmla="*/ 800100 h 800100"/>
                <a:gd name="connsiteX3" fmla="*/ 0 w 4000500"/>
                <a:gd name="connsiteY3" fmla="*/ 800100 h 800100"/>
                <a:gd name="connsiteX4" fmla="*/ 0 w 4000500"/>
                <a:gd name="connsiteY4" fmla="*/ 0 h 800100"/>
                <a:gd name="connsiteX0" fmla="*/ 0 w 4000500"/>
                <a:gd name="connsiteY0" fmla="*/ 0 h 800100"/>
                <a:gd name="connsiteX1" fmla="*/ 4000500 w 4000500"/>
                <a:gd name="connsiteY1" fmla="*/ 0 h 800100"/>
                <a:gd name="connsiteX2" fmla="*/ 4000500 w 4000500"/>
                <a:gd name="connsiteY2" fmla="*/ 800100 h 800100"/>
                <a:gd name="connsiteX3" fmla="*/ 792480 w 4000500"/>
                <a:gd name="connsiteY3" fmla="*/ 800100 h 800100"/>
                <a:gd name="connsiteX4" fmla="*/ 0 w 4000500"/>
                <a:gd name="connsiteY4" fmla="*/ 0 h 800100"/>
                <a:gd name="connsiteX0" fmla="*/ 0 w 4428566"/>
                <a:gd name="connsiteY0" fmla="*/ 0 h 806393"/>
                <a:gd name="connsiteX1" fmla="*/ 4000500 w 4428566"/>
                <a:gd name="connsiteY1" fmla="*/ 0 h 806393"/>
                <a:gd name="connsiteX2" fmla="*/ 4428566 w 4428566"/>
                <a:gd name="connsiteY2" fmla="*/ 806393 h 806393"/>
                <a:gd name="connsiteX3" fmla="*/ 792480 w 4428566"/>
                <a:gd name="connsiteY3" fmla="*/ 800100 h 806393"/>
                <a:gd name="connsiteX4" fmla="*/ 0 w 4428566"/>
                <a:gd name="connsiteY4" fmla="*/ 0 h 806393"/>
                <a:gd name="connsiteX0" fmla="*/ 0 w 4428566"/>
                <a:gd name="connsiteY0" fmla="*/ 0 h 806393"/>
                <a:gd name="connsiteX1" fmla="*/ 4428566 w 4428566"/>
                <a:gd name="connsiteY1" fmla="*/ 7035 h 806393"/>
                <a:gd name="connsiteX2" fmla="*/ 4428566 w 4428566"/>
                <a:gd name="connsiteY2" fmla="*/ 806393 h 806393"/>
                <a:gd name="connsiteX3" fmla="*/ 792480 w 4428566"/>
                <a:gd name="connsiteY3" fmla="*/ 800100 h 806393"/>
                <a:gd name="connsiteX4" fmla="*/ 0 w 4428566"/>
                <a:gd name="connsiteY4" fmla="*/ 0 h 8063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28566" h="806393">
                  <a:moveTo>
                    <a:pt x="0" y="0"/>
                  </a:moveTo>
                  <a:lnTo>
                    <a:pt x="4428566" y="7035"/>
                  </a:lnTo>
                  <a:lnTo>
                    <a:pt x="4428566" y="806393"/>
                  </a:lnTo>
                  <a:lnTo>
                    <a:pt x="792480" y="800100"/>
                  </a:lnTo>
                  <a:lnTo>
                    <a:pt x="0" y="0"/>
                  </a:lnTo>
                  <a:close/>
                </a:path>
              </a:pathLst>
            </a:custGeom>
            <a:solidFill>
              <a:srgbClr val="0B84FF"/>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nSpc>
                  <a:spcPct val="120000"/>
                </a:lnSpc>
                <a:spcBef>
                  <a:spcPts val="200"/>
                </a:spcBef>
              </a:pPr>
              <a:r>
                <a:rPr lang="fr-FR" sz="1000" kern="1000">
                  <a:solidFill>
                    <a:srgbClr val="00366C"/>
                  </a:solidFill>
                  <a:effectLst/>
                  <a:ea typeface="Calibri" panose="020F0502020204030204" pitchFamily="34" charset="0"/>
                  <a:cs typeface="Times New Roman" panose="02020603050405020304" pitchFamily="18" charset="0"/>
                </a:rPr>
                <a:t> </a:t>
              </a:r>
            </a:p>
          </p:txBody>
        </p:sp>
      </p:grpSp>
      <p:pic>
        <p:nvPicPr>
          <p:cNvPr id="16" name="Graphique 218">
            <a:extLst>
              <a:ext uri="{FF2B5EF4-FFF2-40B4-BE49-F238E27FC236}">
                <a16:creationId xmlns:a16="http://schemas.microsoft.com/office/drawing/2014/main" id="{797E772C-3E32-4DC4-9154-2641BFB9AA2D}"/>
              </a:ext>
            </a:extLst>
          </p:cNvPr>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40909" y="193345"/>
            <a:ext cx="1424861" cy="311868"/>
          </a:xfrm>
          <a:prstGeom prst="rect">
            <a:avLst/>
          </a:prstGeom>
        </p:spPr>
      </p:pic>
      <p:sp>
        <p:nvSpPr>
          <p:cNvPr id="17" name="Zone de texte 2">
            <a:extLst>
              <a:ext uri="{FF2B5EF4-FFF2-40B4-BE49-F238E27FC236}">
                <a16:creationId xmlns:a16="http://schemas.microsoft.com/office/drawing/2014/main" id="{BB37616C-272E-47F1-863A-B2C92FBE80F3}"/>
              </a:ext>
            </a:extLst>
          </p:cNvPr>
          <p:cNvSpPr txBox="1">
            <a:spLocks noChangeArrowheads="1"/>
          </p:cNvSpPr>
          <p:nvPr/>
        </p:nvSpPr>
        <p:spPr bwMode="auto">
          <a:xfrm>
            <a:off x="10440745" y="130371"/>
            <a:ext cx="18367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spcBef>
                <a:spcPct val="0"/>
              </a:spcBef>
              <a:spcAft>
                <a:spcPct val="0"/>
              </a:spcAft>
            </a:pPr>
            <a:r>
              <a:rPr lang="fr-FR">
                <a:solidFill>
                  <a:schemeClr val="bg1"/>
                </a:solidFill>
                <a:latin typeface="Arial"/>
                <a:cs typeface="Arial"/>
              </a:rPr>
              <a:t>Atelier 2 HTML</a:t>
            </a:r>
            <a:endParaRPr lang="en-US">
              <a:solidFill>
                <a:schemeClr val="bg1"/>
              </a:solidFill>
            </a:endParaRPr>
          </a:p>
        </p:txBody>
      </p:sp>
      <p:cxnSp>
        <p:nvCxnSpPr>
          <p:cNvPr id="21" name="Connecteur droit 12">
            <a:extLst>
              <a:ext uri="{FF2B5EF4-FFF2-40B4-BE49-F238E27FC236}">
                <a16:creationId xmlns:a16="http://schemas.microsoft.com/office/drawing/2014/main" id="{2FD4896E-C3EA-4312-B8B9-061395FD30B9}"/>
              </a:ext>
              <a:ext uri="{C183D7F6-B498-43B3-948B-1728B52AA6E4}">
                <adec:decorative xmlns:adec="http://schemas.microsoft.com/office/drawing/2017/decorative" val="1"/>
              </a:ext>
            </a:extLst>
          </p:cNvPr>
          <p:cNvCxnSpPr>
            <a:cxnSpLocks/>
          </p:cNvCxnSpPr>
          <p:nvPr/>
        </p:nvCxnSpPr>
        <p:spPr>
          <a:xfrm>
            <a:off x="10526228" y="71037"/>
            <a:ext cx="1416204" cy="0"/>
          </a:xfrm>
          <a:prstGeom prst="line">
            <a:avLst/>
          </a:prstGeom>
          <a:ln w="57150">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25" name="Espace réservé du numéro de diapositive 24">
            <a:extLst>
              <a:ext uri="{FF2B5EF4-FFF2-40B4-BE49-F238E27FC236}">
                <a16:creationId xmlns:a16="http://schemas.microsoft.com/office/drawing/2014/main" id="{6BFAE7BC-893E-4B9B-AB04-BFD3DE9B75A1}"/>
              </a:ext>
            </a:extLst>
          </p:cNvPr>
          <p:cNvSpPr>
            <a:spLocks noGrp="1"/>
          </p:cNvSpPr>
          <p:nvPr>
            <p:ph type="sldNum" sz="quarter" idx="12"/>
          </p:nvPr>
        </p:nvSpPr>
        <p:spPr/>
        <p:txBody>
          <a:bodyPr/>
          <a:lstStyle/>
          <a:p>
            <a:r>
              <a:rPr lang="fr-FR">
                <a:cs typeface="Calibri"/>
              </a:rPr>
              <a:t>59</a:t>
            </a:r>
          </a:p>
        </p:txBody>
      </p:sp>
      <p:sp>
        <p:nvSpPr>
          <p:cNvPr id="3" name="TextBox 2">
            <a:extLst>
              <a:ext uri="{FF2B5EF4-FFF2-40B4-BE49-F238E27FC236}">
                <a16:creationId xmlns:a16="http://schemas.microsoft.com/office/drawing/2014/main" id="{300F317F-220A-C48E-5C15-8F401C4C2259}"/>
              </a:ext>
            </a:extLst>
          </p:cNvPr>
          <p:cNvSpPr txBox="1"/>
          <p:nvPr/>
        </p:nvSpPr>
        <p:spPr>
          <a:xfrm>
            <a:off x="3094404" y="367690"/>
            <a:ext cx="5994400" cy="41395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lnSpc>
                <a:spcPct val="110000"/>
              </a:lnSpc>
              <a:spcBef>
                <a:spcPts val="1200"/>
              </a:spcBef>
              <a:spcAft>
                <a:spcPts val="200"/>
              </a:spcAft>
            </a:pPr>
            <a:r>
              <a:rPr lang="fr-FR" sz="2000" b="1">
                <a:cs typeface="Calibri"/>
              </a:rPr>
              <a:t>Découverte du CSS et application</a:t>
            </a:r>
          </a:p>
        </p:txBody>
      </p:sp>
      <p:sp>
        <p:nvSpPr>
          <p:cNvPr id="4" name="Espace réservé du contenu 2">
            <a:extLst>
              <a:ext uri="{FF2B5EF4-FFF2-40B4-BE49-F238E27FC236}">
                <a16:creationId xmlns:a16="http://schemas.microsoft.com/office/drawing/2014/main" id="{A89E0A5D-996B-19E8-94DB-84BF450C7363}"/>
              </a:ext>
            </a:extLst>
          </p:cNvPr>
          <p:cNvSpPr txBox="1">
            <a:spLocks/>
          </p:cNvSpPr>
          <p:nvPr/>
        </p:nvSpPr>
        <p:spPr>
          <a:xfrm>
            <a:off x="1487365" y="875690"/>
            <a:ext cx="9213850" cy="393700"/>
          </a:xfrm>
          <a:prstGeom prst="rect">
            <a:avLst/>
          </a:prstGeom>
        </p:spPr>
        <p:txBody>
          <a:bodyPr lIns="91440" tIns="45720" rIns="91440" bIns="45720" anchor="t">
            <a:normAutofit lnSpcReduction="10000"/>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fr-FR" b="1">
                <a:solidFill>
                  <a:schemeClr val="accent1"/>
                </a:solidFill>
                <a:cs typeface="Calibri"/>
              </a:rPr>
              <a:t>Défilement d'arrière-plan</a:t>
            </a:r>
          </a:p>
        </p:txBody>
      </p:sp>
      <p:sp>
        <p:nvSpPr>
          <p:cNvPr id="8" name="ZoneTexte 2">
            <a:extLst>
              <a:ext uri="{FF2B5EF4-FFF2-40B4-BE49-F238E27FC236}">
                <a16:creationId xmlns:a16="http://schemas.microsoft.com/office/drawing/2014/main" id="{D14C1BE5-2243-71E4-B1C9-FD844BAD6E90}"/>
              </a:ext>
            </a:extLst>
          </p:cNvPr>
          <p:cNvSpPr txBox="1"/>
          <p:nvPr/>
        </p:nvSpPr>
        <p:spPr>
          <a:xfrm>
            <a:off x="2375597" y="2736361"/>
            <a:ext cx="7595367" cy="219265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14999"/>
              </a:lnSpc>
              <a:spcBef>
                <a:spcPts val="1200"/>
              </a:spcBef>
              <a:spcAft>
                <a:spcPts val="1000"/>
              </a:spcAft>
            </a:pPr>
            <a:r>
              <a:rPr lang="fr-FR" noProof="1">
                <a:solidFill>
                  <a:srgbClr val="E45649"/>
                </a:solidFill>
                <a:latin typeface="Consolas"/>
                <a:cs typeface="Calibri"/>
              </a:rPr>
              <a:t>body</a:t>
            </a:r>
            <a:r>
              <a:rPr lang="fr-FR" noProof="1">
                <a:solidFill>
                  <a:srgbClr val="383A42"/>
                </a:solidFill>
                <a:latin typeface="Consolas"/>
                <a:cs typeface="Calibri"/>
              </a:rPr>
              <a:t> { </a:t>
            </a:r>
            <a:endParaRPr lang="fr-FR" noProof="1">
              <a:ea typeface="+mn-lt"/>
              <a:cs typeface="+mn-lt"/>
            </a:endParaRPr>
          </a:p>
          <a:p>
            <a:pPr>
              <a:lnSpc>
                <a:spcPct val="114999"/>
              </a:lnSpc>
              <a:spcBef>
                <a:spcPts val="1200"/>
              </a:spcBef>
              <a:spcAft>
                <a:spcPts val="1000"/>
              </a:spcAft>
            </a:pPr>
            <a:r>
              <a:rPr lang="fr-FR" noProof="1">
                <a:solidFill>
                  <a:srgbClr val="383A42"/>
                </a:solidFill>
                <a:latin typeface="Consolas"/>
                <a:cs typeface="Calibri"/>
              </a:rPr>
              <a:t>   background-attachment: fixed;</a:t>
            </a:r>
            <a:endParaRPr lang="fr-FR" noProof="1">
              <a:ea typeface="+mn-lt"/>
              <a:cs typeface="+mn-lt"/>
            </a:endParaRPr>
          </a:p>
          <a:p>
            <a:pPr>
              <a:lnSpc>
                <a:spcPct val="114999"/>
              </a:lnSpc>
              <a:spcBef>
                <a:spcPts val="1200"/>
              </a:spcBef>
              <a:spcAft>
                <a:spcPts val="1000"/>
              </a:spcAft>
            </a:pPr>
            <a:r>
              <a:rPr lang="fr-FR" noProof="1">
                <a:solidFill>
                  <a:srgbClr val="383A42"/>
                </a:solidFill>
                <a:latin typeface="Consolas"/>
                <a:cs typeface="Calibri"/>
              </a:rPr>
              <a:t>}</a:t>
            </a:r>
            <a:endParaRPr lang="fr-FR" noProof="1">
              <a:ea typeface="+mn-lt"/>
              <a:cs typeface="+mn-lt"/>
            </a:endParaRPr>
          </a:p>
          <a:p>
            <a:pPr>
              <a:lnSpc>
                <a:spcPct val="114999"/>
              </a:lnSpc>
              <a:spcBef>
                <a:spcPts val="1200"/>
              </a:spcBef>
              <a:spcAft>
                <a:spcPts val="1000"/>
              </a:spcAft>
            </a:pPr>
            <a:endParaRPr lang="fr-FR" noProof="1">
              <a:solidFill>
                <a:srgbClr val="383A42"/>
              </a:solidFill>
              <a:latin typeface="Consolas"/>
              <a:cs typeface="Calibri"/>
            </a:endParaRPr>
          </a:p>
        </p:txBody>
      </p:sp>
      <p:sp>
        <p:nvSpPr>
          <p:cNvPr id="2" name="ZoneTexte 1">
            <a:extLst>
              <a:ext uri="{FF2B5EF4-FFF2-40B4-BE49-F238E27FC236}">
                <a16:creationId xmlns:a16="http://schemas.microsoft.com/office/drawing/2014/main" id="{16331E0B-1166-AE52-D7F3-87BD07F7CE16}"/>
              </a:ext>
            </a:extLst>
          </p:cNvPr>
          <p:cNvSpPr txBox="1"/>
          <p:nvPr/>
        </p:nvSpPr>
        <p:spPr>
          <a:xfrm>
            <a:off x="6099663" y="1367691"/>
            <a:ext cx="5251204" cy="32553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14999"/>
              </a:lnSpc>
              <a:spcAft>
                <a:spcPts val="1000"/>
              </a:spcAft>
            </a:pPr>
            <a:endParaRPr lang="fr-FR" sz="1400" b="1">
              <a:cs typeface="Calibri"/>
            </a:endParaRPr>
          </a:p>
        </p:txBody>
      </p:sp>
      <p:sp>
        <p:nvSpPr>
          <p:cNvPr id="6" name="ZoneTexte 5">
            <a:extLst>
              <a:ext uri="{FF2B5EF4-FFF2-40B4-BE49-F238E27FC236}">
                <a16:creationId xmlns:a16="http://schemas.microsoft.com/office/drawing/2014/main" id="{5F03C217-D7C3-DBB2-0375-8183A6300EEC}"/>
              </a:ext>
            </a:extLst>
          </p:cNvPr>
          <p:cNvSpPr txBox="1"/>
          <p:nvPr/>
        </p:nvSpPr>
        <p:spPr>
          <a:xfrm>
            <a:off x="1121019" y="5092212"/>
            <a:ext cx="1011628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noProof="1">
              <a:cs typeface="Calibri"/>
            </a:endParaRPr>
          </a:p>
        </p:txBody>
      </p:sp>
    </p:spTree>
    <p:extLst>
      <p:ext uri="{BB962C8B-B14F-4D97-AF65-F5344CB8AC3E}">
        <p14:creationId xmlns:p14="http://schemas.microsoft.com/office/powerpoint/2010/main" val="372925455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Connecteur droit 12">
            <a:extLst>
              <a:ext uri="{FF2B5EF4-FFF2-40B4-BE49-F238E27FC236}">
                <a16:creationId xmlns:a16="http://schemas.microsoft.com/office/drawing/2014/main" id="{7F409621-235B-42B7-8C57-C671A5B850E8}"/>
              </a:ext>
              <a:ext uri="{C183D7F6-B498-43B3-948B-1728B52AA6E4}">
                <adec:decorative xmlns:adec="http://schemas.microsoft.com/office/drawing/2017/decorative" val="1"/>
              </a:ext>
            </a:extLst>
          </p:cNvPr>
          <p:cNvCxnSpPr>
            <a:cxnSpLocks/>
          </p:cNvCxnSpPr>
          <p:nvPr/>
        </p:nvCxnSpPr>
        <p:spPr>
          <a:xfrm>
            <a:off x="240908" y="6459681"/>
            <a:ext cx="0" cy="398319"/>
          </a:xfrm>
          <a:prstGeom prst="line">
            <a:avLst/>
          </a:prstGeom>
          <a:ln w="139700">
            <a:solidFill>
              <a:schemeClr val="accent2"/>
            </a:solidFill>
            <a:prstDash val="solid"/>
          </a:ln>
        </p:spPr>
        <p:style>
          <a:lnRef idx="1">
            <a:schemeClr val="accent1"/>
          </a:lnRef>
          <a:fillRef idx="0">
            <a:schemeClr val="accent1"/>
          </a:fillRef>
          <a:effectRef idx="0">
            <a:schemeClr val="accent1"/>
          </a:effectRef>
          <a:fontRef idx="minor">
            <a:schemeClr val="tx1"/>
          </a:fontRef>
        </p:style>
      </p:cxnSp>
      <p:grpSp>
        <p:nvGrpSpPr>
          <p:cNvPr id="13" name="Groupe 12">
            <a:extLst>
              <a:ext uri="{FF2B5EF4-FFF2-40B4-BE49-F238E27FC236}">
                <a16:creationId xmlns:a16="http://schemas.microsoft.com/office/drawing/2014/main" id="{85DCF745-39CA-459B-8ACF-F7DEC90EFF33}"/>
              </a:ext>
              <a:ext uri="{C183D7F6-B498-43B3-948B-1728B52AA6E4}">
                <adec:decorative xmlns:adec="http://schemas.microsoft.com/office/drawing/2017/decorative" val="1"/>
              </a:ext>
            </a:extLst>
          </p:cNvPr>
          <p:cNvGrpSpPr/>
          <p:nvPr/>
        </p:nvGrpSpPr>
        <p:grpSpPr>
          <a:xfrm>
            <a:off x="9233656" y="-30668"/>
            <a:ext cx="2958344" cy="565210"/>
            <a:chOff x="1216702" y="-785818"/>
            <a:chExt cx="6391124" cy="1384729"/>
          </a:xfrm>
        </p:grpSpPr>
        <p:sp>
          <p:nvSpPr>
            <p:cNvPr id="14" name="Rectangle 1">
              <a:extLst>
                <a:ext uri="{FF2B5EF4-FFF2-40B4-BE49-F238E27FC236}">
                  <a16:creationId xmlns:a16="http://schemas.microsoft.com/office/drawing/2014/main" id="{1DD38E9F-DD41-498F-8651-C39F97B54463}"/>
                </a:ext>
              </a:extLst>
            </p:cNvPr>
            <p:cNvSpPr/>
            <p:nvPr/>
          </p:nvSpPr>
          <p:spPr>
            <a:xfrm>
              <a:off x="1216702" y="-755745"/>
              <a:ext cx="2792437" cy="728927"/>
            </a:xfrm>
            <a:custGeom>
              <a:avLst/>
              <a:gdLst>
                <a:gd name="connsiteX0" fmla="*/ 0 w 2778276"/>
                <a:gd name="connsiteY0" fmla="*/ 0 h 471777"/>
                <a:gd name="connsiteX1" fmla="*/ 2778276 w 2778276"/>
                <a:gd name="connsiteY1" fmla="*/ 0 h 471777"/>
                <a:gd name="connsiteX2" fmla="*/ 2778276 w 2778276"/>
                <a:gd name="connsiteY2" fmla="*/ 471777 h 471777"/>
                <a:gd name="connsiteX3" fmla="*/ 0 w 2778276"/>
                <a:gd name="connsiteY3" fmla="*/ 471777 h 471777"/>
                <a:gd name="connsiteX4" fmla="*/ 0 w 2778276"/>
                <a:gd name="connsiteY4" fmla="*/ 0 h 471777"/>
                <a:gd name="connsiteX0" fmla="*/ 0 w 2778276"/>
                <a:gd name="connsiteY0" fmla="*/ 0 h 499912"/>
                <a:gd name="connsiteX1" fmla="*/ 2778276 w 2778276"/>
                <a:gd name="connsiteY1" fmla="*/ 0 h 499912"/>
                <a:gd name="connsiteX2" fmla="*/ 2778276 w 2778276"/>
                <a:gd name="connsiteY2" fmla="*/ 471777 h 499912"/>
                <a:gd name="connsiteX3" fmla="*/ 576775 w 2778276"/>
                <a:gd name="connsiteY3" fmla="*/ 499912 h 499912"/>
                <a:gd name="connsiteX4" fmla="*/ 0 w 2778276"/>
                <a:gd name="connsiteY4" fmla="*/ 0 h 499912"/>
                <a:gd name="connsiteX0" fmla="*/ 0 w 2792344"/>
                <a:gd name="connsiteY0" fmla="*/ 0 h 514001"/>
                <a:gd name="connsiteX1" fmla="*/ 2778276 w 2792344"/>
                <a:gd name="connsiteY1" fmla="*/ 0 h 514001"/>
                <a:gd name="connsiteX2" fmla="*/ 2792344 w 2792344"/>
                <a:gd name="connsiteY2" fmla="*/ 514001 h 514001"/>
                <a:gd name="connsiteX3" fmla="*/ 576775 w 2792344"/>
                <a:gd name="connsiteY3" fmla="*/ 499912 h 514001"/>
                <a:gd name="connsiteX4" fmla="*/ 0 w 2792344"/>
                <a:gd name="connsiteY4" fmla="*/ 0 h 514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2344" h="514001">
                  <a:moveTo>
                    <a:pt x="0" y="0"/>
                  </a:moveTo>
                  <a:lnTo>
                    <a:pt x="2778276" y="0"/>
                  </a:lnTo>
                  <a:lnTo>
                    <a:pt x="2792344" y="514001"/>
                  </a:lnTo>
                  <a:lnTo>
                    <a:pt x="576775" y="499912"/>
                  </a:lnTo>
                  <a:lnTo>
                    <a:pt x="0" y="0"/>
                  </a:lnTo>
                  <a:close/>
                </a:path>
              </a:pathLst>
            </a:custGeom>
            <a:solidFill>
              <a:srgbClr val="EE740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fr-FR">
                <a:solidFill>
                  <a:srgbClr val="00366C"/>
                </a:solidFill>
              </a:endParaRPr>
            </a:p>
          </p:txBody>
        </p:sp>
        <p:sp>
          <p:nvSpPr>
            <p:cNvPr id="15" name="Rectangle 2">
              <a:extLst>
                <a:ext uri="{FF2B5EF4-FFF2-40B4-BE49-F238E27FC236}">
                  <a16:creationId xmlns:a16="http://schemas.microsoft.com/office/drawing/2014/main" id="{ADAB0AEC-795E-4826-A0D6-2720A6B5F17E}"/>
                </a:ext>
              </a:extLst>
            </p:cNvPr>
            <p:cNvSpPr/>
            <p:nvPr/>
          </p:nvSpPr>
          <p:spPr>
            <a:xfrm>
              <a:off x="1968078" y="-785818"/>
              <a:ext cx="5639748" cy="1384729"/>
            </a:xfrm>
            <a:custGeom>
              <a:avLst/>
              <a:gdLst>
                <a:gd name="connsiteX0" fmla="*/ 0 w 4000500"/>
                <a:gd name="connsiteY0" fmla="*/ 0 h 800100"/>
                <a:gd name="connsiteX1" fmla="*/ 4000500 w 4000500"/>
                <a:gd name="connsiteY1" fmla="*/ 0 h 800100"/>
                <a:gd name="connsiteX2" fmla="*/ 4000500 w 4000500"/>
                <a:gd name="connsiteY2" fmla="*/ 800100 h 800100"/>
                <a:gd name="connsiteX3" fmla="*/ 0 w 4000500"/>
                <a:gd name="connsiteY3" fmla="*/ 800100 h 800100"/>
                <a:gd name="connsiteX4" fmla="*/ 0 w 4000500"/>
                <a:gd name="connsiteY4" fmla="*/ 0 h 800100"/>
                <a:gd name="connsiteX0" fmla="*/ 0 w 4000500"/>
                <a:gd name="connsiteY0" fmla="*/ 0 h 800100"/>
                <a:gd name="connsiteX1" fmla="*/ 4000500 w 4000500"/>
                <a:gd name="connsiteY1" fmla="*/ 0 h 800100"/>
                <a:gd name="connsiteX2" fmla="*/ 4000500 w 4000500"/>
                <a:gd name="connsiteY2" fmla="*/ 800100 h 800100"/>
                <a:gd name="connsiteX3" fmla="*/ 792480 w 4000500"/>
                <a:gd name="connsiteY3" fmla="*/ 800100 h 800100"/>
                <a:gd name="connsiteX4" fmla="*/ 0 w 4000500"/>
                <a:gd name="connsiteY4" fmla="*/ 0 h 800100"/>
                <a:gd name="connsiteX0" fmla="*/ 0 w 4428566"/>
                <a:gd name="connsiteY0" fmla="*/ 0 h 806393"/>
                <a:gd name="connsiteX1" fmla="*/ 4000500 w 4428566"/>
                <a:gd name="connsiteY1" fmla="*/ 0 h 806393"/>
                <a:gd name="connsiteX2" fmla="*/ 4428566 w 4428566"/>
                <a:gd name="connsiteY2" fmla="*/ 806393 h 806393"/>
                <a:gd name="connsiteX3" fmla="*/ 792480 w 4428566"/>
                <a:gd name="connsiteY3" fmla="*/ 800100 h 806393"/>
                <a:gd name="connsiteX4" fmla="*/ 0 w 4428566"/>
                <a:gd name="connsiteY4" fmla="*/ 0 h 806393"/>
                <a:gd name="connsiteX0" fmla="*/ 0 w 4428566"/>
                <a:gd name="connsiteY0" fmla="*/ 0 h 806393"/>
                <a:gd name="connsiteX1" fmla="*/ 4428566 w 4428566"/>
                <a:gd name="connsiteY1" fmla="*/ 7035 h 806393"/>
                <a:gd name="connsiteX2" fmla="*/ 4428566 w 4428566"/>
                <a:gd name="connsiteY2" fmla="*/ 806393 h 806393"/>
                <a:gd name="connsiteX3" fmla="*/ 792480 w 4428566"/>
                <a:gd name="connsiteY3" fmla="*/ 800100 h 806393"/>
                <a:gd name="connsiteX4" fmla="*/ 0 w 4428566"/>
                <a:gd name="connsiteY4" fmla="*/ 0 h 8063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28566" h="806393">
                  <a:moveTo>
                    <a:pt x="0" y="0"/>
                  </a:moveTo>
                  <a:lnTo>
                    <a:pt x="4428566" y="7035"/>
                  </a:lnTo>
                  <a:lnTo>
                    <a:pt x="4428566" y="806393"/>
                  </a:lnTo>
                  <a:lnTo>
                    <a:pt x="792480" y="800100"/>
                  </a:lnTo>
                  <a:lnTo>
                    <a:pt x="0" y="0"/>
                  </a:lnTo>
                  <a:close/>
                </a:path>
              </a:pathLst>
            </a:custGeom>
            <a:solidFill>
              <a:srgbClr val="0B84FF"/>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nSpc>
                  <a:spcPct val="120000"/>
                </a:lnSpc>
                <a:spcBef>
                  <a:spcPts val="200"/>
                </a:spcBef>
              </a:pPr>
              <a:r>
                <a:rPr lang="fr-FR" sz="1000" kern="1000">
                  <a:solidFill>
                    <a:srgbClr val="00366C"/>
                  </a:solidFill>
                  <a:effectLst/>
                  <a:ea typeface="Calibri" panose="020F0502020204030204" pitchFamily="34" charset="0"/>
                  <a:cs typeface="Times New Roman" panose="02020603050405020304" pitchFamily="18" charset="0"/>
                </a:rPr>
                <a:t> </a:t>
              </a:r>
            </a:p>
          </p:txBody>
        </p:sp>
      </p:grpSp>
      <p:pic>
        <p:nvPicPr>
          <p:cNvPr id="16" name="Graphique 218">
            <a:extLst>
              <a:ext uri="{FF2B5EF4-FFF2-40B4-BE49-F238E27FC236}">
                <a16:creationId xmlns:a16="http://schemas.microsoft.com/office/drawing/2014/main" id="{797E772C-3E32-4DC4-9154-2641BFB9AA2D}"/>
              </a:ext>
            </a:extLst>
          </p:cNvPr>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40909" y="193345"/>
            <a:ext cx="1424861" cy="311868"/>
          </a:xfrm>
          <a:prstGeom prst="rect">
            <a:avLst/>
          </a:prstGeom>
        </p:spPr>
      </p:pic>
      <p:sp>
        <p:nvSpPr>
          <p:cNvPr id="17" name="Zone de texte 2">
            <a:extLst>
              <a:ext uri="{FF2B5EF4-FFF2-40B4-BE49-F238E27FC236}">
                <a16:creationId xmlns:a16="http://schemas.microsoft.com/office/drawing/2014/main" id="{BB37616C-272E-47F1-863A-B2C92FBE80F3}"/>
              </a:ext>
            </a:extLst>
          </p:cNvPr>
          <p:cNvSpPr txBox="1">
            <a:spLocks noChangeArrowheads="1"/>
          </p:cNvSpPr>
          <p:nvPr/>
        </p:nvSpPr>
        <p:spPr bwMode="auto">
          <a:xfrm>
            <a:off x="10440745" y="130371"/>
            <a:ext cx="18367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spcBef>
                <a:spcPct val="0"/>
              </a:spcBef>
              <a:spcAft>
                <a:spcPct val="0"/>
              </a:spcAft>
            </a:pPr>
            <a:r>
              <a:rPr lang="fr-FR">
                <a:solidFill>
                  <a:schemeClr val="bg1"/>
                </a:solidFill>
                <a:latin typeface="Arial"/>
                <a:cs typeface="Arial"/>
              </a:rPr>
              <a:t>Atelier 2 HTML</a:t>
            </a:r>
            <a:endParaRPr lang="en-US">
              <a:solidFill>
                <a:schemeClr val="bg1"/>
              </a:solidFill>
            </a:endParaRPr>
          </a:p>
        </p:txBody>
      </p:sp>
      <p:cxnSp>
        <p:nvCxnSpPr>
          <p:cNvPr id="21" name="Connecteur droit 12">
            <a:extLst>
              <a:ext uri="{FF2B5EF4-FFF2-40B4-BE49-F238E27FC236}">
                <a16:creationId xmlns:a16="http://schemas.microsoft.com/office/drawing/2014/main" id="{2FD4896E-C3EA-4312-B8B9-061395FD30B9}"/>
              </a:ext>
              <a:ext uri="{C183D7F6-B498-43B3-948B-1728B52AA6E4}">
                <adec:decorative xmlns:adec="http://schemas.microsoft.com/office/drawing/2017/decorative" val="1"/>
              </a:ext>
            </a:extLst>
          </p:cNvPr>
          <p:cNvCxnSpPr>
            <a:cxnSpLocks/>
          </p:cNvCxnSpPr>
          <p:nvPr/>
        </p:nvCxnSpPr>
        <p:spPr>
          <a:xfrm>
            <a:off x="10526228" y="71037"/>
            <a:ext cx="1416204" cy="0"/>
          </a:xfrm>
          <a:prstGeom prst="line">
            <a:avLst/>
          </a:prstGeom>
          <a:ln w="57150">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25" name="Espace réservé du numéro de diapositive 24">
            <a:extLst>
              <a:ext uri="{FF2B5EF4-FFF2-40B4-BE49-F238E27FC236}">
                <a16:creationId xmlns:a16="http://schemas.microsoft.com/office/drawing/2014/main" id="{6BFAE7BC-893E-4B9B-AB04-BFD3DE9B75A1}"/>
              </a:ext>
            </a:extLst>
          </p:cNvPr>
          <p:cNvSpPr>
            <a:spLocks noGrp="1"/>
          </p:cNvSpPr>
          <p:nvPr>
            <p:ph type="sldNum" sz="quarter" idx="12"/>
          </p:nvPr>
        </p:nvSpPr>
        <p:spPr/>
        <p:txBody>
          <a:bodyPr/>
          <a:lstStyle/>
          <a:p>
            <a:r>
              <a:rPr lang="fr-FR">
                <a:ea typeface="Calibri"/>
                <a:cs typeface="Calibri"/>
              </a:rPr>
              <a:t>60</a:t>
            </a:r>
          </a:p>
        </p:txBody>
      </p:sp>
      <p:sp>
        <p:nvSpPr>
          <p:cNvPr id="3" name="TextBox 2">
            <a:extLst>
              <a:ext uri="{FF2B5EF4-FFF2-40B4-BE49-F238E27FC236}">
                <a16:creationId xmlns:a16="http://schemas.microsoft.com/office/drawing/2014/main" id="{300F317F-220A-C48E-5C15-8F401C4C2259}"/>
              </a:ext>
            </a:extLst>
          </p:cNvPr>
          <p:cNvSpPr txBox="1"/>
          <p:nvPr/>
        </p:nvSpPr>
        <p:spPr>
          <a:xfrm>
            <a:off x="3094404" y="367690"/>
            <a:ext cx="5994400" cy="41395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lnSpc>
                <a:spcPct val="110000"/>
              </a:lnSpc>
              <a:spcBef>
                <a:spcPts val="1200"/>
              </a:spcBef>
              <a:spcAft>
                <a:spcPts val="200"/>
              </a:spcAft>
            </a:pPr>
            <a:r>
              <a:rPr lang="fr-FR" sz="2000" b="1">
                <a:cs typeface="Calibri"/>
              </a:rPr>
              <a:t>Découverte du CSS et application</a:t>
            </a:r>
          </a:p>
        </p:txBody>
      </p:sp>
      <p:sp>
        <p:nvSpPr>
          <p:cNvPr id="4" name="Espace réservé du contenu 2">
            <a:extLst>
              <a:ext uri="{FF2B5EF4-FFF2-40B4-BE49-F238E27FC236}">
                <a16:creationId xmlns:a16="http://schemas.microsoft.com/office/drawing/2014/main" id="{A89E0A5D-996B-19E8-94DB-84BF450C7363}"/>
              </a:ext>
            </a:extLst>
          </p:cNvPr>
          <p:cNvSpPr txBox="1">
            <a:spLocks/>
          </p:cNvSpPr>
          <p:nvPr/>
        </p:nvSpPr>
        <p:spPr>
          <a:xfrm>
            <a:off x="1487365" y="875690"/>
            <a:ext cx="9213850" cy="393700"/>
          </a:xfrm>
          <a:prstGeom prst="rect">
            <a:avLst/>
          </a:prstGeom>
        </p:spPr>
        <p:txBody>
          <a:bodyPr lIns="91440" tIns="45720" rIns="91440" bIns="45720" anchor="t">
            <a:normAutofit lnSpcReduction="10000"/>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fr-FR" b="1">
                <a:solidFill>
                  <a:schemeClr val="accent1"/>
                </a:solidFill>
                <a:cs typeface="Calibri"/>
              </a:rPr>
              <a:t>Le modèle des boîtes</a:t>
            </a:r>
          </a:p>
        </p:txBody>
      </p:sp>
      <p:sp>
        <p:nvSpPr>
          <p:cNvPr id="8" name="ZoneTexte 2">
            <a:extLst>
              <a:ext uri="{FF2B5EF4-FFF2-40B4-BE49-F238E27FC236}">
                <a16:creationId xmlns:a16="http://schemas.microsoft.com/office/drawing/2014/main" id="{D14C1BE5-2243-71E4-B1C9-FD844BAD6E90}"/>
              </a:ext>
            </a:extLst>
          </p:cNvPr>
          <p:cNvSpPr txBox="1"/>
          <p:nvPr/>
        </p:nvSpPr>
        <p:spPr>
          <a:xfrm>
            <a:off x="949290" y="3146669"/>
            <a:ext cx="7595367" cy="21391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10000"/>
              </a:lnSpc>
              <a:spcBef>
                <a:spcPts val="1200"/>
              </a:spcBef>
              <a:spcAft>
                <a:spcPts val="200"/>
              </a:spcAft>
            </a:pPr>
            <a:r>
              <a:rPr lang="fr-FR" noProof="1">
                <a:ea typeface="+mn-lt"/>
                <a:cs typeface="+mn-lt"/>
              </a:rPr>
              <a:t>- Le contenu de l'élément dont la taille est définie par sa largeur width et sa hauteur height </a:t>
            </a:r>
            <a:endParaRPr lang="en-US" noProof="1">
              <a:ea typeface="+mn-lt"/>
              <a:cs typeface="+mn-lt"/>
            </a:endParaRPr>
          </a:p>
          <a:p>
            <a:pPr>
              <a:lnSpc>
                <a:spcPct val="110000"/>
              </a:lnSpc>
              <a:spcBef>
                <a:spcPts val="1200"/>
              </a:spcBef>
              <a:spcAft>
                <a:spcPts val="200"/>
              </a:spcAft>
            </a:pPr>
            <a:r>
              <a:rPr lang="fr-FR" noProof="1">
                <a:ea typeface="+mn-lt"/>
                <a:cs typeface="+mn-lt"/>
              </a:rPr>
              <a:t>- Son espacement intérieur : propriété padding </a:t>
            </a:r>
            <a:endParaRPr lang="en-US" noProof="1">
              <a:ea typeface="+mn-lt"/>
              <a:cs typeface="+mn-lt"/>
            </a:endParaRPr>
          </a:p>
          <a:p>
            <a:pPr>
              <a:lnSpc>
                <a:spcPct val="110000"/>
              </a:lnSpc>
              <a:spcBef>
                <a:spcPts val="1200"/>
              </a:spcBef>
              <a:spcAft>
                <a:spcPts val="200"/>
              </a:spcAft>
            </a:pPr>
            <a:r>
              <a:rPr lang="fr-FR" noProof="1">
                <a:ea typeface="+mn-lt"/>
                <a:cs typeface="+mn-lt"/>
              </a:rPr>
              <a:t>- Sa marge : propriété margin </a:t>
            </a:r>
            <a:endParaRPr lang="en-US" noProof="1">
              <a:ea typeface="+mn-lt"/>
              <a:cs typeface="+mn-lt"/>
            </a:endParaRPr>
          </a:p>
          <a:p>
            <a:pPr>
              <a:lnSpc>
                <a:spcPct val="110000"/>
              </a:lnSpc>
              <a:spcBef>
                <a:spcPts val="1200"/>
              </a:spcBef>
              <a:spcAft>
                <a:spcPts val="200"/>
              </a:spcAft>
            </a:pPr>
            <a:r>
              <a:rPr lang="fr-FR" noProof="1">
                <a:ea typeface="+mn-lt"/>
                <a:cs typeface="+mn-lt"/>
              </a:rPr>
              <a:t>- Sa bordure : propriété border </a:t>
            </a:r>
            <a:endParaRPr lang="en-US" noProof="1">
              <a:ea typeface="+mn-lt"/>
              <a:cs typeface="+mn-lt"/>
            </a:endParaRPr>
          </a:p>
        </p:txBody>
      </p:sp>
      <p:sp>
        <p:nvSpPr>
          <p:cNvPr id="2" name="ZoneTexte 1">
            <a:extLst>
              <a:ext uri="{FF2B5EF4-FFF2-40B4-BE49-F238E27FC236}">
                <a16:creationId xmlns:a16="http://schemas.microsoft.com/office/drawing/2014/main" id="{16331E0B-1166-AE52-D7F3-87BD07F7CE16}"/>
              </a:ext>
            </a:extLst>
          </p:cNvPr>
          <p:cNvSpPr txBox="1"/>
          <p:nvPr/>
        </p:nvSpPr>
        <p:spPr>
          <a:xfrm>
            <a:off x="6099663" y="1367691"/>
            <a:ext cx="5251204" cy="32553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14999"/>
              </a:lnSpc>
              <a:spcAft>
                <a:spcPts val="1000"/>
              </a:spcAft>
            </a:pPr>
            <a:endParaRPr lang="fr-FR" sz="1400" b="1">
              <a:cs typeface="Calibri"/>
            </a:endParaRPr>
          </a:p>
        </p:txBody>
      </p:sp>
      <p:sp>
        <p:nvSpPr>
          <p:cNvPr id="5" name="ZoneTexte 4">
            <a:extLst>
              <a:ext uri="{FF2B5EF4-FFF2-40B4-BE49-F238E27FC236}">
                <a16:creationId xmlns:a16="http://schemas.microsoft.com/office/drawing/2014/main" id="{CA4F6A14-2860-219F-E9E9-5A585F1678DD}"/>
              </a:ext>
            </a:extLst>
          </p:cNvPr>
          <p:cNvSpPr txBox="1"/>
          <p:nvPr/>
        </p:nvSpPr>
        <p:spPr>
          <a:xfrm>
            <a:off x="6094778" y="1271220"/>
            <a:ext cx="514374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fr-FR" b="1" noProof="1">
              <a:cs typeface="Calibri"/>
            </a:endParaRPr>
          </a:p>
        </p:txBody>
      </p:sp>
      <p:sp>
        <p:nvSpPr>
          <p:cNvPr id="6" name="ZoneTexte 5">
            <a:extLst>
              <a:ext uri="{FF2B5EF4-FFF2-40B4-BE49-F238E27FC236}">
                <a16:creationId xmlns:a16="http://schemas.microsoft.com/office/drawing/2014/main" id="{5F03C217-D7C3-DBB2-0375-8183A6300EEC}"/>
              </a:ext>
            </a:extLst>
          </p:cNvPr>
          <p:cNvSpPr txBox="1"/>
          <p:nvPr/>
        </p:nvSpPr>
        <p:spPr>
          <a:xfrm>
            <a:off x="1121019" y="5092212"/>
            <a:ext cx="1011628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noProof="1">
              <a:cs typeface="Calibri"/>
            </a:endParaRPr>
          </a:p>
        </p:txBody>
      </p:sp>
      <p:sp>
        <p:nvSpPr>
          <p:cNvPr id="7" name="ZoneTexte 6">
            <a:extLst>
              <a:ext uri="{FF2B5EF4-FFF2-40B4-BE49-F238E27FC236}">
                <a16:creationId xmlns:a16="http://schemas.microsoft.com/office/drawing/2014/main" id="{B977C072-6A1C-66A9-139F-FD1BA31161F7}"/>
              </a:ext>
            </a:extLst>
          </p:cNvPr>
          <p:cNvSpPr txBox="1"/>
          <p:nvPr/>
        </p:nvSpPr>
        <p:spPr>
          <a:xfrm>
            <a:off x="1050192" y="1934307"/>
            <a:ext cx="10253051" cy="130907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10000"/>
              </a:lnSpc>
              <a:spcBef>
                <a:spcPts val="1200"/>
              </a:spcBef>
              <a:spcAft>
                <a:spcPts val="200"/>
              </a:spcAft>
            </a:pPr>
            <a:r>
              <a:rPr lang="fr-FR">
                <a:ea typeface="+mn-lt"/>
                <a:cs typeface="+mn-lt"/>
              </a:rPr>
              <a:t>Le modèle des boîtes CSS se base sur le principe que tous les éléments utilisés en HTML sont mis en forme sur la base de zones rectangulaires. Ainsi chaque élément lorsqu'il est rendu dans le navigateur aura les contours suivants : </a:t>
            </a:r>
            <a:endParaRPr lang="en-US">
              <a:ea typeface="+mn-lt"/>
              <a:cs typeface="+mn-lt"/>
            </a:endParaRPr>
          </a:p>
          <a:p>
            <a:pPr algn="l"/>
            <a:endParaRPr lang="fr-FR">
              <a:cs typeface="Calibri"/>
            </a:endParaRPr>
          </a:p>
        </p:txBody>
      </p:sp>
    </p:spTree>
    <p:extLst>
      <p:ext uri="{BB962C8B-B14F-4D97-AF65-F5344CB8AC3E}">
        <p14:creationId xmlns:p14="http://schemas.microsoft.com/office/powerpoint/2010/main" val="425566893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Connecteur droit 12">
            <a:extLst>
              <a:ext uri="{FF2B5EF4-FFF2-40B4-BE49-F238E27FC236}">
                <a16:creationId xmlns:a16="http://schemas.microsoft.com/office/drawing/2014/main" id="{7F409621-235B-42B7-8C57-C671A5B850E8}"/>
              </a:ext>
              <a:ext uri="{C183D7F6-B498-43B3-948B-1728B52AA6E4}">
                <adec:decorative xmlns:adec="http://schemas.microsoft.com/office/drawing/2017/decorative" val="1"/>
              </a:ext>
            </a:extLst>
          </p:cNvPr>
          <p:cNvCxnSpPr>
            <a:cxnSpLocks/>
          </p:cNvCxnSpPr>
          <p:nvPr/>
        </p:nvCxnSpPr>
        <p:spPr>
          <a:xfrm>
            <a:off x="240908" y="6459681"/>
            <a:ext cx="0" cy="398319"/>
          </a:xfrm>
          <a:prstGeom prst="line">
            <a:avLst/>
          </a:prstGeom>
          <a:ln w="139700">
            <a:solidFill>
              <a:schemeClr val="accent2"/>
            </a:solidFill>
            <a:prstDash val="solid"/>
          </a:ln>
        </p:spPr>
        <p:style>
          <a:lnRef idx="1">
            <a:schemeClr val="accent1"/>
          </a:lnRef>
          <a:fillRef idx="0">
            <a:schemeClr val="accent1"/>
          </a:fillRef>
          <a:effectRef idx="0">
            <a:schemeClr val="accent1"/>
          </a:effectRef>
          <a:fontRef idx="minor">
            <a:schemeClr val="tx1"/>
          </a:fontRef>
        </p:style>
      </p:cxnSp>
      <p:grpSp>
        <p:nvGrpSpPr>
          <p:cNvPr id="13" name="Groupe 12">
            <a:extLst>
              <a:ext uri="{FF2B5EF4-FFF2-40B4-BE49-F238E27FC236}">
                <a16:creationId xmlns:a16="http://schemas.microsoft.com/office/drawing/2014/main" id="{85DCF745-39CA-459B-8ACF-F7DEC90EFF33}"/>
              </a:ext>
              <a:ext uri="{C183D7F6-B498-43B3-948B-1728B52AA6E4}">
                <adec:decorative xmlns:adec="http://schemas.microsoft.com/office/drawing/2017/decorative" val="1"/>
              </a:ext>
            </a:extLst>
          </p:cNvPr>
          <p:cNvGrpSpPr/>
          <p:nvPr/>
        </p:nvGrpSpPr>
        <p:grpSpPr>
          <a:xfrm>
            <a:off x="9233656" y="-30668"/>
            <a:ext cx="2958344" cy="565210"/>
            <a:chOff x="1216702" y="-785818"/>
            <a:chExt cx="6391124" cy="1384729"/>
          </a:xfrm>
        </p:grpSpPr>
        <p:sp>
          <p:nvSpPr>
            <p:cNvPr id="14" name="Rectangle 1">
              <a:extLst>
                <a:ext uri="{FF2B5EF4-FFF2-40B4-BE49-F238E27FC236}">
                  <a16:creationId xmlns:a16="http://schemas.microsoft.com/office/drawing/2014/main" id="{1DD38E9F-DD41-498F-8651-C39F97B54463}"/>
                </a:ext>
              </a:extLst>
            </p:cNvPr>
            <p:cNvSpPr/>
            <p:nvPr/>
          </p:nvSpPr>
          <p:spPr>
            <a:xfrm>
              <a:off x="1216702" y="-755745"/>
              <a:ext cx="2792437" cy="728927"/>
            </a:xfrm>
            <a:custGeom>
              <a:avLst/>
              <a:gdLst>
                <a:gd name="connsiteX0" fmla="*/ 0 w 2778276"/>
                <a:gd name="connsiteY0" fmla="*/ 0 h 471777"/>
                <a:gd name="connsiteX1" fmla="*/ 2778276 w 2778276"/>
                <a:gd name="connsiteY1" fmla="*/ 0 h 471777"/>
                <a:gd name="connsiteX2" fmla="*/ 2778276 w 2778276"/>
                <a:gd name="connsiteY2" fmla="*/ 471777 h 471777"/>
                <a:gd name="connsiteX3" fmla="*/ 0 w 2778276"/>
                <a:gd name="connsiteY3" fmla="*/ 471777 h 471777"/>
                <a:gd name="connsiteX4" fmla="*/ 0 w 2778276"/>
                <a:gd name="connsiteY4" fmla="*/ 0 h 471777"/>
                <a:gd name="connsiteX0" fmla="*/ 0 w 2778276"/>
                <a:gd name="connsiteY0" fmla="*/ 0 h 499912"/>
                <a:gd name="connsiteX1" fmla="*/ 2778276 w 2778276"/>
                <a:gd name="connsiteY1" fmla="*/ 0 h 499912"/>
                <a:gd name="connsiteX2" fmla="*/ 2778276 w 2778276"/>
                <a:gd name="connsiteY2" fmla="*/ 471777 h 499912"/>
                <a:gd name="connsiteX3" fmla="*/ 576775 w 2778276"/>
                <a:gd name="connsiteY3" fmla="*/ 499912 h 499912"/>
                <a:gd name="connsiteX4" fmla="*/ 0 w 2778276"/>
                <a:gd name="connsiteY4" fmla="*/ 0 h 499912"/>
                <a:gd name="connsiteX0" fmla="*/ 0 w 2792344"/>
                <a:gd name="connsiteY0" fmla="*/ 0 h 514001"/>
                <a:gd name="connsiteX1" fmla="*/ 2778276 w 2792344"/>
                <a:gd name="connsiteY1" fmla="*/ 0 h 514001"/>
                <a:gd name="connsiteX2" fmla="*/ 2792344 w 2792344"/>
                <a:gd name="connsiteY2" fmla="*/ 514001 h 514001"/>
                <a:gd name="connsiteX3" fmla="*/ 576775 w 2792344"/>
                <a:gd name="connsiteY3" fmla="*/ 499912 h 514001"/>
                <a:gd name="connsiteX4" fmla="*/ 0 w 2792344"/>
                <a:gd name="connsiteY4" fmla="*/ 0 h 514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2344" h="514001">
                  <a:moveTo>
                    <a:pt x="0" y="0"/>
                  </a:moveTo>
                  <a:lnTo>
                    <a:pt x="2778276" y="0"/>
                  </a:lnTo>
                  <a:lnTo>
                    <a:pt x="2792344" y="514001"/>
                  </a:lnTo>
                  <a:lnTo>
                    <a:pt x="576775" y="499912"/>
                  </a:lnTo>
                  <a:lnTo>
                    <a:pt x="0" y="0"/>
                  </a:lnTo>
                  <a:close/>
                </a:path>
              </a:pathLst>
            </a:custGeom>
            <a:solidFill>
              <a:srgbClr val="EE740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fr-FR">
                <a:solidFill>
                  <a:srgbClr val="00366C"/>
                </a:solidFill>
              </a:endParaRPr>
            </a:p>
          </p:txBody>
        </p:sp>
        <p:sp>
          <p:nvSpPr>
            <p:cNvPr id="15" name="Rectangle 2">
              <a:extLst>
                <a:ext uri="{FF2B5EF4-FFF2-40B4-BE49-F238E27FC236}">
                  <a16:creationId xmlns:a16="http://schemas.microsoft.com/office/drawing/2014/main" id="{ADAB0AEC-795E-4826-A0D6-2720A6B5F17E}"/>
                </a:ext>
              </a:extLst>
            </p:cNvPr>
            <p:cNvSpPr/>
            <p:nvPr/>
          </p:nvSpPr>
          <p:spPr>
            <a:xfrm>
              <a:off x="1968078" y="-785818"/>
              <a:ext cx="5639748" cy="1384729"/>
            </a:xfrm>
            <a:custGeom>
              <a:avLst/>
              <a:gdLst>
                <a:gd name="connsiteX0" fmla="*/ 0 w 4000500"/>
                <a:gd name="connsiteY0" fmla="*/ 0 h 800100"/>
                <a:gd name="connsiteX1" fmla="*/ 4000500 w 4000500"/>
                <a:gd name="connsiteY1" fmla="*/ 0 h 800100"/>
                <a:gd name="connsiteX2" fmla="*/ 4000500 w 4000500"/>
                <a:gd name="connsiteY2" fmla="*/ 800100 h 800100"/>
                <a:gd name="connsiteX3" fmla="*/ 0 w 4000500"/>
                <a:gd name="connsiteY3" fmla="*/ 800100 h 800100"/>
                <a:gd name="connsiteX4" fmla="*/ 0 w 4000500"/>
                <a:gd name="connsiteY4" fmla="*/ 0 h 800100"/>
                <a:gd name="connsiteX0" fmla="*/ 0 w 4000500"/>
                <a:gd name="connsiteY0" fmla="*/ 0 h 800100"/>
                <a:gd name="connsiteX1" fmla="*/ 4000500 w 4000500"/>
                <a:gd name="connsiteY1" fmla="*/ 0 h 800100"/>
                <a:gd name="connsiteX2" fmla="*/ 4000500 w 4000500"/>
                <a:gd name="connsiteY2" fmla="*/ 800100 h 800100"/>
                <a:gd name="connsiteX3" fmla="*/ 792480 w 4000500"/>
                <a:gd name="connsiteY3" fmla="*/ 800100 h 800100"/>
                <a:gd name="connsiteX4" fmla="*/ 0 w 4000500"/>
                <a:gd name="connsiteY4" fmla="*/ 0 h 800100"/>
                <a:gd name="connsiteX0" fmla="*/ 0 w 4428566"/>
                <a:gd name="connsiteY0" fmla="*/ 0 h 806393"/>
                <a:gd name="connsiteX1" fmla="*/ 4000500 w 4428566"/>
                <a:gd name="connsiteY1" fmla="*/ 0 h 806393"/>
                <a:gd name="connsiteX2" fmla="*/ 4428566 w 4428566"/>
                <a:gd name="connsiteY2" fmla="*/ 806393 h 806393"/>
                <a:gd name="connsiteX3" fmla="*/ 792480 w 4428566"/>
                <a:gd name="connsiteY3" fmla="*/ 800100 h 806393"/>
                <a:gd name="connsiteX4" fmla="*/ 0 w 4428566"/>
                <a:gd name="connsiteY4" fmla="*/ 0 h 806393"/>
                <a:gd name="connsiteX0" fmla="*/ 0 w 4428566"/>
                <a:gd name="connsiteY0" fmla="*/ 0 h 806393"/>
                <a:gd name="connsiteX1" fmla="*/ 4428566 w 4428566"/>
                <a:gd name="connsiteY1" fmla="*/ 7035 h 806393"/>
                <a:gd name="connsiteX2" fmla="*/ 4428566 w 4428566"/>
                <a:gd name="connsiteY2" fmla="*/ 806393 h 806393"/>
                <a:gd name="connsiteX3" fmla="*/ 792480 w 4428566"/>
                <a:gd name="connsiteY3" fmla="*/ 800100 h 806393"/>
                <a:gd name="connsiteX4" fmla="*/ 0 w 4428566"/>
                <a:gd name="connsiteY4" fmla="*/ 0 h 8063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28566" h="806393">
                  <a:moveTo>
                    <a:pt x="0" y="0"/>
                  </a:moveTo>
                  <a:lnTo>
                    <a:pt x="4428566" y="7035"/>
                  </a:lnTo>
                  <a:lnTo>
                    <a:pt x="4428566" y="806393"/>
                  </a:lnTo>
                  <a:lnTo>
                    <a:pt x="792480" y="800100"/>
                  </a:lnTo>
                  <a:lnTo>
                    <a:pt x="0" y="0"/>
                  </a:lnTo>
                  <a:close/>
                </a:path>
              </a:pathLst>
            </a:custGeom>
            <a:solidFill>
              <a:srgbClr val="0B84FF"/>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nSpc>
                  <a:spcPct val="120000"/>
                </a:lnSpc>
                <a:spcBef>
                  <a:spcPts val="200"/>
                </a:spcBef>
              </a:pPr>
              <a:r>
                <a:rPr lang="fr-FR" sz="1000" kern="1000">
                  <a:solidFill>
                    <a:srgbClr val="00366C"/>
                  </a:solidFill>
                  <a:effectLst/>
                  <a:ea typeface="Calibri" panose="020F0502020204030204" pitchFamily="34" charset="0"/>
                  <a:cs typeface="Times New Roman" panose="02020603050405020304" pitchFamily="18" charset="0"/>
                </a:rPr>
                <a:t> </a:t>
              </a:r>
            </a:p>
          </p:txBody>
        </p:sp>
      </p:grpSp>
      <p:pic>
        <p:nvPicPr>
          <p:cNvPr id="16" name="Graphique 218">
            <a:extLst>
              <a:ext uri="{FF2B5EF4-FFF2-40B4-BE49-F238E27FC236}">
                <a16:creationId xmlns:a16="http://schemas.microsoft.com/office/drawing/2014/main" id="{797E772C-3E32-4DC4-9154-2641BFB9AA2D}"/>
              </a:ext>
            </a:extLst>
          </p:cNvPr>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40909" y="193345"/>
            <a:ext cx="1424861" cy="311868"/>
          </a:xfrm>
          <a:prstGeom prst="rect">
            <a:avLst/>
          </a:prstGeom>
        </p:spPr>
      </p:pic>
      <p:sp>
        <p:nvSpPr>
          <p:cNvPr id="17" name="Zone de texte 2">
            <a:extLst>
              <a:ext uri="{FF2B5EF4-FFF2-40B4-BE49-F238E27FC236}">
                <a16:creationId xmlns:a16="http://schemas.microsoft.com/office/drawing/2014/main" id="{BB37616C-272E-47F1-863A-B2C92FBE80F3}"/>
              </a:ext>
            </a:extLst>
          </p:cNvPr>
          <p:cNvSpPr txBox="1">
            <a:spLocks noChangeArrowheads="1"/>
          </p:cNvSpPr>
          <p:nvPr/>
        </p:nvSpPr>
        <p:spPr bwMode="auto">
          <a:xfrm>
            <a:off x="10440745" y="130371"/>
            <a:ext cx="18367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spcBef>
                <a:spcPct val="0"/>
              </a:spcBef>
              <a:spcAft>
                <a:spcPct val="0"/>
              </a:spcAft>
            </a:pPr>
            <a:r>
              <a:rPr lang="fr-FR">
                <a:solidFill>
                  <a:schemeClr val="bg1"/>
                </a:solidFill>
                <a:latin typeface="Arial"/>
                <a:cs typeface="Arial"/>
              </a:rPr>
              <a:t>Atelier 2 HTML</a:t>
            </a:r>
            <a:endParaRPr lang="en-US">
              <a:solidFill>
                <a:schemeClr val="bg1"/>
              </a:solidFill>
            </a:endParaRPr>
          </a:p>
        </p:txBody>
      </p:sp>
      <p:cxnSp>
        <p:nvCxnSpPr>
          <p:cNvPr id="21" name="Connecteur droit 12">
            <a:extLst>
              <a:ext uri="{FF2B5EF4-FFF2-40B4-BE49-F238E27FC236}">
                <a16:creationId xmlns:a16="http://schemas.microsoft.com/office/drawing/2014/main" id="{2FD4896E-C3EA-4312-B8B9-061395FD30B9}"/>
              </a:ext>
              <a:ext uri="{C183D7F6-B498-43B3-948B-1728B52AA6E4}">
                <adec:decorative xmlns:adec="http://schemas.microsoft.com/office/drawing/2017/decorative" val="1"/>
              </a:ext>
            </a:extLst>
          </p:cNvPr>
          <p:cNvCxnSpPr>
            <a:cxnSpLocks/>
          </p:cNvCxnSpPr>
          <p:nvPr/>
        </p:nvCxnSpPr>
        <p:spPr>
          <a:xfrm>
            <a:off x="10526228" y="71037"/>
            <a:ext cx="1416204" cy="0"/>
          </a:xfrm>
          <a:prstGeom prst="line">
            <a:avLst/>
          </a:prstGeom>
          <a:ln w="57150">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25" name="Espace réservé du numéro de diapositive 24">
            <a:extLst>
              <a:ext uri="{FF2B5EF4-FFF2-40B4-BE49-F238E27FC236}">
                <a16:creationId xmlns:a16="http://schemas.microsoft.com/office/drawing/2014/main" id="{6BFAE7BC-893E-4B9B-AB04-BFD3DE9B75A1}"/>
              </a:ext>
            </a:extLst>
          </p:cNvPr>
          <p:cNvSpPr>
            <a:spLocks noGrp="1"/>
          </p:cNvSpPr>
          <p:nvPr>
            <p:ph type="sldNum" sz="quarter" idx="12"/>
          </p:nvPr>
        </p:nvSpPr>
        <p:spPr/>
        <p:txBody>
          <a:bodyPr/>
          <a:lstStyle/>
          <a:p>
            <a:r>
              <a:rPr lang="fr-FR">
                <a:ea typeface="Calibri"/>
                <a:cs typeface="Calibri"/>
              </a:rPr>
              <a:t>61</a:t>
            </a:r>
          </a:p>
        </p:txBody>
      </p:sp>
      <p:sp>
        <p:nvSpPr>
          <p:cNvPr id="3" name="TextBox 2">
            <a:extLst>
              <a:ext uri="{FF2B5EF4-FFF2-40B4-BE49-F238E27FC236}">
                <a16:creationId xmlns:a16="http://schemas.microsoft.com/office/drawing/2014/main" id="{300F317F-220A-C48E-5C15-8F401C4C2259}"/>
              </a:ext>
            </a:extLst>
          </p:cNvPr>
          <p:cNvSpPr txBox="1"/>
          <p:nvPr/>
        </p:nvSpPr>
        <p:spPr>
          <a:xfrm>
            <a:off x="3094404" y="367690"/>
            <a:ext cx="5994400" cy="41395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lnSpc>
                <a:spcPct val="110000"/>
              </a:lnSpc>
              <a:spcBef>
                <a:spcPts val="1200"/>
              </a:spcBef>
              <a:spcAft>
                <a:spcPts val="200"/>
              </a:spcAft>
            </a:pPr>
            <a:r>
              <a:rPr lang="fr-FR" sz="2000" b="1">
                <a:cs typeface="Calibri"/>
              </a:rPr>
              <a:t>Découverte du CSS et application</a:t>
            </a:r>
          </a:p>
        </p:txBody>
      </p:sp>
      <p:sp>
        <p:nvSpPr>
          <p:cNvPr id="4" name="Espace réservé du contenu 2">
            <a:extLst>
              <a:ext uri="{FF2B5EF4-FFF2-40B4-BE49-F238E27FC236}">
                <a16:creationId xmlns:a16="http://schemas.microsoft.com/office/drawing/2014/main" id="{A89E0A5D-996B-19E8-94DB-84BF450C7363}"/>
              </a:ext>
            </a:extLst>
          </p:cNvPr>
          <p:cNvSpPr txBox="1">
            <a:spLocks/>
          </p:cNvSpPr>
          <p:nvPr/>
        </p:nvSpPr>
        <p:spPr>
          <a:xfrm>
            <a:off x="1487365" y="875690"/>
            <a:ext cx="9213850" cy="393700"/>
          </a:xfrm>
          <a:prstGeom prst="rect">
            <a:avLst/>
          </a:prstGeom>
        </p:spPr>
        <p:txBody>
          <a:bodyPr lIns="91440" tIns="45720" rIns="91440" bIns="45720" anchor="t">
            <a:normAutofit fontScale="92500" lnSpcReduction="10000"/>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fr-FR" b="1">
                <a:solidFill>
                  <a:schemeClr val="accent1"/>
                </a:solidFill>
                <a:cs typeface="Calibri"/>
              </a:rPr>
              <a:t>Les bordures</a:t>
            </a:r>
          </a:p>
          <a:p>
            <a:pPr marL="0" indent="0" algn="ctr">
              <a:buNone/>
            </a:pPr>
            <a:endParaRPr lang="fr-FR" b="1">
              <a:solidFill>
                <a:schemeClr val="accent1"/>
              </a:solidFill>
              <a:cs typeface="Calibri"/>
            </a:endParaRPr>
          </a:p>
        </p:txBody>
      </p:sp>
      <p:sp>
        <p:nvSpPr>
          <p:cNvPr id="8" name="ZoneTexte 2">
            <a:extLst>
              <a:ext uri="{FF2B5EF4-FFF2-40B4-BE49-F238E27FC236}">
                <a16:creationId xmlns:a16="http://schemas.microsoft.com/office/drawing/2014/main" id="{D14C1BE5-2243-71E4-B1C9-FD844BAD6E90}"/>
              </a:ext>
            </a:extLst>
          </p:cNvPr>
          <p:cNvSpPr txBox="1"/>
          <p:nvPr/>
        </p:nvSpPr>
        <p:spPr>
          <a:xfrm>
            <a:off x="2287674" y="1769207"/>
            <a:ext cx="7595367" cy="459536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14999"/>
              </a:lnSpc>
              <a:spcBef>
                <a:spcPts val="1200"/>
              </a:spcBef>
              <a:spcAft>
                <a:spcPts val="1000"/>
              </a:spcAft>
            </a:pPr>
            <a:r>
              <a:rPr lang="fr-FR" noProof="1">
                <a:solidFill>
                  <a:srgbClr val="E45649"/>
                </a:solidFill>
                <a:latin typeface="Consolas"/>
                <a:cs typeface="Calibri"/>
              </a:rPr>
              <a:t>div</a:t>
            </a:r>
            <a:r>
              <a:rPr lang="fr-FR" noProof="1">
                <a:solidFill>
                  <a:srgbClr val="383A42"/>
                </a:solidFill>
                <a:latin typeface="Consolas"/>
                <a:cs typeface="Calibri"/>
              </a:rPr>
              <a:t> {</a:t>
            </a:r>
            <a:endParaRPr lang="fr-FR" noProof="1">
              <a:ea typeface="+mn-lt"/>
              <a:cs typeface="+mn-lt"/>
            </a:endParaRPr>
          </a:p>
          <a:p>
            <a:pPr>
              <a:lnSpc>
                <a:spcPct val="114999"/>
              </a:lnSpc>
              <a:spcBef>
                <a:spcPts val="1200"/>
              </a:spcBef>
              <a:spcAft>
                <a:spcPts val="1000"/>
              </a:spcAft>
            </a:pPr>
            <a:r>
              <a:rPr lang="fr-FR" noProof="1">
                <a:solidFill>
                  <a:srgbClr val="383A42"/>
                </a:solidFill>
                <a:latin typeface="Consolas"/>
                <a:cs typeface="Calibri"/>
              </a:rPr>
              <a:t>  border: </a:t>
            </a:r>
            <a:r>
              <a:rPr lang="fr-FR" noProof="1">
                <a:solidFill>
                  <a:srgbClr val="986801"/>
                </a:solidFill>
                <a:latin typeface="Consolas"/>
                <a:cs typeface="Calibri"/>
              </a:rPr>
              <a:t>2px</a:t>
            </a:r>
            <a:r>
              <a:rPr lang="fr-FR" noProof="1">
                <a:solidFill>
                  <a:srgbClr val="383A42"/>
                </a:solidFill>
                <a:latin typeface="Consolas"/>
                <a:cs typeface="Calibri"/>
              </a:rPr>
              <a:t> solid </a:t>
            </a:r>
            <a:r>
              <a:rPr lang="fr-FR" noProof="1">
                <a:solidFill>
                  <a:srgbClr val="986801"/>
                </a:solidFill>
                <a:latin typeface="Consolas"/>
                <a:cs typeface="Calibri"/>
              </a:rPr>
              <a:t>gray</a:t>
            </a:r>
            <a:r>
              <a:rPr lang="fr-FR" noProof="1">
                <a:solidFill>
                  <a:srgbClr val="383A42"/>
                </a:solidFill>
                <a:latin typeface="Consolas"/>
                <a:cs typeface="Calibri"/>
              </a:rPr>
              <a:t>;</a:t>
            </a:r>
            <a:endParaRPr lang="fr-FR" noProof="1">
              <a:ea typeface="+mn-lt"/>
              <a:cs typeface="+mn-lt"/>
            </a:endParaRPr>
          </a:p>
          <a:p>
            <a:pPr>
              <a:lnSpc>
                <a:spcPct val="114999"/>
              </a:lnSpc>
              <a:spcBef>
                <a:spcPts val="1200"/>
              </a:spcBef>
              <a:spcAft>
                <a:spcPts val="1000"/>
              </a:spcAft>
            </a:pPr>
            <a:r>
              <a:rPr lang="fr-FR" noProof="1">
                <a:solidFill>
                  <a:srgbClr val="383A42"/>
                </a:solidFill>
                <a:latin typeface="Consolas"/>
                <a:cs typeface="Calibri"/>
              </a:rPr>
              <a:t>  border: </a:t>
            </a:r>
            <a:r>
              <a:rPr lang="fr-FR" noProof="1">
                <a:solidFill>
                  <a:srgbClr val="986801"/>
                </a:solidFill>
                <a:latin typeface="Consolas"/>
                <a:cs typeface="Calibri"/>
              </a:rPr>
              <a:t>5px</a:t>
            </a:r>
            <a:r>
              <a:rPr lang="fr-FR" noProof="1">
                <a:solidFill>
                  <a:srgbClr val="383A42"/>
                </a:solidFill>
                <a:latin typeface="Consolas"/>
                <a:cs typeface="Calibri"/>
              </a:rPr>
              <a:t> dotted </a:t>
            </a:r>
            <a:r>
              <a:rPr lang="fr-FR" noProof="1">
                <a:solidFill>
                  <a:srgbClr val="986801"/>
                </a:solidFill>
                <a:latin typeface="Consolas"/>
                <a:cs typeface="Calibri"/>
              </a:rPr>
              <a:t>#</a:t>
            </a:r>
            <a:r>
              <a:rPr lang="fr-FR" noProof="1">
                <a:solidFill>
                  <a:srgbClr val="0184BC"/>
                </a:solidFill>
                <a:latin typeface="Consolas"/>
                <a:cs typeface="Calibri"/>
              </a:rPr>
              <a:t>ff0000</a:t>
            </a:r>
            <a:r>
              <a:rPr lang="fr-FR" noProof="1">
                <a:solidFill>
                  <a:srgbClr val="383A42"/>
                </a:solidFill>
                <a:latin typeface="Consolas"/>
                <a:cs typeface="Calibri"/>
              </a:rPr>
              <a:t>;</a:t>
            </a:r>
            <a:endParaRPr lang="fr-FR" noProof="1">
              <a:ea typeface="+mn-lt"/>
              <a:cs typeface="+mn-lt"/>
            </a:endParaRPr>
          </a:p>
          <a:p>
            <a:pPr>
              <a:lnSpc>
                <a:spcPct val="114999"/>
              </a:lnSpc>
              <a:spcBef>
                <a:spcPts val="1200"/>
              </a:spcBef>
              <a:spcAft>
                <a:spcPts val="1000"/>
              </a:spcAft>
            </a:pPr>
            <a:r>
              <a:rPr lang="fr-FR" noProof="1">
                <a:solidFill>
                  <a:srgbClr val="383A42"/>
                </a:solidFill>
                <a:latin typeface="Consolas"/>
                <a:cs typeface="Calibri"/>
              </a:rPr>
              <a:t>}</a:t>
            </a:r>
            <a:endParaRPr lang="fr-FR" noProof="1">
              <a:ea typeface="+mn-lt"/>
              <a:cs typeface="+mn-lt"/>
            </a:endParaRPr>
          </a:p>
          <a:p>
            <a:pPr>
              <a:lnSpc>
                <a:spcPct val="114999"/>
              </a:lnSpc>
              <a:spcBef>
                <a:spcPts val="1200"/>
              </a:spcBef>
              <a:spcAft>
                <a:spcPts val="1000"/>
              </a:spcAft>
            </a:pPr>
            <a:r>
              <a:rPr lang="fr-FR" noProof="1">
                <a:solidFill>
                  <a:srgbClr val="548DD4"/>
                </a:solidFill>
                <a:latin typeface="Calibri"/>
                <a:cs typeface="Calibri"/>
              </a:rPr>
              <a:t>2px :</a:t>
            </a:r>
            <a:r>
              <a:rPr lang="fr-FR" noProof="1">
                <a:latin typeface="Calibri"/>
                <a:cs typeface="Calibri"/>
              </a:rPr>
              <a:t> taille de la bordure</a:t>
            </a:r>
            <a:endParaRPr lang="fr-FR" noProof="1">
              <a:ea typeface="+mn-lt"/>
              <a:cs typeface="+mn-lt"/>
            </a:endParaRPr>
          </a:p>
          <a:p>
            <a:pPr>
              <a:lnSpc>
                <a:spcPct val="114999"/>
              </a:lnSpc>
              <a:spcBef>
                <a:spcPts val="1200"/>
              </a:spcBef>
              <a:spcAft>
                <a:spcPts val="1000"/>
              </a:spcAft>
            </a:pPr>
            <a:r>
              <a:rPr lang="fr-FR" noProof="1">
                <a:solidFill>
                  <a:srgbClr val="548DD4"/>
                </a:solidFill>
                <a:latin typeface="Calibri"/>
                <a:cs typeface="Calibri"/>
              </a:rPr>
              <a:t>solid :</a:t>
            </a:r>
            <a:r>
              <a:rPr lang="fr-FR" noProof="1">
                <a:latin typeface="Calibri"/>
                <a:cs typeface="Calibri"/>
              </a:rPr>
              <a:t> style (normal, pointillés, tirets, double…)</a:t>
            </a:r>
            <a:endParaRPr lang="fr-FR" noProof="1">
              <a:ea typeface="+mn-lt"/>
              <a:cs typeface="+mn-lt"/>
            </a:endParaRPr>
          </a:p>
          <a:p>
            <a:pPr>
              <a:lnSpc>
                <a:spcPct val="114999"/>
              </a:lnSpc>
              <a:spcBef>
                <a:spcPts val="1200"/>
              </a:spcBef>
              <a:spcAft>
                <a:spcPts val="1000"/>
              </a:spcAft>
            </a:pPr>
            <a:r>
              <a:rPr lang="fr-FR" noProof="1">
                <a:solidFill>
                  <a:srgbClr val="548DD4"/>
                </a:solidFill>
                <a:latin typeface="Calibri"/>
                <a:cs typeface="Calibri"/>
              </a:rPr>
              <a:t> gray :</a:t>
            </a:r>
            <a:r>
              <a:rPr lang="fr-FR" noProof="1">
                <a:latin typeface="Calibri"/>
                <a:cs typeface="Calibri"/>
              </a:rPr>
              <a:t> couleur</a:t>
            </a:r>
            <a:endParaRPr lang="fr-FR" noProof="1">
              <a:ea typeface="+mn-lt"/>
              <a:cs typeface="+mn-lt"/>
            </a:endParaRPr>
          </a:p>
          <a:p>
            <a:pPr>
              <a:lnSpc>
                <a:spcPct val="114999"/>
              </a:lnSpc>
              <a:spcBef>
                <a:spcPts val="1200"/>
              </a:spcBef>
              <a:spcAft>
                <a:spcPts val="1000"/>
              </a:spcAft>
            </a:pPr>
            <a:endParaRPr lang="fr-FR" noProof="1">
              <a:solidFill>
                <a:srgbClr val="383A42"/>
              </a:solidFill>
              <a:latin typeface="Consolas"/>
              <a:cs typeface="Calibri"/>
            </a:endParaRPr>
          </a:p>
        </p:txBody>
      </p:sp>
    </p:spTree>
    <p:extLst>
      <p:ext uri="{BB962C8B-B14F-4D97-AF65-F5344CB8AC3E}">
        <p14:creationId xmlns:p14="http://schemas.microsoft.com/office/powerpoint/2010/main" val="321154017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Connecteur droit 12">
            <a:extLst>
              <a:ext uri="{FF2B5EF4-FFF2-40B4-BE49-F238E27FC236}">
                <a16:creationId xmlns:a16="http://schemas.microsoft.com/office/drawing/2014/main" id="{7F409621-235B-42B7-8C57-C671A5B850E8}"/>
              </a:ext>
              <a:ext uri="{C183D7F6-B498-43B3-948B-1728B52AA6E4}">
                <adec:decorative xmlns:adec="http://schemas.microsoft.com/office/drawing/2017/decorative" val="1"/>
              </a:ext>
            </a:extLst>
          </p:cNvPr>
          <p:cNvCxnSpPr>
            <a:cxnSpLocks/>
          </p:cNvCxnSpPr>
          <p:nvPr/>
        </p:nvCxnSpPr>
        <p:spPr>
          <a:xfrm>
            <a:off x="240908" y="6459681"/>
            <a:ext cx="0" cy="398319"/>
          </a:xfrm>
          <a:prstGeom prst="line">
            <a:avLst/>
          </a:prstGeom>
          <a:ln w="139700">
            <a:solidFill>
              <a:schemeClr val="accent2"/>
            </a:solidFill>
            <a:prstDash val="solid"/>
          </a:ln>
        </p:spPr>
        <p:style>
          <a:lnRef idx="1">
            <a:schemeClr val="accent1"/>
          </a:lnRef>
          <a:fillRef idx="0">
            <a:schemeClr val="accent1"/>
          </a:fillRef>
          <a:effectRef idx="0">
            <a:schemeClr val="accent1"/>
          </a:effectRef>
          <a:fontRef idx="minor">
            <a:schemeClr val="tx1"/>
          </a:fontRef>
        </p:style>
      </p:cxnSp>
      <p:grpSp>
        <p:nvGrpSpPr>
          <p:cNvPr id="13" name="Groupe 12">
            <a:extLst>
              <a:ext uri="{FF2B5EF4-FFF2-40B4-BE49-F238E27FC236}">
                <a16:creationId xmlns:a16="http://schemas.microsoft.com/office/drawing/2014/main" id="{85DCF745-39CA-459B-8ACF-F7DEC90EFF33}"/>
              </a:ext>
              <a:ext uri="{C183D7F6-B498-43B3-948B-1728B52AA6E4}">
                <adec:decorative xmlns:adec="http://schemas.microsoft.com/office/drawing/2017/decorative" val="1"/>
              </a:ext>
            </a:extLst>
          </p:cNvPr>
          <p:cNvGrpSpPr/>
          <p:nvPr/>
        </p:nvGrpSpPr>
        <p:grpSpPr>
          <a:xfrm>
            <a:off x="9233656" y="-30668"/>
            <a:ext cx="2958344" cy="565210"/>
            <a:chOff x="1216702" y="-785818"/>
            <a:chExt cx="6391124" cy="1384729"/>
          </a:xfrm>
        </p:grpSpPr>
        <p:sp>
          <p:nvSpPr>
            <p:cNvPr id="14" name="Rectangle 1">
              <a:extLst>
                <a:ext uri="{FF2B5EF4-FFF2-40B4-BE49-F238E27FC236}">
                  <a16:creationId xmlns:a16="http://schemas.microsoft.com/office/drawing/2014/main" id="{1DD38E9F-DD41-498F-8651-C39F97B54463}"/>
                </a:ext>
              </a:extLst>
            </p:cNvPr>
            <p:cNvSpPr/>
            <p:nvPr/>
          </p:nvSpPr>
          <p:spPr>
            <a:xfrm>
              <a:off x="1216702" y="-755745"/>
              <a:ext cx="2792437" cy="728927"/>
            </a:xfrm>
            <a:custGeom>
              <a:avLst/>
              <a:gdLst>
                <a:gd name="connsiteX0" fmla="*/ 0 w 2778276"/>
                <a:gd name="connsiteY0" fmla="*/ 0 h 471777"/>
                <a:gd name="connsiteX1" fmla="*/ 2778276 w 2778276"/>
                <a:gd name="connsiteY1" fmla="*/ 0 h 471777"/>
                <a:gd name="connsiteX2" fmla="*/ 2778276 w 2778276"/>
                <a:gd name="connsiteY2" fmla="*/ 471777 h 471777"/>
                <a:gd name="connsiteX3" fmla="*/ 0 w 2778276"/>
                <a:gd name="connsiteY3" fmla="*/ 471777 h 471777"/>
                <a:gd name="connsiteX4" fmla="*/ 0 w 2778276"/>
                <a:gd name="connsiteY4" fmla="*/ 0 h 471777"/>
                <a:gd name="connsiteX0" fmla="*/ 0 w 2778276"/>
                <a:gd name="connsiteY0" fmla="*/ 0 h 499912"/>
                <a:gd name="connsiteX1" fmla="*/ 2778276 w 2778276"/>
                <a:gd name="connsiteY1" fmla="*/ 0 h 499912"/>
                <a:gd name="connsiteX2" fmla="*/ 2778276 w 2778276"/>
                <a:gd name="connsiteY2" fmla="*/ 471777 h 499912"/>
                <a:gd name="connsiteX3" fmla="*/ 576775 w 2778276"/>
                <a:gd name="connsiteY3" fmla="*/ 499912 h 499912"/>
                <a:gd name="connsiteX4" fmla="*/ 0 w 2778276"/>
                <a:gd name="connsiteY4" fmla="*/ 0 h 499912"/>
                <a:gd name="connsiteX0" fmla="*/ 0 w 2792344"/>
                <a:gd name="connsiteY0" fmla="*/ 0 h 514001"/>
                <a:gd name="connsiteX1" fmla="*/ 2778276 w 2792344"/>
                <a:gd name="connsiteY1" fmla="*/ 0 h 514001"/>
                <a:gd name="connsiteX2" fmla="*/ 2792344 w 2792344"/>
                <a:gd name="connsiteY2" fmla="*/ 514001 h 514001"/>
                <a:gd name="connsiteX3" fmla="*/ 576775 w 2792344"/>
                <a:gd name="connsiteY3" fmla="*/ 499912 h 514001"/>
                <a:gd name="connsiteX4" fmla="*/ 0 w 2792344"/>
                <a:gd name="connsiteY4" fmla="*/ 0 h 514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2344" h="514001">
                  <a:moveTo>
                    <a:pt x="0" y="0"/>
                  </a:moveTo>
                  <a:lnTo>
                    <a:pt x="2778276" y="0"/>
                  </a:lnTo>
                  <a:lnTo>
                    <a:pt x="2792344" y="514001"/>
                  </a:lnTo>
                  <a:lnTo>
                    <a:pt x="576775" y="499912"/>
                  </a:lnTo>
                  <a:lnTo>
                    <a:pt x="0" y="0"/>
                  </a:lnTo>
                  <a:close/>
                </a:path>
              </a:pathLst>
            </a:custGeom>
            <a:solidFill>
              <a:srgbClr val="EE740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fr-FR">
                <a:solidFill>
                  <a:srgbClr val="00366C"/>
                </a:solidFill>
              </a:endParaRPr>
            </a:p>
          </p:txBody>
        </p:sp>
        <p:sp>
          <p:nvSpPr>
            <p:cNvPr id="15" name="Rectangle 2">
              <a:extLst>
                <a:ext uri="{FF2B5EF4-FFF2-40B4-BE49-F238E27FC236}">
                  <a16:creationId xmlns:a16="http://schemas.microsoft.com/office/drawing/2014/main" id="{ADAB0AEC-795E-4826-A0D6-2720A6B5F17E}"/>
                </a:ext>
              </a:extLst>
            </p:cNvPr>
            <p:cNvSpPr/>
            <p:nvPr/>
          </p:nvSpPr>
          <p:spPr>
            <a:xfrm>
              <a:off x="1968078" y="-785818"/>
              <a:ext cx="5639748" cy="1384729"/>
            </a:xfrm>
            <a:custGeom>
              <a:avLst/>
              <a:gdLst>
                <a:gd name="connsiteX0" fmla="*/ 0 w 4000500"/>
                <a:gd name="connsiteY0" fmla="*/ 0 h 800100"/>
                <a:gd name="connsiteX1" fmla="*/ 4000500 w 4000500"/>
                <a:gd name="connsiteY1" fmla="*/ 0 h 800100"/>
                <a:gd name="connsiteX2" fmla="*/ 4000500 w 4000500"/>
                <a:gd name="connsiteY2" fmla="*/ 800100 h 800100"/>
                <a:gd name="connsiteX3" fmla="*/ 0 w 4000500"/>
                <a:gd name="connsiteY3" fmla="*/ 800100 h 800100"/>
                <a:gd name="connsiteX4" fmla="*/ 0 w 4000500"/>
                <a:gd name="connsiteY4" fmla="*/ 0 h 800100"/>
                <a:gd name="connsiteX0" fmla="*/ 0 w 4000500"/>
                <a:gd name="connsiteY0" fmla="*/ 0 h 800100"/>
                <a:gd name="connsiteX1" fmla="*/ 4000500 w 4000500"/>
                <a:gd name="connsiteY1" fmla="*/ 0 h 800100"/>
                <a:gd name="connsiteX2" fmla="*/ 4000500 w 4000500"/>
                <a:gd name="connsiteY2" fmla="*/ 800100 h 800100"/>
                <a:gd name="connsiteX3" fmla="*/ 792480 w 4000500"/>
                <a:gd name="connsiteY3" fmla="*/ 800100 h 800100"/>
                <a:gd name="connsiteX4" fmla="*/ 0 w 4000500"/>
                <a:gd name="connsiteY4" fmla="*/ 0 h 800100"/>
                <a:gd name="connsiteX0" fmla="*/ 0 w 4428566"/>
                <a:gd name="connsiteY0" fmla="*/ 0 h 806393"/>
                <a:gd name="connsiteX1" fmla="*/ 4000500 w 4428566"/>
                <a:gd name="connsiteY1" fmla="*/ 0 h 806393"/>
                <a:gd name="connsiteX2" fmla="*/ 4428566 w 4428566"/>
                <a:gd name="connsiteY2" fmla="*/ 806393 h 806393"/>
                <a:gd name="connsiteX3" fmla="*/ 792480 w 4428566"/>
                <a:gd name="connsiteY3" fmla="*/ 800100 h 806393"/>
                <a:gd name="connsiteX4" fmla="*/ 0 w 4428566"/>
                <a:gd name="connsiteY4" fmla="*/ 0 h 806393"/>
                <a:gd name="connsiteX0" fmla="*/ 0 w 4428566"/>
                <a:gd name="connsiteY0" fmla="*/ 0 h 806393"/>
                <a:gd name="connsiteX1" fmla="*/ 4428566 w 4428566"/>
                <a:gd name="connsiteY1" fmla="*/ 7035 h 806393"/>
                <a:gd name="connsiteX2" fmla="*/ 4428566 w 4428566"/>
                <a:gd name="connsiteY2" fmla="*/ 806393 h 806393"/>
                <a:gd name="connsiteX3" fmla="*/ 792480 w 4428566"/>
                <a:gd name="connsiteY3" fmla="*/ 800100 h 806393"/>
                <a:gd name="connsiteX4" fmla="*/ 0 w 4428566"/>
                <a:gd name="connsiteY4" fmla="*/ 0 h 8063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28566" h="806393">
                  <a:moveTo>
                    <a:pt x="0" y="0"/>
                  </a:moveTo>
                  <a:lnTo>
                    <a:pt x="4428566" y="7035"/>
                  </a:lnTo>
                  <a:lnTo>
                    <a:pt x="4428566" y="806393"/>
                  </a:lnTo>
                  <a:lnTo>
                    <a:pt x="792480" y="800100"/>
                  </a:lnTo>
                  <a:lnTo>
                    <a:pt x="0" y="0"/>
                  </a:lnTo>
                  <a:close/>
                </a:path>
              </a:pathLst>
            </a:custGeom>
            <a:solidFill>
              <a:srgbClr val="0B84FF"/>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nSpc>
                  <a:spcPct val="120000"/>
                </a:lnSpc>
                <a:spcBef>
                  <a:spcPts val="200"/>
                </a:spcBef>
              </a:pPr>
              <a:r>
                <a:rPr lang="fr-FR" sz="1000" kern="1000">
                  <a:solidFill>
                    <a:srgbClr val="00366C"/>
                  </a:solidFill>
                  <a:effectLst/>
                  <a:ea typeface="Calibri" panose="020F0502020204030204" pitchFamily="34" charset="0"/>
                  <a:cs typeface="Times New Roman" panose="02020603050405020304" pitchFamily="18" charset="0"/>
                </a:rPr>
                <a:t> </a:t>
              </a:r>
            </a:p>
          </p:txBody>
        </p:sp>
      </p:grpSp>
      <p:pic>
        <p:nvPicPr>
          <p:cNvPr id="16" name="Graphique 218">
            <a:extLst>
              <a:ext uri="{FF2B5EF4-FFF2-40B4-BE49-F238E27FC236}">
                <a16:creationId xmlns:a16="http://schemas.microsoft.com/office/drawing/2014/main" id="{797E772C-3E32-4DC4-9154-2641BFB9AA2D}"/>
              </a:ext>
            </a:extLst>
          </p:cNvPr>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40909" y="193345"/>
            <a:ext cx="1424861" cy="311868"/>
          </a:xfrm>
          <a:prstGeom prst="rect">
            <a:avLst/>
          </a:prstGeom>
        </p:spPr>
      </p:pic>
      <p:sp>
        <p:nvSpPr>
          <p:cNvPr id="17" name="Zone de texte 2">
            <a:extLst>
              <a:ext uri="{FF2B5EF4-FFF2-40B4-BE49-F238E27FC236}">
                <a16:creationId xmlns:a16="http://schemas.microsoft.com/office/drawing/2014/main" id="{BB37616C-272E-47F1-863A-B2C92FBE80F3}"/>
              </a:ext>
            </a:extLst>
          </p:cNvPr>
          <p:cNvSpPr txBox="1">
            <a:spLocks noChangeArrowheads="1"/>
          </p:cNvSpPr>
          <p:nvPr/>
        </p:nvSpPr>
        <p:spPr bwMode="auto">
          <a:xfrm>
            <a:off x="10440745" y="130371"/>
            <a:ext cx="18367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spcBef>
                <a:spcPct val="0"/>
              </a:spcBef>
              <a:spcAft>
                <a:spcPct val="0"/>
              </a:spcAft>
            </a:pPr>
            <a:r>
              <a:rPr lang="fr-FR">
                <a:solidFill>
                  <a:schemeClr val="bg1"/>
                </a:solidFill>
                <a:latin typeface="Arial"/>
                <a:cs typeface="Arial"/>
              </a:rPr>
              <a:t>Atelier 2 HTML</a:t>
            </a:r>
            <a:endParaRPr lang="en-US">
              <a:solidFill>
                <a:schemeClr val="bg1"/>
              </a:solidFill>
            </a:endParaRPr>
          </a:p>
        </p:txBody>
      </p:sp>
      <p:cxnSp>
        <p:nvCxnSpPr>
          <p:cNvPr id="21" name="Connecteur droit 12">
            <a:extLst>
              <a:ext uri="{FF2B5EF4-FFF2-40B4-BE49-F238E27FC236}">
                <a16:creationId xmlns:a16="http://schemas.microsoft.com/office/drawing/2014/main" id="{2FD4896E-C3EA-4312-B8B9-061395FD30B9}"/>
              </a:ext>
              <a:ext uri="{C183D7F6-B498-43B3-948B-1728B52AA6E4}">
                <adec:decorative xmlns:adec="http://schemas.microsoft.com/office/drawing/2017/decorative" val="1"/>
              </a:ext>
            </a:extLst>
          </p:cNvPr>
          <p:cNvCxnSpPr>
            <a:cxnSpLocks/>
          </p:cNvCxnSpPr>
          <p:nvPr/>
        </p:nvCxnSpPr>
        <p:spPr>
          <a:xfrm>
            <a:off x="10526228" y="71037"/>
            <a:ext cx="1416204" cy="0"/>
          </a:xfrm>
          <a:prstGeom prst="line">
            <a:avLst/>
          </a:prstGeom>
          <a:ln w="57150">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25" name="Espace réservé du numéro de diapositive 24">
            <a:extLst>
              <a:ext uri="{FF2B5EF4-FFF2-40B4-BE49-F238E27FC236}">
                <a16:creationId xmlns:a16="http://schemas.microsoft.com/office/drawing/2014/main" id="{6BFAE7BC-893E-4B9B-AB04-BFD3DE9B75A1}"/>
              </a:ext>
            </a:extLst>
          </p:cNvPr>
          <p:cNvSpPr>
            <a:spLocks noGrp="1"/>
          </p:cNvSpPr>
          <p:nvPr>
            <p:ph type="sldNum" sz="quarter" idx="12"/>
          </p:nvPr>
        </p:nvSpPr>
        <p:spPr/>
        <p:txBody>
          <a:bodyPr/>
          <a:lstStyle/>
          <a:p>
            <a:r>
              <a:rPr lang="fr-FR">
                <a:ea typeface="Calibri"/>
                <a:cs typeface="Calibri"/>
              </a:rPr>
              <a:t>62</a:t>
            </a:r>
          </a:p>
        </p:txBody>
      </p:sp>
      <p:sp>
        <p:nvSpPr>
          <p:cNvPr id="3" name="TextBox 2">
            <a:extLst>
              <a:ext uri="{FF2B5EF4-FFF2-40B4-BE49-F238E27FC236}">
                <a16:creationId xmlns:a16="http://schemas.microsoft.com/office/drawing/2014/main" id="{300F317F-220A-C48E-5C15-8F401C4C2259}"/>
              </a:ext>
            </a:extLst>
          </p:cNvPr>
          <p:cNvSpPr txBox="1"/>
          <p:nvPr/>
        </p:nvSpPr>
        <p:spPr>
          <a:xfrm>
            <a:off x="3094404" y="367690"/>
            <a:ext cx="5994400" cy="41395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lnSpc>
                <a:spcPct val="110000"/>
              </a:lnSpc>
              <a:spcBef>
                <a:spcPts val="1200"/>
              </a:spcBef>
              <a:spcAft>
                <a:spcPts val="200"/>
              </a:spcAft>
            </a:pPr>
            <a:r>
              <a:rPr lang="fr-FR" sz="2000" b="1">
                <a:cs typeface="Calibri"/>
              </a:rPr>
              <a:t>Découverte du CSS et application</a:t>
            </a:r>
          </a:p>
        </p:txBody>
      </p:sp>
      <p:sp>
        <p:nvSpPr>
          <p:cNvPr id="4" name="Espace réservé du contenu 2">
            <a:extLst>
              <a:ext uri="{FF2B5EF4-FFF2-40B4-BE49-F238E27FC236}">
                <a16:creationId xmlns:a16="http://schemas.microsoft.com/office/drawing/2014/main" id="{A89E0A5D-996B-19E8-94DB-84BF450C7363}"/>
              </a:ext>
            </a:extLst>
          </p:cNvPr>
          <p:cNvSpPr txBox="1">
            <a:spLocks/>
          </p:cNvSpPr>
          <p:nvPr/>
        </p:nvSpPr>
        <p:spPr>
          <a:xfrm>
            <a:off x="1487365" y="875690"/>
            <a:ext cx="9213850" cy="393700"/>
          </a:xfrm>
          <a:prstGeom prst="rect">
            <a:avLst/>
          </a:prstGeom>
        </p:spPr>
        <p:txBody>
          <a:bodyPr lIns="91440" tIns="45720" rIns="91440" bIns="45720" anchor="t">
            <a:normAutofit fontScale="92500" lnSpcReduction="10000"/>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fr-FR" b="1">
                <a:solidFill>
                  <a:schemeClr val="accent1"/>
                </a:solidFill>
                <a:cs typeface="Calibri"/>
              </a:rPr>
              <a:t>Les bordures arrondies</a:t>
            </a:r>
          </a:p>
          <a:p>
            <a:pPr marL="0" indent="0" algn="ctr">
              <a:buNone/>
            </a:pPr>
            <a:endParaRPr lang="fr-FR" b="1">
              <a:solidFill>
                <a:schemeClr val="accent1"/>
              </a:solidFill>
              <a:cs typeface="Calibri"/>
            </a:endParaRPr>
          </a:p>
        </p:txBody>
      </p:sp>
      <p:sp>
        <p:nvSpPr>
          <p:cNvPr id="8" name="ZoneTexte 2">
            <a:extLst>
              <a:ext uri="{FF2B5EF4-FFF2-40B4-BE49-F238E27FC236}">
                <a16:creationId xmlns:a16="http://schemas.microsoft.com/office/drawing/2014/main" id="{D14C1BE5-2243-71E4-B1C9-FD844BAD6E90}"/>
              </a:ext>
            </a:extLst>
          </p:cNvPr>
          <p:cNvSpPr txBox="1"/>
          <p:nvPr/>
        </p:nvSpPr>
        <p:spPr>
          <a:xfrm>
            <a:off x="959059" y="1769207"/>
            <a:ext cx="10272136" cy="463178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14999"/>
              </a:lnSpc>
              <a:spcBef>
                <a:spcPts val="1200"/>
              </a:spcBef>
              <a:spcAft>
                <a:spcPts val="1000"/>
              </a:spcAft>
            </a:pPr>
            <a:r>
              <a:rPr lang="fr-FR" noProof="1">
                <a:solidFill>
                  <a:srgbClr val="E45649"/>
                </a:solidFill>
                <a:latin typeface="Consolas"/>
                <a:cs typeface="Calibri"/>
              </a:rPr>
              <a:t>div</a:t>
            </a:r>
            <a:r>
              <a:rPr lang="fr-FR" noProof="1">
                <a:solidFill>
                  <a:srgbClr val="383A42"/>
                </a:solidFill>
                <a:latin typeface="Consolas"/>
                <a:cs typeface="Calibri"/>
              </a:rPr>
              <a:t> {</a:t>
            </a:r>
            <a:endParaRPr lang="fr-FR" noProof="1">
              <a:ea typeface="+mn-lt"/>
              <a:cs typeface="+mn-lt"/>
            </a:endParaRPr>
          </a:p>
          <a:p>
            <a:pPr>
              <a:lnSpc>
                <a:spcPct val="114999"/>
              </a:lnSpc>
              <a:spcBef>
                <a:spcPts val="1200"/>
              </a:spcBef>
              <a:spcAft>
                <a:spcPts val="1000"/>
              </a:spcAft>
            </a:pPr>
            <a:r>
              <a:rPr lang="fr-FR" noProof="1">
                <a:solidFill>
                  <a:srgbClr val="383A42"/>
                </a:solidFill>
                <a:latin typeface="Consolas"/>
                <a:cs typeface="Calibri"/>
              </a:rPr>
              <a:t>border-radius: </a:t>
            </a:r>
            <a:r>
              <a:rPr lang="fr-FR" noProof="1">
                <a:solidFill>
                  <a:srgbClr val="986801"/>
                </a:solidFill>
                <a:latin typeface="Consolas"/>
                <a:cs typeface="Calibri"/>
              </a:rPr>
              <a:t>5px</a:t>
            </a:r>
            <a:r>
              <a:rPr lang="fr-FR" noProof="1">
                <a:solidFill>
                  <a:srgbClr val="383A42"/>
                </a:solidFill>
                <a:latin typeface="Consolas"/>
                <a:cs typeface="Calibri"/>
              </a:rPr>
              <a:t>; </a:t>
            </a:r>
            <a:r>
              <a:rPr lang="fr-FR" i="1" noProof="1">
                <a:solidFill>
                  <a:srgbClr val="A0A1A7"/>
                </a:solidFill>
                <a:latin typeface="Consolas"/>
                <a:cs typeface="Calibri"/>
              </a:rPr>
              <a:t>/* les coins seront tous arrondis */</a:t>
            </a:r>
            <a:endParaRPr lang="fr-FR" noProof="1">
              <a:solidFill>
                <a:srgbClr val="44546A"/>
              </a:solidFill>
              <a:latin typeface="Calibri" panose="020F0502020204030204"/>
              <a:cs typeface="Calibri"/>
            </a:endParaRPr>
          </a:p>
          <a:p>
            <a:pPr>
              <a:lnSpc>
                <a:spcPct val="114999"/>
              </a:lnSpc>
              <a:spcBef>
                <a:spcPts val="1200"/>
              </a:spcBef>
              <a:spcAft>
                <a:spcPts val="1000"/>
              </a:spcAft>
            </a:pPr>
            <a:r>
              <a:rPr lang="fr-FR" i="1" noProof="1">
                <a:latin typeface="Consolas"/>
                <a:cs typeface="Calibri"/>
              </a:rPr>
              <a:t>border-radius:</a:t>
            </a:r>
            <a:r>
              <a:rPr lang="fr-FR" i="1" noProof="1">
                <a:solidFill>
                  <a:srgbClr val="A0A1A7"/>
                </a:solidFill>
                <a:latin typeface="Consolas"/>
                <a:cs typeface="Calibri"/>
              </a:rPr>
              <a:t> </a:t>
            </a:r>
            <a:r>
              <a:rPr lang="fr-FR" noProof="1">
                <a:solidFill>
                  <a:srgbClr val="986801"/>
                </a:solidFill>
                <a:latin typeface="Consolas"/>
                <a:cs typeface="Calibri"/>
              </a:rPr>
              <a:t>5px 10px 15px 20px</a:t>
            </a:r>
            <a:r>
              <a:rPr lang="fr-FR" noProof="1">
                <a:solidFill>
                  <a:srgbClr val="383A42"/>
                </a:solidFill>
                <a:latin typeface="Consolas"/>
                <a:cs typeface="Calibri"/>
              </a:rPr>
              <a:t>; </a:t>
            </a:r>
            <a:r>
              <a:rPr lang="fr-FR" i="1" noProof="1">
                <a:solidFill>
                  <a:schemeClr val="tx2"/>
                </a:solidFill>
                <a:latin typeface="Calibri"/>
                <a:cs typeface="Calibri"/>
              </a:rPr>
              <a:t>/* valeurs différentes pour chaque coin en partant du haut gauche puis          dans le sens des aiguilles d’une montre */</a:t>
            </a:r>
            <a:br>
              <a:rPr lang="fr-FR" i="1" noProof="1">
                <a:latin typeface="Calibri"/>
                <a:cs typeface="Calibri"/>
              </a:rPr>
            </a:br>
            <a:r>
              <a:rPr lang="fr-FR" i="1" noProof="1">
                <a:solidFill>
                  <a:schemeClr val="tx2"/>
                </a:solidFill>
                <a:latin typeface="Calibri"/>
                <a:cs typeface="Calibri"/>
              </a:rPr>
              <a:t>}</a:t>
            </a:r>
            <a:endParaRPr lang="fr-FR" noProof="1">
              <a:solidFill>
                <a:schemeClr val="tx2"/>
              </a:solidFill>
              <a:ea typeface="+mn-lt"/>
              <a:cs typeface="+mn-lt"/>
            </a:endParaRPr>
          </a:p>
          <a:p>
            <a:pPr>
              <a:lnSpc>
                <a:spcPct val="114999"/>
              </a:lnSpc>
              <a:spcBef>
                <a:spcPts val="1200"/>
              </a:spcBef>
              <a:spcAft>
                <a:spcPts val="1000"/>
              </a:spcAft>
            </a:pPr>
            <a:r>
              <a:rPr lang="fr-FR" b="1" noProof="1">
                <a:solidFill>
                  <a:srgbClr val="FF0000"/>
                </a:solidFill>
                <a:latin typeface="Calibri"/>
                <a:cs typeface="Calibri"/>
              </a:rPr>
              <a:t>NB :</a:t>
            </a:r>
            <a:r>
              <a:rPr lang="fr-FR" noProof="1">
                <a:latin typeface="Calibri"/>
                <a:cs typeface="Calibri"/>
              </a:rPr>
              <a:t> pour créer un </a:t>
            </a:r>
            <a:r>
              <a:rPr lang="fr-FR" u="sng" noProof="1">
                <a:latin typeface="Calibri"/>
                <a:cs typeface="Calibri"/>
              </a:rPr>
              <a:t>cercle</a:t>
            </a:r>
            <a:r>
              <a:rPr lang="fr-FR" noProof="1">
                <a:latin typeface="Calibri"/>
                <a:cs typeface="Calibri"/>
              </a:rPr>
              <a:t>, on peut mettre :</a:t>
            </a:r>
            <a:endParaRPr lang="fr-FR" noProof="1">
              <a:ea typeface="+mn-lt"/>
              <a:cs typeface="+mn-lt"/>
            </a:endParaRPr>
          </a:p>
          <a:p>
            <a:pPr>
              <a:lnSpc>
                <a:spcPct val="114999"/>
              </a:lnSpc>
              <a:spcBef>
                <a:spcPts val="1200"/>
              </a:spcBef>
              <a:spcAft>
                <a:spcPts val="1000"/>
              </a:spcAft>
            </a:pPr>
            <a:r>
              <a:rPr lang="fr-FR" noProof="1">
                <a:solidFill>
                  <a:srgbClr val="E45649"/>
                </a:solidFill>
                <a:latin typeface="Consolas"/>
                <a:cs typeface="Calibri"/>
              </a:rPr>
              <a:t>div</a:t>
            </a:r>
            <a:r>
              <a:rPr lang="fr-FR" noProof="1">
                <a:solidFill>
                  <a:srgbClr val="383A42"/>
                </a:solidFill>
                <a:latin typeface="Consolas"/>
                <a:cs typeface="Calibri"/>
              </a:rPr>
              <a:t> {border-radius: </a:t>
            </a:r>
            <a:r>
              <a:rPr lang="fr-FR" noProof="1">
                <a:solidFill>
                  <a:srgbClr val="986801"/>
                </a:solidFill>
                <a:latin typeface="Consolas"/>
                <a:cs typeface="Calibri"/>
              </a:rPr>
              <a:t>50%</a:t>
            </a:r>
            <a:r>
              <a:rPr lang="fr-FR" noProof="1">
                <a:solidFill>
                  <a:srgbClr val="383A42"/>
                </a:solidFill>
                <a:latin typeface="Consolas"/>
                <a:cs typeface="Calibri"/>
              </a:rPr>
              <a:t>;}</a:t>
            </a:r>
            <a:endParaRPr lang="fr-FR" noProof="1">
              <a:ea typeface="+mn-lt"/>
              <a:cs typeface="+mn-lt"/>
            </a:endParaRPr>
          </a:p>
          <a:p>
            <a:pPr marL="285750" indent="-285750">
              <a:lnSpc>
                <a:spcPct val="114999"/>
              </a:lnSpc>
              <a:spcBef>
                <a:spcPts val="1200"/>
              </a:spcBef>
              <a:spcAft>
                <a:spcPts val="1000"/>
              </a:spcAft>
              <a:buFont typeface="Arial"/>
              <a:buChar char="•"/>
            </a:pPr>
            <a:endParaRPr lang="fr-FR" noProof="1">
              <a:ea typeface="+mn-lt"/>
              <a:cs typeface="+mn-lt"/>
            </a:endParaRPr>
          </a:p>
          <a:p>
            <a:pPr>
              <a:lnSpc>
                <a:spcPct val="114999"/>
              </a:lnSpc>
              <a:spcBef>
                <a:spcPts val="1200"/>
              </a:spcBef>
              <a:spcAft>
                <a:spcPts val="1000"/>
              </a:spcAft>
            </a:pPr>
            <a:endParaRPr lang="fr-FR" noProof="1">
              <a:solidFill>
                <a:srgbClr val="383A42"/>
              </a:solidFill>
              <a:latin typeface="Consolas"/>
              <a:cs typeface="Calibri"/>
            </a:endParaRPr>
          </a:p>
        </p:txBody>
      </p:sp>
    </p:spTree>
    <p:extLst>
      <p:ext uri="{BB962C8B-B14F-4D97-AF65-F5344CB8AC3E}">
        <p14:creationId xmlns:p14="http://schemas.microsoft.com/office/powerpoint/2010/main" val="91385835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Connecteur droit 12">
            <a:extLst>
              <a:ext uri="{FF2B5EF4-FFF2-40B4-BE49-F238E27FC236}">
                <a16:creationId xmlns:a16="http://schemas.microsoft.com/office/drawing/2014/main" id="{7F409621-235B-42B7-8C57-C671A5B850E8}"/>
              </a:ext>
              <a:ext uri="{C183D7F6-B498-43B3-948B-1728B52AA6E4}">
                <adec:decorative xmlns:adec="http://schemas.microsoft.com/office/drawing/2017/decorative" val="1"/>
              </a:ext>
            </a:extLst>
          </p:cNvPr>
          <p:cNvCxnSpPr>
            <a:cxnSpLocks/>
          </p:cNvCxnSpPr>
          <p:nvPr/>
        </p:nvCxnSpPr>
        <p:spPr>
          <a:xfrm>
            <a:off x="240908" y="6459681"/>
            <a:ext cx="0" cy="398319"/>
          </a:xfrm>
          <a:prstGeom prst="line">
            <a:avLst/>
          </a:prstGeom>
          <a:ln w="139700">
            <a:solidFill>
              <a:schemeClr val="accent2"/>
            </a:solidFill>
            <a:prstDash val="solid"/>
          </a:ln>
        </p:spPr>
        <p:style>
          <a:lnRef idx="1">
            <a:schemeClr val="accent1"/>
          </a:lnRef>
          <a:fillRef idx="0">
            <a:schemeClr val="accent1"/>
          </a:fillRef>
          <a:effectRef idx="0">
            <a:schemeClr val="accent1"/>
          </a:effectRef>
          <a:fontRef idx="minor">
            <a:schemeClr val="tx1"/>
          </a:fontRef>
        </p:style>
      </p:cxnSp>
      <p:grpSp>
        <p:nvGrpSpPr>
          <p:cNvPr id="13" name="Groupe 12">
            <a:extLst>
              <a:ext uri="{FF2B5EF4-FFF2-40B4-BE49-F238E27FC236}">
                <a16:creationId xmlns:a16="http://schemas.microsoft.com/office/drawing/2014/main" id="{85DCF745-39CA-459B-8ACF-F7DEC90EFF33}"/>
              </a:ext>
              <a:ext uri="{C183D7F6-B498-43B3-948B-1728B52AA6E4}">
                <adec:decorative xmlns:adec="http://schemas.microsoft.com/office/drawing/2017/decorative" val="1"/>
              </a:ext>
            </a:extLst>
          </p:cNvPr>
          <p:cNvGrpSpPr/>
          <p:nvPr/>
        </p:nvGrpSpPr>
        <p:grpSpPr>
          <a:xfrm>
            <a:off x="9233656" y="-30668"/>
            <a:ext cx="2958344" cy="565210"/>
            <a:chOff x="1216702" y="-785818"/>
            <a:chExt cx="6391124" cy="1384729"/>
          </a:xfrm>
        </p:grpSpPr>
        <p:sp>
          <p:nvSpPr>
            <p:cNvPr id="14" name="Rectangle 1">
              <a:extLst>
                <a:ext uri="{FF2B5EF4-FFF2-40B4-BE49-F238E27FC236}">
                  <a16:creationId xmlns:a16="http://schemas.microsoft.com/office/drawing/2014/main" id="{1DD38E9F-DD41-498F-8651-C39F97B54463}"/>
                </a:ext>
              </a:extLst>
            </p:cNvPr>
            <p:cNvSpPr/>
            <p:nvPr/>
          </p:nvSpPr>
          <p:spPr>
            <a:xfrm>
              <a:off x="1216702" y="-755745"/>
              <a:ext cx="2792437" cy="728927"/>
            </a:xfrm>
            <a:custGeom>
              <a:avLst/>
              <a:gdLst>
                <a:gd name="connsiteX0" fmla="*/ 0 w 2778276"/>
                <a:gd name="connsiteY0" fmla="*/ 0 h 471777"/>
                <a:gd name="connsiteX1" fmla="*/ 2778276 w 2778276"/>
                <a:gd name="connsiteY1" fmla="*/ 0 h 471777"/>
                <a:gd name="connsiteX2" fmla="*/ 2778276 w 2778276"/>
                <a:gd name="connsiteY2" fmla="*/ 471777 h 471777"/>
                <a:gd name="connsiteX3" fmla="*/ 0 w 2778276"/>
                <a:gd name="connsiteY3" fmla="*/ 471777 h 471777"/>
                <a:gd name="connsiteX4" fmla="*/ 0 w 2778276"/>
                <a:gd name="connsiteY4" fmla="*/ 0 h 471777"/>
                <a:gd name="connsiteX0" fmla="*/ 0 w 2778276"/>
                <a:gd name="connsiteY0" fmla="*/ 0 h 499912"/>
                <a:gd name="connsiteX1" fmla="*/ 2778276 w 2778276"/>
                <a:gd name="connsiteY1" fmla="*/ 0 h 499912"/>
                <a:gd name="connsiteX2" fmla="*/ 2778276 w 2778276"/>
                <a:gd name="connsiteY2" fmla="*/ 471777 h 499912"/>
                <a:gd name="connsiteX3" fmla="*/ 576775 w 2778276"/>
                <a:gd name="connsiteY3" fmla="*/ 499912 h 499912"/>
                <a:gd name="connsiteX4" fmla="*/ 0 w 2778276"/>
                <a:gd name="connsiteY4" fmla="*/ 0 h 499912"/>
                <a:gd name="connsiteX0" fmla="*/ 0 w 2792344"/>
                <a:gd name="connsiteY0" fmla="*/ 0 h 514001"/>
                <a:gd name="connsiteX1" fmla="*/ 2778276 w 2792344"/>
                <a:gd name="connsiteY1" fmla="*/ 0 h 514001"/>
                <a:gd name="connsiteX2" fmla="*/ 2792344 w 2792344"/>
                <a:gd name="connsiteY2" fmla="*/ 514001 h 514001"/>
                <a:gd name="connsiteX3" fmla="*/ 576775 w 2792344"/>
                <a:gd name="connsiteY3" fmla="*/ 499912 h 514001"/>
                <a:gd name="connsiteX4" fmla="*/ 0 w 2792344"/>
                <a:gd name="connsiteY4" fmla="*/ 0 h 514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2344" h="514001">
                  <a:moveTo>
                    <a:pt x="0" y="0"/>
                  </a:moveTo>
                  <a:lnTo>
                    <a:pt x="2778276" y="0"/>
                  </a:lnTo>
                  <a:lnTo>
                    <a:pt x="2792344" y="514001"/>
                  </a:lnTo>
                  <a:lnTo>
                    <a:pt x="576775" y="499912"/>
                  </a:lnTo>
                  <a:lnTo>
                    <a:pt x="0" y="0"/>
                  </a:lnTo>
                  <a:close/>
                </a:path>
              </a:pathLst>
            </a:custGeom>
            <a:solidFill>
              <a:srgbClr val="EE740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fr-FR">
                <a:solidFill>
                  <a:srgbClr val="00366C"/>
                </a:solidFill>
              </a:endParaRPr>
            </a:p>
          </p:txBody>
        </p:sp>
        <p:sp>
          <p:nvSpPr>
            <p:cNvPr id="15" name="Rectangle 2">
              <a:extLst>
                <a:ext uri="{FF2B5EF4-FFF2-40B4-BE49-F238E27FC236}">
                  <a16:creationId xmlns:a16="http://schemas.microsoft.com/office/drawing/2014/main" id="{ADAB0AEC-795E-4826-A0D6-2720A6B5F17E}"/>
                </a:ext>
              </a:extLst>
            </p:cNvPr>
            <p:cNvSpPr/>
            <p:nvPr/>
          </p:nvSpPr>
          <p:spPr>
            <a:xfrm>
              <a:off x="1968078" y="-785818"/>
              <a:ext cx="5639748" cy="1384729"/>
            </a:xfrm>
            <a:custGeom>
              <a:avLst/>
              <a:gdLst>
                <a:gd name="connsiteX0" fmla="*/ 0 w 4000500"/>
                <a:gd name="connsiteY0" fmla="*/ 0 h 800100"/>
                <a:gd name="connsiteX1" fmla="*/ 4000500 w 4000500"/>
                <a:gd name="connsiteY1" fmla="*/ 0 h 800100"/>
                <a:gd name="connsiteX2" fmla="*/ 4000500 w 4000500"/>
                <a:gd name="connsiteY2" fmla="*/ 800100 h 800100"/>
                <a:gd name="connsiteX3" fmla="*/ 0 w 4000500"/>
                <a:gd name="connsiteY3" fmla="*/ 800100 h 800100"/>
                <a:gd name="connsiteX4" fmla="*/ 0 w 4000500"/>
                <a:gd name="connsiteY4" fmla="*/ 0 h 800100"/>
                <a:gd name="connsiteX0" fmla="*/ 0 w 4000500"/>
                <a:gd name="connsiteY0" fmla="*/ 0 h 800100"/>
                <a:gd name="connsiteX1" fmla="*/ 4000500 w 4000500"/>
                <a:gd name="connsiteY1" fmla="*/ 0 h 800100"/>
                <a:gd name="connsiteX2" fmla="*/ 4000500 w 4000500"/>
                <a:gd name="connsiteY2" fmla="*/ 800100 h 800100"/>
                <a:gd name="connsiteX3" fmla="*/ 792480 w 4000500"/>
                <a:gd name="connsiteY3" fmla="*/ 800100 h 800100"/>
                <a:gd name="connsiteX4" fmla="*/ 0 w 4000500"/>
                <a:gd name="connsiteY4" fmla="*/ 0 h 800100"/>
                <a:gd name="connsiteX0" fmla="*/ 0 w 4428566"/>
                <a:gd name="connsiteY0" fmla="*/ 0 h 806393"/>
                <a:gd name="connsiteX1" fmla="*/ 4000500 w 4428566"/>
                <a:gd name="connsiteY1" fmla="*/ 0 h 806393"/>
                <a:gd name="connsiteX2" fmla="*/ 4428566 w 4428566"/>
                <a:gd name="connsiteY2" fmla="*/ 806393 h 806393"/>
                <a:gd name="connsiteX3" fmla="*/ 792480 w 4428566"/>
                <a:gd name="connsiteY3" fmla="*/ 800100 h 806393"/>
                <a:gd name="connsiteX4" fmla="*/ 0 w 4428566"/>
                <a:gd name="connsiteY4" fmla="*/ 0 h 806393"/>
                <a:gd name="connsiteX0" fmla="*/ 0 w 4428566"/>
                <a:gd name="connsiteY0" fmla="*/ 0 h 806393"/>
                <a:gd name="connsiteX1" fmla="*/ 4428566 w 4428566"/>
                <a:gd name="connsiteY1" fmla="*/ 7035 h 806393"/>
                <a:gd name="connsiteX2" fmla="*/ 4428566 w 4428566"/>
                <a:gd name="connsiteY2" fmla="*/ 806393 h 806393"/>
                <a:gd name="connsiteX3" fmla="*/ 792480 w 4428566"/>
                <a:gd name="connsiteY3" fmla="*/ 800100 h 806393"/>
                <a:gd name="connsiteX4" fmla="*/ 0 w 4428566"/>
                <a:gd name="connsiteY4" fmla="*/ 0 h 8063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28566" h="806393">
                  <a:moveTo>
                    <a:pt x="0" y="0"/>
                  </a:moveTo>
                  <a:lnTo>
                    <a:pt x="4428566" y="7035"/>
                  </a:lnTo>
                  <a:lnTo>
                    <a:pt x="4428566" y="806393"/>
                  </a:lnTo>
                  <a:lnTo>
                    <a:pt x="792480" y="800100"/>
                  </a:lnTo>
                  <a:lnTo>
                    <a:pt x="0" y="0"/>
                  </a:lnTo>
                  <a:close/>
                </a:path>
              </a:pathLst>
            </a:custGeom>
            <a:solidFill>
              <a:srgbClr val="0B84FF"/>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nSpc>
                  <a:spcPct val="120000"/>
                </a:lnSpc>
                <a:spcBef>
                  <a:spcPts val="200"/>
                </a:spcBef>
              </a:pPr>
              <a:r>
                <a:rPr lang="fr-FR" sz="1000" kern="1000">
                  <a:solidFill>
                    <a:srgbClr val="00366C"/>
                  </a:solidFill>
                  <a:effectLst/>
                  <a:ea typeface="Calibri" panose="020F0502020204030204" pitchFamily="34" charset="0"/>
                  <a:cs typeface="Times New Roman" panose="02020603050405020304" pitchFamily="18" charset="0"/>
                </a:rPr>
                <a:t> </a:t>
              </a:r>
            </a:p>
          </p:txBody>
        </p:sp>
      </p:grpSp>
      <p:pic>
        <p:nvPicPr>
          <p:cNvPr id="16" name="Graphique 218">
            <a:extLst>
              <a:ext uri="{FF2B5EF4-FFF2-40B4-BE49-F238E27FC236}">
                <a16:creationId xmlns:a16="http://schemas.microsoft.com/office/drawing/2014/main" id="{797E772C-3E32-4DC4-9154-2641BFB9AA2D}"/>
              </a:ext>
            </a:extLst>
          </p:cNvPr>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40909" y="193345"/>
            <a:ext cx="1424861" cy="311868"/>
          </a:xfrm>
          <a:prstGeom prst="rect">
            <a:avLst/>
          </a:prstGeom>
        </p:spPr>
      </p:pic>
      <p:sp>
        <p:nvSpPr>
          <p:cNvPr id="17" name="Zone de texte 2">
            <a:extLst>
              <a:ext uri="{FF2B5EF4-FFF2-40B4-BE49-F238E27FC236}">
                <a16:creationId xmlns:a16="http://schemas.microsoft.com/office/drawing/2014/main" id="{BB37616C-272E-47F1-863A-B2C92FBE80F3}"/>
              </a:ext>
            </a:extLst>
          </p:cNvPr>
          <p:cNvSpPr txBox="1">
            <a:spLocks noChangeArrowheads="1"/>
          </p:cNvSpPr>
          <p:nvPr/>
        </p:nvSpPr>
        <p:spPr bwMode="auto">
          <a:xfrm>
            <a:off x="10440745" y="130371"/>
            <a:ext cx="18367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spcBef>
                <a:spcPct val="0"/>
              </a:spcBef>
              <a:spcAft>
                <a:spcPct val="0"/>
              </a:spcAft>
            </a:pPr>
            <a:r>
              <a:rPr lang="fr-FR">
                <a:solidFill>
                  <a:schemeClr val="bg1"/>
                </a:solidFill>
                <a:latin typeface="Arial"/>
                <a:cs typeface="Arial"/>
              </a:rPr>
              <a:t>Atelier 2 HTML</a:t>
            </a:r>
            <a:endParaRPr lang="en-US">
              <a:solidFill>
                <a:schemeClr val="bg1"/>
              </a:solidFill>
            </a:endParaRPr>
          </a:p>
        </p:txBody>
      </p:sp>
      <p:cxnSp>
        <p:nvCxnSpPr>
          <p:cNvPr id="21" name="Connecteur droit 12">
            <a:extLst>
              <a:ext uri="{FF2B5EF4-FFF2-40B4-BE49-F238E27FC236}">
                <a16:creationId xmlns:a16="http://schemas.microsoft.com/office/drawing/2014/main" id="{2FD4896E-C3EA-4312-B8B9-061395FD30B9}"/>
              </a:ext>
              <a:ext uri="{C183D7F6-B498-43B3-948B-1728B52AA6E4}">
                <adec:decorative xmlns:adec="http://schemas.microsoft.com/office/drawing/2017/decorative" val="1"/>
              </a:ext>
            </a:extLst>
          </p:cNvPr>
          <p:cNvCxnSpPr>
            <a:cxnSpLocks/>
          </p:cNvCxnSpPr>
          <p:nvPr/>
        </p:nvCxnSpPr>
        <p:spPr>
          <a:xfrm>
            <a:off x="10526228" y="71037"/>
            <a:ext cx="1416204" cy="0"/>
          </a:xfrm>
          <a:prstGeom prst="line">
            <a:avLst/>
          </a:prstGeom>
          <a:ln w="57150">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25" name="Espace réservé du numéro de diapositive 24">
            <a:extLst>
              <a:ext uri="{FF2B5EF4-FFF2-40B4-BE49-F238E27FC236}">
                <a16:creationId xmlns:a16="http://schemas.microsoft.com/office/drawing/2014/main" id="{6BFAE7BC-893E-4B9B-AB04-BFD3DE9B75A1}"/>
              </a:ext>
            </a:extLst>
          </p:cNvPr>
          <p:cNvSpPr>
            <a:spLocks noGrp="1"/>
          </p:cNvSpPr>
          <p:nvPr>
            <p:ph type="sldNum" sz="quarter" idx="12"/>
          </p:nvPr>
        </p:nvSpPr>
        <p:spPr/>
        <p:txBody>
          <a:bodyPr/>
          <a:lstStyle/>
          <a:p>
            <a:r>
              <a:rPr lang="fr-FR">
                <a:ea typeface="Calibri"/>
                <a:cs typeface="Calibri"/>
              </a:rPr>
              <a:t>63</a:t>
            </a:r>
          </a:p>
        </p:txBody>
      </p:sp>
      <p:sp>
        <p:nvSpPr>
          <p:cNvPr id="3" name="TextBox 2">
            <a:extLst>
              <a:ext uri="{FF2B5EF4-FFF2-40B4-BE49-F238E27FC236}">
                <a16:creationId xmlns:a16="http://schemas.microsoft.com/office/drawing/2014/main" id="{300F317F-220A-C48E-5C15-8F401C4C2259}"/>
              </a:ext>
            </a:extLst>
          </p:cNvPr>
          <p:cNvSpPr txBox="1"/>
          <p:nvPr/>
        </p:nvSpPr>
        <p:spPr>
          <a:xfrm>
            <a:off x="3094404" y="367690"/>
            <a:ext cx="5994400" cy="41395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lnSpc>
                <a:spcPct val="110000"/>
              </a:lnSpc>
              <a:spcBef>
                <a:spcPts val="1200"/>
              </a:spcBef>
              <a:spcAft>
                <a:spcPts val="200"/>
              </a:spcAft>
            </a:pPr>
            <a:r>
              <a:rPr lang="fr-FR" sz="2000" b="1">
                <a:cs typeface="Calibri"/>
              </a:rPr>
              <a:t>Découverte du CSS et application</a:t>
            </a:r>
          </a:p>
        </p:txBody>
      </p:sp>
      <p:sp>
        <p:nvSpPr>
          <p:cNvPr id="4" name="Espace réservé du contenu 2">
            <a:extLst>
              <a:ext uri="{FF2B5EF4-FFF2-40B4-BE49-F238E27FC236}">
                <a16:creationId xmlns:a16="http://schemas.microsoft.com/office/drawing/2014/main" id="{A89E0A5D-996B-19E8-94DB-84BF450C7363}"/>
              </a:ext>
            </a:extLst>
          </p:cNvPr>
          <p:cNvSpPr txBox="1">
            <a:spLocks/>
          </p:cNvSpPr>
          <p:nvPr/>
        </p:nvSpPr>
        <p:spPr>
          <a:xfrm>
            <a:off x="1487365" y="875690"/>
            <a:ext cx="9213850" cy="393700"/>
          </a:xfrm>
          <a:prstGeom prst="rect">
            <a:avLst/>
          </a:prstGeom>
        </p:spPr>
        <p:txBody>
          <a:bodyPr lIns="91440" tIns="45720" rIns="91440" bIns="45720" anchor="t">
            <a:normAutofit fontScale="92500" lnSpcReduction="10000"/>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fr-FR" b="1">
                <a:solidFill>
                  <a:schemeClr val="accent1"/>
                </a:solidFill>
                <a:cs typeface="Calibri"/>
              </a:rPr>
              <a:t>Les marges</a:t>
            </a:r>
          </a:p>
          <a:p>
            <a:pPr marL="0" indent="0" algn="ctr">
              <a:buNone/>
            </a:pPr>
            <a:endParaRPr lang="fr-FR" b="1">
              <a:solidFill>
                <a:schemeClr val="accent1"/>
              </a:solidFill>
              <a:cs typeface="Calibri"/>
            </a:endParaRPr>
          </a:p>
        </p:txBody>
      </p:sp>
      <p:sp>
        <p:nvSpPr>
          <p:cNvPr id="8" name="ZoneTexte 2">
            <a:extLst>
              <a:ext uri="{FF2B5EF4-FFF2-40B4-BE49-F238E27FC236}">
                <a16:creationId xmlns:a16="http://schemas.microsoft.com/office/drawing/2014/main" id="{D14C1BE5-2243-71E4-B1C9-FD844BAD6E90}"/>
              </a:ext>
            </a:extLst>
          </p:cNvPr>
          <p:cNvSpPr txBox="1"/>
          <p:nvPr/>
        </p:nvSpPr>
        <p:spPr>
          <a:xfrm>
            <a:off x="1662444" y="1769207"/>
            <a:ext cx="9158443" cy="3906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14999"/>
              </a:lnSpc>
              <a:spcBef>
                <a:spcPts val="1200"/>
              </a:spcBef>
              <a:spcAft>
                <a:spcPts val="1000"/>
              </a:spcAft>
            </a:pPr>
            <a:endParaRPr lang="fr-FR" noProof="1">
              <a:solidFill>
                <a:srgbClr val="383A42"/>
              </a:solidFill>
              <a:latin typeface="Consolas"/>
              <a:cs typeface="Calibri"/>
            </a:endParaRPr>
          </a:p>
        </p:txBody>
      </p:sp>
      <p:pic>
        <p:nvPicPr>
          <p:cNvPr id="2" name="Image 4">
            <a:extLst>
              <a:ext uri="{FF2B5EF4-FFF2-40B4-BE49-F238E27FC236}">
                <a16:creationId xmlns:a16="http://schemas.microsoft.com/office/drawing/2014/main" id="{A8F3936E-A732-A5B3-483E-76A7F1D8DDCE}"/>
              </a:ext>
            </a:extLst>
          </p:cNvPr>
          <p:cNvPicPr>
            <a:picLocks noChangeAspect="1"/>
          </p:cNvPicPr>
          <p:nvPr/>
        </p:nvPicPr>
        <p:blipFill>
          <a:blip r:embed="rId4"/>
          <a:stretch>
            <a:fillRect/>
          </a:stretch>
        </p:blipFill>
        <p:spPr>
          <a:xfrm>
            <a:off x="748323" y="1717893"/>
            <a:ext cx="10695353" cy="4203753"/>
          </a:xfrm>
          <a:prstGeom prst="rect">
            <a:avLst/>
          </a:prstGeom>
        </p:spPr>
      </p:pic>
    </p:spTree>
    <p:extLst>
      <p:ext uri="{BB962C8B-B14F-4D97-AF65-F5344CB8AC3E}">
        <p14:creationId xmlns:p14="http://schemas.microsoft.com/office/powerpoint/2010/main" val="82155385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Connecteur droit 12">
            <a:extLst>
              <a:ext uri="{FF2B5EF4-FFF2-40B4-BE49-F238E27FC236}">
                <a16:creationId xmlns:a16="http://schemas.microsoft.com/office/drawing/2014/main" id="{7F409621-235B-42B7-8C57-C671A5B850E8}"/>
              </a:ext>
              <a:ext uri="{C183D7F6-B498-43B3-948B-1728B52AA6E4}">
                <adec:decorative xmlns:adec="http://schemas.microsoft.com/office/drawing/2017/decorative" val="1"/>
              </a:ext>
            </a:extLst>
          </p:cNvPr>
          <p:cNvCxnSpPr>
            <a:cxnSpLocks/>
          </p:cNvCxnSpPr>
          <p:nvPr/>
        </p:nvCxnSpPr>
        <p:spPr>
          <a:xfrm>
            <a:off x="240908" y="6459681"/>
            <a:ext cx="0" cy="398319"/>
          </a:xfrm>
          <a:prstGeom prst="line">
            <a:avLst/>
          </a:prstGeom>
          <a:ln w="139700">
            <a:solidFill>
              <a:schemeClr val="accent2"/>
            </a:solidFill>
            <a:prstDash val="solid"/>
          </a:ln>
        </p:spPr>
        <p:style>
          <a:lnRef idx="1">
            <a:schemeClr val="accent1"/>
          </a:lnRef>
          <a:fillRef idx="0">
            <a:schemeClr val="accent1"/>
          </a:fillRef>
          <a:effectRef idx="0">
            <a:schemeClr val="accent1"/>
          </a:effectRef>
          <a:fontRef idx="minor">
            <a:schemeClr val="tx1"/>
          </a:fontRef>
        </p:style>
      </p:cxnSp>
      <p:grpSp>
        <p:nvGrpSpPr>
          <p:cNvPr id="13" name="Groupe 12">
            <a:extLst>
              <a:ext uri="{FF2B5EF4-FFF2-40B4-BE49-F238E27FC236}">
                <a16:creationId xmlns:a16="http://schemas.microsoft.com/office/drawing/2014/main" id="{85DCF745-39CA-459B-8ACF-F7DEC90EFF33}"/>
              </a:ext>
              <a:ext uri="{C183D7F6-B498-43B3-948B-1728B52AA6E4}">
                <adec:decorative xmlns:adec="http://schemas.microsoft.com/office/drawing/2017/decorative" val="1"/>
              </a:ext>
            </a:extLst>
          </p:cNvPr>
          <p:cNvGrpSpPr/>
          <p:nvPr/>
        </p:nvGrpSpPr>
        <p:grpSpPr>
          <a:xfrm>
            <a:off x="9233656" y="-30668"/>
            <a:ext cx="2958344" cy="565210"/>
            <a:chOff x="1216702" y="-785818"/>
            <a:chExt cx="6391124" cy="1384729"/>
          </a:xfrm>
        </p:grpSpPr>
        <p:sp>
          <p:nvSpPr>
            <p:cNvPr id="14" name="Rectangle 1">
              <a:extLst>
                <a:ext uri="{FF2B5EF4-FFF2-40B4-BE49-F238E27FC236}">
                  <a16:creationId xmlns:a16="http://schemas.microsoft.com/office/drawing/2014/main" id="{1DD38E9F-DD41-498F-8651-C39F97B54463}"/>
                </a:ext>
              </a:extLst>
            </p:cNvPr>
            <p:cNvSpPr/>
            <p:nvPr/>
          </p:nvSpPr>
          <p:spPr>
            <a:xfrm>
              <a:off x="1216702" y="-755745"/>
              <a:ext cx="2792437" cy="728927"/>
            </a:xfrm>
            <a:custGeom>
              <a:avLst/>
              <a:gdLst>
                <a:gd name="connsiteX0" fmla="*/ 0 w 2778276"/>
                <a:gd name="connsiteY0" fmla="*/ 0 h 471777"/>
                <a:gd name="connsiteX1" fmla="*/ 2778276 w 2778276"/>
                <a:gd name="connsiteY1" fmla="*/ 0 h 471777"/>
                <a:gd name="connsiteX2" fmla="*/ 2778276 w 2778276"/>
                <a:gd name="connsiteY2" fmla="*/ 471777 h 471777"/>
                <a:gd name="connsiteX3" fmla="*/ 0 w 2778276"/>
                <a:gd name="connsiteY3" fmla="*/ 471777 h 471777"/>
                <a:gd name="connsiteX4" fmla="*/ 0 w 2778276"/>
                <a:gd name="connsiteY4" fmla="*/ 0 h 471777"/>
                <a:gd name="connsiteX0" fmla="*/ 0 w 2778276"/>
                <a:gd name="connsiteY0" fmla="*/ 0 h 499912"/>
                <a:gd name="connsiteX1" fmla="*/ 2778276 w 2778276"/>
                <a:gd name="connsiteY1" fmla="*/ 0 h 499912"/>
                <a:gd name="connsiteX2" fmla="*/ 2778276 w 2778276"/>
                <a:gd name="connsiteY2" fmla="*/ 471777 h 499912"/>
                <a:gd name="connsiteX3" fmla="*/ 576775 w 2778276"/>
                <a:gd name="connsiteY3" fmla="*/ 499912 h 499912"/>
                <a:gd name="connsiteX4" fmla="*/ 0 w 2778276"/>
                <a:gd name="connsiteY4" fmla="*/ 0 h 499912"/>
                <a:gd name="connsiteX0" fmla="*/ 0 w 2792344"/>
                <a:gd name="connsiteY0" fmla="*/ 0 h 514001"/>
                <a:gd name="connsiteX1" fmla="*/ 2778276 w 2792344"/>
                <a:gd name="connsiteY1" fmla="*/ 0 h 514001"/>
                <a:gd name="connsiteX2" fmla="*/ 2792344 w 2792344"/>
                <a:gd name="connsiteY2" fmla="*/ 514001 h 514001"/>
                <a:gd name="connsiteX3" fmla="*/ 576775 w 2792344"/>
                <a:gd name="connsiteY3" fmla="*/ 499912 h 514001"/>
                <a:gd name="connsiteX4" fmla="*/ 0 w 2792344"/>
                <a:gd name="connsiteY4" fmla="*/ 0 h 514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2344" h="514001">
                  <a:moveTo>
                    <a:pt x="0" y="0"/>
                  </a:moveTo>
                  <a:lnTo>
                    <a:pt x="2778276" y="0"/>
                  </a:lnTo>
                  <a:lnTo>
                    <a:pt x="2792344" y="514001"/>
                  </a:lnTo>
                  <a:lnTo>
                    <a:pt x="576775" y="499912"/>
                  </a:lnTo>
                  <a:lnTo>
                    <a:pt x="0" y="0"/>
                  </a:lnTo>
                  <a:close/>
                </a:path>
              </a:pathLst>
            </a:custGeom>
            <a:solidFill>
              <a:srgbClr val="EE740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fr-FR">
                <a:solidFill>
                  <a:srgbClr val="00366C"/>
                </a:solidFill>
              </a:endParaRPr>
            </a:p>
          </p:txBody>
        </p:sp>
        <p:sp>
          <p:nvSpPr>
            <p:cNvPr id="15" name="Rectangle 2">
              <a:extLst>
                <a:ext uri="{FF2B5EF4-FFF2-40B4-BE49-F238E27FC236}">
                  <a16:creationId xmlns:a16="http://schemas.microsoft.com/office/drawing/2014/main" id="{ADAB0AEC-795E-4826-A0D6-2720A6B5F17E}"/>
                </a:ext>
              </a:extLst>
            </p:cNvPr>
            <p:cNvSpPr/>
            <p:nvPr/>
          </p:nvSpPr>
          <p:spPr>
            <a:xfrm>
              <a:off x="1968078" y="-785818"/>
              <a:ext cx="5639748" cy="1384729"/>
            </a:xfrm>
            <a:custGeom>
              <a:avLst/>
              <a:gdLst>
                <a:gd name="connsiteX0" fmla="*/ 0 w 4000500"/>
                <a:gd name="connsiteY0" fmla="*/ 0 h 800100"/>
                <a:gd name="connsiteX1" fmla="*/ 4000500 w 4000500"/>
                <a:gd name="connsiteY1" fmla="*/ 0 h 800100"/>
                <a:gd name="connsiteX2" fmla="*/ 4000500 w 4000500"/>
                <a:gd name="connsiteY2" fmla="*/ 800100 h 800100"/>
                <a:gd name="connsiteX3" fmla="*/ 0 w 4000500"/>
                <a:gd name="connsiteY3" fmla="*/ 800100 h 800100"/>
                <a:gd name="connsiteX4" fmla="*/ 0 w 4000500"/>
                <a:gd name="connsiteY4" fmla="*/ 0 h 800100"/>
                <a:gd name="connsiteX0" fmla="*/ 0 w 4000500"/>
                <a:gd name="connsiteY0" fmla="*/ 0 h 800100"/>
                <a:gd name="connsiteX1" fmla="*/ 4000500 w 4000500"/>
                <a:gd name="connsiteY1" fmla="*/ 0 h 800100"/>
                <a:gd name="connsiteX2" fmla="*/ 4000500 w 4000500"/>
                <a:gd name="connsiteY2" fmla="*/ 800100 h 800100"/>
                <a:gd name="connsiteX3" fmla="*/ 792480 w 4000500"/>
                <a:gd name="connsiteY3" fmla="*/ 800100 h 800100"/>
                <a:gd name="connsiteX4" fmla="*/ 0 w 4000500"/>
                <a:gd name="connsiteY4" fmla="*/ 0 h 800100"/>
                <a:gd name="connsiteX0" fmla="*/ 0 w 4428566"/>
                <a:gd name="connsiteY0" fmla="*/ 0 h 806393"/>
                <a:gd name="connsiteX1" fmla="*/ 4000500 w 4428566"/>
                <a:gd name="connsiteY1" fmla="*/ 0 h 806393"/>
                <a:gd name="connsiteX2" fmla="*/ 4428566 w 4428566"/>
                <a:gd name="connsiteY2" fmla="*/ 806393 h 806393"/>
                <a:gd name="connsiteX3" fmla="*/ 792480 w 4428566"/>
                <a:gd name="connsiteY3" fmla="*/ 800100 h 806393"/>
                <a:gd name="connsiteX4" fmla="*/ 0 w 4428566"/>
                <a:gd name="connsiteY4" fmla="*/ 0 h 806393"/>
                <a:gd name="connsiteX0" fmla="*/ 0 w 4428566"/>
                <a:gd name="connsiteY0" fmla="*/ 0 h 806393"/>
                <a:gd name="connsiteX1" fmla="*/ 4428566 w 4428566"/>
                <a:gd name="connsiteY1" fmla="*/ 7035 h 806393"/>
                <a:gd name="connsiteX2" fmla="*/ 4428566 w 4428566"/>
                <a:gd name="connsiteY2" fmla="*/ 806393 h 806393"/>
                <a:gd name="connsiteX3" fmla="*/ 792480 w 4428566"/>
                <a:gd name="connsiteY3" fmla="*/ 800100 h 806393"/>
                <a:gd name="connsiteX4" fmla="*/ 0 w 4428566"/>
                <a:gd name="connsiteY4" fmla="*/ 0 h 8063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28566" h="806393">
                  <a:moveTo>
                    <a:pt x="0" y="0"/>
                  </a:moveTo>
                  <a:lnTo>
                    <a:pt x="4428566" y="7035"/>
                  </a:lnTo>
                  <a:lnTo>
                    <a:pt x="4428566" y="806393"/>
                  </a:lnTo>
                  <a:lnTo>
                    <a:pt x="792480" y="800100"/>
                  </a:lnTo>
                  <a:lnTo>
                    <a:pt x="0" y="0"/>
                  </a:lnTo>
                  <a:close/>
                </a:path>
              </a:pathLst>
            </a:custGeom>
            <a:solidFill>
              <a:srgbClr val="0B84FF"/>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nSpc>
                  <a:spcPct val="120000"/>
                </a:lnSpc>
                <a:spcBef>
                  <a:spcPts val="200"/>
                </a:spcBef>
              </a:pPr>
              <a:r>
                <a:rPr lang="fr-FR" sz="1000" kern="1000">
                  <a:solidFill>
                    <a:srgbClr val="00366C"/>
                  </a:solidFill>
                  <a:effectLst/>
                  <a:ea typeface="Calibri" panose="020F0502020204030204" pitchFamily="34" charset="0"/>
                  <a:cs typeface="Times New Roman" panose="02020603050405020304" pitchFamily="18" charset="0"/>
                </a:rPr>
                <a:t> </a:t>
              </a:r>
            </a:p>
          </p:txBody>
        </p:sp>
      </p:grpSp>
      <p:pic>
        <p:nvPicPr>
          <p:cNvPr id="16" name="Graphique 218">
            <a:extLst>
              <a:ext uri="{FF2B5EF4-FFF2-40B4-BE49-F238E27FC236}">
                <a16:creationId xmlns:a16="http://schemas.microsoft.com/office/drawing/2014/main" id="{797E772C-3E32-4DC4-9154-2641BFB9AA2D}"/>
              </a:ext>
            </a:extLst>
          </p:cNvPr>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40909" y="193345"/>
            <a:ext cx="1424861" cy="311868"/>
          </a:xfrm>
          <a:prstGeom prst="rect">
            <a:avLst/>
          </a:prstGeom>
        </p:spPr>
      </p:pic>
      <p:sp>
        <p:nvSpPr>
          <p:cNvPr id="17" name="Zone de texte 2">
            <a:extLst>
              <a:ext uri="{FF2B5EF4-FFF2-40B4-BE49-F238E27FC236}">
                <a16:creationId xmlns:a16="http://schemas.microsoft.com/office/drawing/2014/main" id="{BB37616C-272E-47F1-863A-B2C92FBE80F3}"/>
              </a:ext>
            </a:extLst>
          </p:cNvPr>
          <p:cNvSpPr txBox="1">
            <a:spLocks noChangeArrowheads="1"/>
          </p:cNvSpPr>
          <p:nvPr/>
        </p:nvSpPr>
        <p:spPr bwMode="auto">
          <a:xfrm>
            <a:off x="10440745" y="130371"/>
            <a:ext cx="18367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spcBef>
                <a:spcPct val="0"/>
              </a:spcBef>
              <a:spcAft>
                <a:spcPct val="0"/>
              </a:spcAft>
            </a:pPr>
            <a:r>
              <a:rPr lang="fr-FR">
                <a:solidFill>
                  <a:schemeClr val="bg1"/>
                </a:solidFill>
                <a:latin typeface="Arial"/>
                <a:cs typeface="Arial"/>
              </a:rPr>
              <a:t>Atelier 2 HTML</a:t>
            </a:r>
            <a:endParaRPr lang="en-US">
              <a:solidFill>
                <a:schemeClr val="bg1"/>
              </a:solidFill>
            </a:endParaRPr>
          </a:p>
        </p:txBody>
      </p:sp>
      <p:cxnSp>
        <p:nvCxnSpPr>
          <p:cNvPr id="21" name="Connecteur droit 12">
            <a:extLst>
              <a:ext uri="{FF2B5EF4-FFF2-40B4-BE49-F238E27FC236}">
                <a16:creationId xmlns:a16="http://schemas.microsoft.com/office/drawing/2014/main" id="{2FD4896E-C3EA-4312-B8B9-061395FD30B9}"/>
              </a:ext>
              <a:ext uri="{C183D7F6-B498-43B3-948B-1728B52AA6E4}">
                <adec:decorative xmlns:adec="http://schemas.microsoft.com/office/drawing/2017/decorative" val="1"/>
              </a:ext>
            </a:extLst>
          </p:cNvPr>
          <p:cNvCxnSpPr>
            <a:cxnSpLocks/>
          </p:cNvCxnSpPr>
          <p:nvPr/>
        </p:nvCxnSpPr>
        <p:spPr>
          <a:xfrm>
            <a:off x="10526228" y="71037"/>
            <a:ext cx="1416204" cy="0"/>
          </a:xfrm>
          <a:prstGeom prst="line">
            <a:avLst/>
          </a:prstGeom>
          <a:ln w="57150">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25" name="Espace réservé du numéro de diapositive 24">
            <a:extLst>
              <a:ext uri="{FF2B5EF4-FFF2-40B4-BE49-F238E27FC236}">
                <a16:creationId xmlns:a16="http://schemas.microsoft.com/office/drawing/2014/main" id="{6BFAE7BC-893E-4B9B-AB04-BFD3DE9B75A1}"/>
              </a:ext>
            </a:extLst>
          </p:cNvPr>
          <p:cNvSpPr>
            <a:spLocks noGrp="1"/>
          </p:cNvSpPr>
          <p:nvPr>
            <p:ph type="sldNum" sz="quarter" idx="12"/>
          </p:nvPr>
        </p:nvSpPr>
        <p:spPr/>
        <p:txBody>
          <a:bodyPr/>
          <a:lstStyle/>
          <a:p>
            <a:r>
              <a:rPr lang="fr-FR">
                <a:ea typeface="Calibri"/>
                <a:cs typeface="Calibri"/>
              </a:rPr>
              <a:t>64</a:t>
            </a:r>
          </a:p>
        </p:txBody>
      </p:sp>
      <p:sp>
        <p:nvSpPr>
          <p:cNvPr id="3" name="TextBox 2">
            <a:extLst>
              <a:ext uri="{FF2B5EF4-FFF2-40B4-BE49-F238E27FC236}">
                <a16:creationId xmlns:a16="http://schemas.microsoft.com/office/drawing/2014/main" id="{300F317F-220A-C48E-5C15-8F401C4C2259}"/>
              </a:ext>
            </a:extLst>
          </p:cNvPr>
          <p:cNvSpPr txBox="1"/>
          <p:nvPr/>
        </p:nvSpPr>
        <p:spPr>
          <a:xfrm>
            <a:off x="3094404" y="367690"/>
            <a:ext cx="5994400" cy="41395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lnSpc>
                <a:spcPct val="110000"/>
              </a:lnSpc>
              <a:spcBef>
                <a:spcPts val="1200"/>
              </a:spcBef>
              <a:spcAft>
                <a:spcPts val="200"/>
              </a:spcAft>
            </a:pPr>
            <a:r>
              <a:rPr lang="fr-FR" sz="2000" b="1">
                <a:cs typeface="Calibri"/>
              </a:rPr>
              <a:t>Découverte du CSS et application</a:t>
            </a:r>
          </a:p>
        </p:txBody>
      </p:sp>
      <p:sp>
        <p:nvSpPr>
          <p:cNvPr id="4" name="Espace réservé du contenu 2">
            <a:extLst>
              <a:ext uri="{FF2B5EF4-FFF2-40B4-BE49-F238E27FC236}">
                <a16:creationId xmlns:a16="http://schemas.microsoft.com/office/drawing/2014/main" id="{A89E0A5D-996B-19E8-94DB-84BF450C7363}"/>
              </a:ext>
            </a:extLst>
          </p:cNvPr>
          <p:cNvSpPr txBox="1">
            <a:spLocks/>
          </p:cNvSpPr>
          <p:nvPr/>
        </p:nvSpPr>
        <p:spPr>
          <a:xfrm>
            <a:off x="1487365" y="875690"/>
            <a:ext cx="9213850" cy="393700"/>
          </a:xfrm>
          <a:prstGeom prst="rect">
            <a:avLst/>
          </a:prstGeom>
        </p:spPr>
        <p:txBody>
          <a:bodyPr lIns="91440" tIns="45720" rIns="91440" bIns="45720" anchor="t">
            <a:normAutofit fontScale="92500" lnSpcReduction="10000"/>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fr-FR" b="1" noProof="1">
                <a:solidFill>
                  <a:schemeClr val="accent1"/>
                </a:solidFill>
                <a:cs typeface="Calibri"/>
              </a:rPr>
              <a:t>Le padding</a:t>
            </a:r>
          </a:p>
          <a:p>
            <a:pPr marL="0" indent="0" algn="ctr">
              <a:buNone/>
            </a:pPr>
            <a:endParaRPr lang="fr-FR" b="1">
              <a:solidFill>
                <a:schemeClr val="accent1"/>
              </a:solidFill>
              <a:cs typeface="Calibri"/>
            </a:endParaRPr>
          </a:p>
        </p:txBody>
      </p:sp>
      <p:sp>
        <p:nvSpPr>
          <p:cNvPr id="8" name="ZoneTexte 2">
            <a:extLst>
              <a:ext uri="{FF2B5EF4-FFF2-40B4-BE49-F238E27FC236}">
                <a16:creationId xmlns:a16="http://schemas.microsoft.com/office/drawing/2014/main" id="{D14C1BE5-2243-71E4-B1C9-FD844BAD6E90}"/>
              </a:ext>
            </a:extLst>
          </p:cNvPr>
          <p:cNvSpPr txBox="1"/>
          <p:nvPr/>
        </p:nvSpPr>
        <p:spPr>
          <a:xfrm>
            <a:off x="959059" y="1769207"/>
            <a:ext cx="10272136" cy="7107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14999"/>
              </a:lnSpc>
              <a:spcBef>
                <a:spcPts val="1200"/>
              </a:spcBef>
              <a:spcAft>
                <a:spcPts val="1000"/>
              </a:spcAft>
            </a:pPr>
            <a:r>
              <a:rPr lang="fr-FR" noProof="1">
                <a:latin typeface="Calibri"/>
                <a:cs typeface="Calibri"/>
              </a:rPr>
              <a:t>Les propriétés CSS padding, sont utilisées pour générer de l'espace autour du contenu d'un élément, à l'intérieur de toute bordure définie.</a:t>
            </a:r>
            <a:endParaRPr lang="fr-FR" noProof="1">
              <a:ea typeface="+mn-lt"/>
              <a:cs typeface="+mn-lt"/>
            </a:endParaRPr>
          </a:p>
        </p:txBody>
      </p:sp>
      <p:sp>
        <p:nvSpPr>
          <p:cNvPr id="2" name="ZoneTexte 1">
            <a:extLst>
              <a:ext uri="{FF2B5EF4-FFF2-40B4-BE49-F238E27FC236}">
                <a16:creationId xmlns:a16="http://schemas.microsoft.com/office/drawing/2014/main" id="{4296C0D2-E936-BB84-D1EA-90069B7D1FB0}"/>
              </a:ext>
            </a:extLst>
          </p:cNvPr>
          <p:cNvSpPr txBox="1"/>
          <p:nvPr/>
        </p:nvSpPr>
        <p:spPr>
          <a:xfrm>
            <a:off x="1022106" y="3314210"/>
            <a:ext cx="5075359" cy="220111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14999"/>
              </a:lnSpc>
              <a:spcBef>
                <a:spcPts val="1200"/>
              </a:spcBef>
              <a:spcAft>
                <a:spcPts val="1000"/>
              </a:spcAft>
            </a:pPr>
            <a:r>
              <a:rPr lang="fr-FR" noProof="1">
                <a:cs typeface="Calibri"/>
              </a:rPr>
              <a:t>Même syntaxe que les margins : </a:t>
            </a:r>
            <a:endParaRPr lang="fr-FR" noProof="1">
              <a:ea typeface="+mn-lt"/>
              <a:cs typeface="+mn-lt"/>
            </a:endParaRPr>
          </a:p>
          <a:p>
            <a:r>
              <a:rPr lang="fr-FR" noProof="1">
                <a:cs typeface="Calibri"/>
              </a:rPr>
              <a:t>padding-top</a:t>
            </a:r>
            <a:endParaRPr lang="fr-FR" noProof="1">
              <a:ea typeface="+mn-lt"/>
              <a:cs typeface="+mn-lt"/>
            </a:endParaRPr>
          </a:p>
          <a:p>
            <a:r>
              <a:rPr lang="fr-FR" noProof="1">
                <a:cs typeface="Calibri"/>
              </a:rPr>
              <a:t>padding-right</a:t>
            </a:r>
            <a:endParaRPr lang="fr-FR" noProof="1">
              <a:ea typeface="+mn-lt"/>
              <a:cs typeface="+mn-lt"/>
            </a:endParaRPr>
          </a:p>
          <a:p>
            <a:r>
              <a:rPr lang="fr-FR" noProof="1">
                <a:cs typeface="Calibri"/>
              </a:rPr>
              <a:t>padding-bottom</a:t>
            </a:r>
            <a:endParaRPr lang="fr-FR" noProof="1">
              <a:ea typeface="+mn-lt"/>
              <a:cs typeface="+mn-lt"/>
            </a:endParaRPr>
          </a:p>
          <a:p>
            <a:r>
              <a:rPr lang="fr-FR" noProof="1">
                <a:cs typeface="Calibri"/>
              </a:rPr>
              <a:t>padding-left</a:t>
            </a:r>
            <a:endParaRPr lang="fr-FR" noProof="1">
              <a:ea typeface="+mn-lt"/>
              <a:cs typeface="+mn-lt"/>
            </a:endParaRPr>
          </a:p>
          <a:p>
            <a:r>
              <a:rPr lang="fr-FR" noProof="1">
                <a:cs typeface="Calibri"/>
              </a:rPr>
              <a:t>padding</a:t>
            </a:r>
            <a:endParaRPr lang="fr-FR" noProof="1">
              <a:ea typeface="+mn-lt"/>
              <a:cs typeface="+mn-lt"/>
            </a:endParaRPr>
          </a:p>
          <a:p>
            <a:pPr algn="l"/>
            <a:endParaRPr lang="fr-FR">
              <a:cs typeface="Calibri"/>
            </a:endParaRPr>
          </a:p>
        </p:txBody>
      </p:sp>
      <p:sp>
        <p:nvSpPr>
          <p:cNvPr id="5" name="ZoneTexte 4">
            <a:extLst>
              <a:ext uri="{FF2B5EF4-FFF2-40B4-BE49-F238E27FC236}">
                <a16:creationId xmlns:a16="http://schemas.microsoft.com/office/drawing/2014/main" id="{DFBFD540-80DF-508A-8096-A842DA2EB697}"/>
              </a:ext>
            </a:extLst>
          </p:cNvPr>
          <p:cNvSpPr txBox="1"/>
          <p:nvPr/>
        </p:nvSpPr>
        <p:spPr>
          <a:xfrm>
            <a:off x="6087451" y="3312990"/>
            <a:ext cx="5143744"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i="1" noProof="1">
                <a:ea typeface="+mn-lt"/>
                <a:cs typeface="+mn-lt"/>
              </a:rPr>
              <a:t>Padding appliqué à l’élément en jaune, ses enfants ne sont donc pas collés aux bords</a:t>
            </a:r>
          </a:p>
          <a:p>
            <a:pPr algn="l"/>
            <a:endParaRPr lang="fr-FR" i="1">
              <a:cs typeface="Calibri"/>
            </a:endParaRPr>
          </a:p>
          <a:p>
            <a:endParaRPr lang="fr-FR">
              <a:cs typeface="Calibri"/>
            </a:endParaRPr>
          </a:p>
        </p:txBody>
      </p:sp>
      <p:pic>
        <p:nvPicPr>
          <p:cNvPr id="9" name="Image 9">
            <a:extLst>
              <a:ext uri="{FF2B5EF4-FFF2-40B4-BE49-F238E27FC236}">
                <a16:creationId xmlns:a16="http://schemas.microsoft.com/office/drawing/2014/main" id="{12E5AFD8-FCEB-E763-EC1D-AF83E2F08126}"/>
              </a:ext>
            </a:extLst>
          </p:cNvPr>
          <p:cNvPicPr>
            <a:picLocks noChangeAspect="1"/>
          </p:cNvPicPr>
          <p:nvPr/>
        </p:nvPicPr>
        <p:blipFill>
          <a:blip r:embed="rId4"/>
          <a:stretch>
            <a:fillRect/>
          </a:stretch>
        </p:blipFill>
        <p:spPr>
          <a:xfrm>
            <a:off x="6424246" y="3960339"/>
            <a:ext cx="4648200" cy="2522629"/>
          </a:xfrm>
          <a:prstGeom prst="rect">
            <a:avLst/>
          </a:prstGeom>
        </p:spPr>
      </p:pic>
    </p:spTree>
    <p:extLst>
      <p:ext uri="{BB962C8B-B14F-4D97-AF65-F5344CB8AC3E}">
        <p14:creationId xmlns:p14="http://schemas.microsoft.com/office/powerpoint/2010/main" val="407965517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Connecteur droit 12">
            <a:extLst>
              <a:ext uri="{FF2B5EF4-FFF2-40B4-BE49-F238E27FC236}">
                <a16:creationId xmlns:a16="http://schemas.microsoft.com/office/drawing/2014/main" id="{7F409621-235B-42B7-8C57-C671A5B850E8}"/>
              </a:ext>
              <a:ext uri="{C183D7F6-B498-43B3-948B-1728B52AA6E4}">
                <adec:decorative xmlns:adec="http://schemas.microsoft.com/office/drawing/2017/decorative" val="1"/>
              </a:ext>
            </a:extLst>
          </p:cNvPr>
          <p:cNvCxnSpPr>
            <a:cxnSpLocks/>
          </p:cNvCxnSpPr>
          <p:nvPr/>
        </p:nvCxnSpPr>
        <p:spPr>
          <a:xfrm>
            <a:off x="240908" y="6459681"/>
            <a:ext cx="0" cy="398319"/>
          </a:xfrm>
          <a:prstGeom prst="line">
            <a:avLst/>
          </a:prstGeom>
          <a:ln w="139700">
            <a:solidFill>
              <a:schemeClr val="accent2"/>
            </a:solidFill>
            <a:prstDash val="solid"/>
          </a:ln>
        </p:spPr>
        <p:style>
          <a:lnRef idx="1">
            <a:schemeClr val="accent1"/>
          </a:lnRef>
          <a:fillRef idx="0">
            <a:schemeClr val="accent1"/>
          </a:fillRef>
          <a:effectRef idx="0">
            <a:schemeClr val="accent1"/>
          </a:effectRef>
          <a:fontRef idx="minor">
            <a:schemeClr val="tx1"/>
          </a:fontRef>
        </p:style>
      </p:cxnSp>
      <p:grpSp>
        <p:nvGrpSpPr>
          <p:cNvPr id="13" name="Groupe 12">
            <a:extLst>
              <a:ext uri="{FF2B5EF4-FFF2-40B4-BE49-F238E27FC236}">
                <a16:creationId xmlns:a16="http://schemas.microsoft.com/office/drawing/2014/main" id="{85DCF745-39CA-459B-8ACF-F7DEC90EFF33}"/>
              </a:ext>
              <a:ext uri="{C183D7F6-B498-43B3-948B-1728B52AA6E4}">
                <adec:decorative xmlns:adec="http://schemas.microsoft.com/office/drawing/2017/decorative" val="1"/>
              </a:ext>
            </a:extLst>
          </p:cNvPr>
          <p:cNvGrpSpPr/>
          <p:nvPr/>
        </p:nvGrpSpPr>
        <p:grpSpPr>
          <a:xfrm>
            <a:off x="9233656" y="-30668"/>
            <a:ext cx="2958344" cy="565210"/>
            <a:chOff x="1216702" y="-785818"/>
            <a:chExt cx="6391124" cy="1384729"/>
          </a:xfrm>
        </p:grpSpPr>
        <p:sp>
          <p:nvSpPr>
            <p:cNvPr id="14" name="Rectangle 1">
              <a:extLst>
                <a:ext uri="{FF2B5EF4-FFF2-40B4-BE49-F238E27FC236}">
                  <a16:creationId xmlns:a16="http://schemas.microsoft.com/office/drawing/2014/main" id="{1DD38E9F-DD41-498F-8651-C39F97B54463}"/>
                </a:ext>
              </a:extLst>
            </p:cNvPr>
            <p:cNvSpPr/>
            <p:nvPr/>
          </p:nvSpPr>
          <p:spPr>
            <a:xfrm>
              <a:off x="1216702" y="-755745"/>
              <a:ext cx="2792437" cy="728927"/>
            </a:xfrm>
            <a:custGeom>
              <a:avLst/>
              <a:gdLst>
                <a:gd name="connsiteX0" fmla="*/ 0 w 2778276"/>
                <a:gd name="connsiteY0" fmla="*/ 0 h 471777"/>
                <a:gd name="connsiteX1" fmla="*/ 2778276 w 2778276"/>
                <a:gd name="connsiteY1" fmla="*/ 0 h 471777"/>
                <a:gd name="connsiteX2" fmla="*/ 2778276 w 2778276"/>
                <a:gd name="connsiteY2" fmla="*/ 471777 h 471777"/>
                <a:gd name="connsiteX3" fmla="*/ 0 w 2778276"/>
                <a:gd name="connsiteY3" fmla="*/ 471777 h 471777"/>
                <a:gd name="connsiteX4" fmla="*/ 0 w 2778276"/>
                <a:gd name="connsiteY4" fmla="*/ 0 h 471777"/>
                <a:gd name="connsiteX0" fmla="*/ 0 w 2778276"/>
                <a:gd name="connsiteY0" fmla="*/ 0 h 499912"/>
                <a:gd name="connsiteX1" fmla="*/ 2778276 w 2778276"/>
                <a:gd name="connsiteY1" fmla="*/ 0 h 499912"/>
                <a:gd name="connsiteX2" fmla="*/ 2778276 w 2778276"/>
                <a:gd name="connsiteY2" fmla="*/ 471777 h 499912"/>
                <a:gd name="connsiteX3" fmla="*/ 576775 w 2778276"/>
                <a:gd name="connsiteY3" fmla="*/ 499912 h 499912"/>
                <a:gd name="connsiteX4" fmla="*/ 0 w 2778276"/>
                <a:gd name="connsiteY4" fmla="*/ 0 h 499912"/>
                <a:gd name="connsiteX0" fmla="*/ 0 w 2792344"/>
                <a:gd name="connsiteY0" fmla="*/ 0 h 514001"/>
                <a:gd name="connsiteX1" fmla="*/ 2778276 w 2792344"/>
                <a:gd name="connsiteY1" fmla="*/ 0 h 514001"/>
                <a:gd name="connsiteX2" fmla="*/ 2792344 w 2792344"/>
                <a:gd name="connsiteY2" fmla="*/ 514001 h 514001"/>
                <a:gd name="connsiteX3" fmla="*/ 576775 w 2792344"/>
                <a:gd name="connsiteY3" fmla="*/ 499912 h 514001"/>
                <a:gd name="connsiteX4" fmla="*/ 0 w 2792344"/>
                <a:gd name="connsiteY4" fmla="*/ 0 h 514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2344" h="514001">
                  <a:moveTo>
                    <a:pt x="0" y="0"/>
                  </a:moveTo>
                  <a:lnTo>
                    <a:pt x="2778276" y="0"/>
                  </a:lnTo>
                  <a:lnTo>
                    <a:pt x="2792344" y="514001"/>
                  </a:lnTo>
                  <a:lnTo>
                    <a:pt x="576775" y="499912"/>
                  </a:lnTo>
                  <a:lnTo>
                    <a:pt x="0" y="0"/>
                  </a:lnTo>
                  <a:close/>
                </a:path>
              </a:pathLst>
            </a:custGeom>
            <a:solidFill>
              <a:srgbClr val="EE740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fr-FR">
                <a:solidFill>
                  <a:srgbClr val="00366C"/>
                </a:solidFill>
              </a:endParaRPr>
            </a:p>
          </p:txBody>
        </p:sp>
        <p:sp>
          <p:nvSpPr>
            <p:cNvPr id="15" name="Rectangle 2">
              <a:extLst>
                <a:ext uri="{FF2B5EF4-FFF2-40B4-BE49-F238E27FC236}">
                  <a16:creationId xmlns:a16="http://schemas.microsoft.com/office/drawing/2014/main" id="{ADAB0AEC-795E-4826-A0D6-2720A6B5F17E}"/>
                </a:ext>
              </a:extLst>
            </p:cNvPr>
            <p:cNvSpPr/>
            <p:nvPr/>
          </p:nvSpPr>
          <p:spPr>
            <a:xfrm>
              <a:off x="1968078" y="-785818"/>
              <a:ext cx="5639748" cy="1384729"/>
            </a:xfrm>
            <a:custGeom>
              <a:avLst/>
              <a:gdLst>
                <a:gd name="connsiteX0" fmla="*/ 0 w 4000500"/>
                <a:gd name="connsiteY0" fmla="*/ 0 h 800100"/>
                <a:gd name="connsiteX1" fmla="*/ 4000500 w 4000500"/>
                <a:gd name="connsiteY1" fmla="*/ 0 h 800100"/>
                <a:gd name="connsiteX2" fmla="*/ 4000500 w 4000500"/>
                <a:gd name="connsiteY2" fmla="*/ 800100 h 800100"/>
                <a:gd name="connsiteX3" fmla="*/ 0 w 4000500"/>
                <a:gd name="connsiteY3" fmla="*/ 800100 h 800100"/>
                <a:gd name="connsiteX4" fmla="*/ 0 w 4000500"/>
                <a:gd name="connsiteY4" fmla="*/ 0 h 800100"/>
                <a:gd name="connsiteX0" fmla="*/ 0 w 4000500"/>
                <a:gd name="connsiteY0" fmla="*/ 0 h 800100"/>
                <a:gd name="connsiteX1" fmla="*/ 4000500 w 4000500"/>
                <a:gd name="connsiteY1" fmla="*/ 0 h 800100"/>
                <a:gd name="connsiteX2" fmla="*/ 4000500 w 4000500"/>
                <a:gd name="connsiteY2" fmla="*/ 800100 h 800100"/>
                <a:gd name="connsiteX3" fmla="*/ 792480 w 4000500"/>
                <a:gd name="connsiteY3" fmla="*/ 800100 h 800100"/>
                <a:gd name="connsiteX4" fmla="*/ 0 w 4000500"/>
                <a:gd name="connsiteY4" fmla="*/ 0 h 800100"/>
                <a:gd name="connsiteX0" fmla="*/ 0 w 4428566"/>
                <a:gd name="connsiteY0" fmla="*/ 0 h 806393"/>
                <a:gd name="connsiteX1" fmla="*/ 4000500 w 4428566"/>
                <a:gd name="connsiteY1" fmla="*/ 0 h 806393"/>
                <a:gd name="connsiteX2" fmla="*/ 4428566 w 4428566"/>
                <a:gd name="connsiteY2" fmla="*/ 806393 h 806393"/>
                <a:gd name="connsiteX3" fmla="*/ 792480 w 4428566"/>
                <a:gd name="connsiteY3" fmla="*/ 800100 h 806393"/>
                <a:gd name="connsiteX4" fmla="*/ 0 w 4428566"/>
                <a:gd name="connsiteY4" fmla="*/ 0 h 806393"/>
                <a:gd name="connsiteX0" fmla="*/ 0 w 4428566"/>
                <a:gd name="connsiteY0" fmla="*/ 0 h 806393"/>
                <a:gd name="connsiteX1" fmla="*/ 4428566 w 4428566"/>
                <a:gd name="connsiteY1" fmla="*/ 7035 h 806393"/>
                <a:gd name="connsiteX2" fmla="*/ 4428566 w 4428566"/>
                <a:gd name="connsiteY2" fmla="*/ 806393 h 806393"/>
                <a:gd name="connsiteX3" fmla="*/ 792480 w 4428566"/>
                <a:gd name="connsiteY3" fmla="*/ 800100 h 806393"/>
                <a:gd name="connsiteX4" fmla="*/ 0 w 4428566"/>
                <a:gd name="connsiteY4" fmla="*/ 0 h 8063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28566" h="806393">
                  <a:moveTo>
                    <a:pt x="0" y="0"/>
                  </a:moveTo>
                  <a:lnTo>
                    <a:pt x="4428566" y="7035"/>
                  </a:lnTo>
                  <a:lnTo>
                    <a:pt x="4428566" y="806393"/>
                  </a:lnTo>
                  <a:lnTo>
                    <a:pt x="792480" y="800100"/>
                  </a:lnTo>
                  <a:lnTo>
                    <a:pt x="0" y="0"/>
                  </a:lnTo>
                  <a:close/>
                </a:path>
              </a:pathLst>
            </a:custGeom>
            <a:solidFill>
              <a:srgbClr val="0B84FF"/>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nSpc>
                  <a:spcPct val="120000"/>
                </a:lnSpc>
                <a:spcBef>
                  <a:spcPts val="200"/>
                </a:spcBef>
              </a:pPr>
              <a:r>
                <a:rPr lang="fr-FR" sz="1000" kern="1000">
                  <a:solidFill>
                    <a:srgbClr val="00366C"/>
                  </a:solidFill>
                  <a:effectLst/>
                  <a:ea typeface="Calibri" panose="020F0502020204030204" pitchFamily="34" charset="0"/>
                  <a:cs typeface="Times New Roman" panose="02020603050405020304" pitchFamily="18" charset="0"/>
                </a:rPr>
                <a:t> </a:t>
              </a:r>
            </a:p>
          </p:txBody>
        </p:sp>
      </p:grpSp>
      <p:pic>
        <p:nvPicPr>
          <p:cNvPr id="16" name="Graphique 218">
            <a:extLst>
              <a:ext uri="{FF2B5EF4-FFF2-40B4-BE49-F238E27FC236}">
                <a16:creationId xmlns:a16="http://schemas.microsoft.com/office/drawing/2014/main" id="{797E772C-3E32-4DC4-9154-2641BFB9AA2D}"/>
              </a:ext>
            </a:extLst>
          </p:cNvPr>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40909" y="193345"/>
            <a:ext cx="1424861" cy="311868"/>
          </a:xfrm>
          <a:prstGeom prst="rect">
            <a:avLst/>
          </a:prstGeom>
        </p:spPr>
      </p:pic>
      <p:sp>
        <p:nvSpPr>
          <p:cNvPr id="17" name="Zone de texte 2">
            <a:extLst>
              <a:ext uri="{FF2B5EF4-FFF2-40B4-BE49-F238E27FC236}">
                <a16:creationId xmlns:a16="http://schemas.microsoft.com/office/drawing/2014/main" id="{BB37616C-272E-47F1-863A-B2C92FBE80F3}"/>
              </a:ext>
            </a:extLst>
          </p:cNvPr>
          <p:cNvSpPr txBox="1">
            <a:spLocks noChangeArrowheads="1"/>
          </p:cNvSpPr>
          <p:nvPr/>
        </p:nvSpPr>
        <p:spPr bwMode="auto">
          <a:xfrm>
            <a:off x="10440745" y="130371"/>
            <a:ext cx="18367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spcBef>
                <a:spcPct val="0"/>
              </a:spcBef>
              <a:spcAft>
                <a:spcPct val="0"/>
              </a:spcAft>
            </a:pPr>
            <a:r>
              <a:rPr lang="fr-FR">
                <a:solidFill>
                  <a:schemeClr val="bg1"/>
                </a:solidFill>
                <a:latin typeface="Arial"/>
                <a:cs typeface="Arial"/>
              </a:rPr>
              <a:t>Atelier 2 HTML</a:t>
            </a:r>
            <a:endParaRPr lang="en-US">
              <a:solidFill>
                <a:schemeClr val="bg1"/>
              </a:solidFill>
            </a:endParaRPr>
          </a:p>
        </p:txBody>
      </p:sp>
      <p:cxnSp>
        <p:nvCxnSpPr>
          <p:cNvPr id="21" name="Connecteur droit 12">
            <a:extLst>
              <a:ext uri="{FF2B5EF4-FFF2-40B4-BE49-F238E27FC236}">
                <a16:creationId xmlns:a16="http://schemas.microsoft.com/office/drawing/2014/main" id="{2FD4896E-C3EA-4312-B8B9-061395FD30B9}"/>
              </a:ext>
              <a:ext uri="{C183D7F6-B498-43B3-948B-1728B52AA6E4}">
                <adec:decorative xmlns:adec="http://schemas.microsoft.com/office/drawing/2017/decorative" val="1"/>
              </a:ext>
            </a:extLst>
          </p:cNvPr>
          <p:cNvCxnSpPr>
            <a:cxnSpLocks/>
          </p:cNvCxnSpPr>
          <p:nvPr/>
        </p:nvCxnSpPr>
        <p:spPr>
          <a:xfrm>
            <a:off x="10526228" y="71037"/>
            <a:ext cx="1416204" cy="0"/>
          </a:xfrm>
          <a:prstGeom prst="line">
            <a:avLst/>
          </a:prstGeom>
          <a:ln w="57150">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25" name="Espace réservé du numéro de diapositive 24">
            <a:extLst>
              <a:ext uri="{FF2B5EF4-FFF2-40B4-BE49-F238E27FC236}">
                <a16:creationId xmlns:a16="http://schemas.microsoft.com/office/drawing/2014/main" id="{6BFAE7BC-893E-4B9B-AB04-BFD3DE9B75A1}"/>
              </a:ext>
            </a:extLst>
          </p:cNvPr>
          <p:cNvSpPr>
            <a:spLocks noGrp="1"/>
          </p:cNvSpPr>
          <p:nvPr>
            <p:ph type="sldNum" sz="quarter" idx="12"/>
          </p:nvPr>
        </p:nvSpPr>
        <p:spPr/>
        <p:txBody>
          <a:bodyPr/>
          <a:lstStyle/>
          <a:p>
            <a:r>
              <a:rPr lang="fr-FR">
                <a:ea typeface="Calibri"/>
                <a:cs typeface="Calibri"/>
              </a:rPr>
              <a:t>65</a:t>
            </a:r>
          </a:p>
        </p:txBody>
      </p:sp>
      <p:sp>
        <p:nvSpPr>
          <p:cNvPr id="3" name="TextBox 2">
            <a:extLst>
              <a:ext uri="{FF2B5EF4-FFF2-40B4-BE49-F238E27FC236}">
                <a16:creationId xmlns:a16="http://schemas.microsoft.com/office/drawing/2014/main" id="{300F317F-220A-C48E-5C15-8F401C4C2259}"/>
              </a:ext>
            </a:extLst>
          </p:cNvPr>
          <p:cNvSpPr txBox="1"/>
          <p:nvPr/>
        </p:nvSpPr>
        <p:spPr>
          <a:xfrm>
            <a:off x="3094404" y="367690"/>
            <a:ext cx="5994400" cy="41395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lnSpc>
                <a:spcPct val="110000"/>
              </a:lnSpc>
              <a:spcBef>
                <a:spcPts val="1200"/>
              </a:spcBef>
              <a:spcAft>
                <a:spcPts val="200"/>
              </a:spcAft>
            </a:pPr>
            <a:r>
              <a:rPr lang="fr-FR" sz="2000" b="1">
                <a:cs typeface="Calibri"/>
              </a:rPr>
              <a:t>Découverte du CSS et application</a:t>
            </a:r>
          </a:p>
        </p:txBody>
      </p:sp>
      <p:sp>
        <p:nvSpPr>
          <p:cNvPr id="4" name="Espace réservé du contenu 2">
            <a:extLst>
              <a:ext uri="{FF2B5EF4-FFF2-40B4-BE49-F238E27FC236}">
                <a16:creationId xmlns:a16="http://schemas.microsoft.com/office/drawing/2014/main" id="{A89E0A5D-996B-19E8-94DB-84BF450C7363}"/>
              </a:ext>
            </a:extLst>
          </p:cNvPr>
          <p:cNvSpPr txBox="1">
            <a:spLocks/>
          </p:cNvSpPr>
          <p:nvPr/>
        </p:nvSpPr>
        <p:spPr>
          <a:xfrm>
            <a:off x="1487365" y="875690"/>
            <a:ext cx="9213850" cy="393700"/>
          </a:xfrm>
          <a:prstGeom prst="rect">
            <a:avLst/>
          </a:prstGeom>
        </p:spPr>
        <p:txBody>
          <a:bodyPr lIns="91440" tIns="45720" rIns="91440" bIns="45720" anchor="t">
            <a:normAutofit fontScale="92500" lnSpcReduction="10000"/>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fr-FR" b="1">
                <a:solidFill>
                  <a:schemeClr val="accent1"/>
                </a:solidFill>
                <a:cs typeface="Calibri"/>
              </a:rPr>
              <a:t>La hauteur</a:t>
            </a:r>
          </a:p>
          <a:p>
            <a:pPr marL="0" indent="0" algn="ctr">
              <a:buNone/>
            </a:pPr>
            <a:endParaRPr lang="fr-FR" b="1">
              <a:solidFill>
                <a:schemeClr val="accent1"/>
              </a:solidFill>
              <a:cs typeface="Calibri"/>
            </a:endParaRPr>
          </a:p>
        </p:txBody>
      </p:sp>
      <p:sp>
        <p:nvSpPr>
          <p:cNvPr id="8" name="ZoneTexte 2">
            <a:extLst>
              <a:ext uri="{FF2B5EF4-FFF2-40B4-BE49-F238E27FC236}">
                <a16:creationId xmlns:a16="http://schemas.microsoft.com/office/drawing/2014/main" id="{D14C1BE5-2243-71E4-B1C9-FD844BAD6E90}"/>
              </a:ext>
            </a:extLst>
          </p:cNvPr>
          <p:cNvSpPr txBox="1"/>
          <p:nvPr/>
        </p:nvSpPr>
        <p:spPr>
          <a:xfrm>
            <a:off x="2287674" y="1769207"/>
            <a:ext cx="7595367" cy="250658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ts val="1100"/>
              </a:lnSpc>
              <a:spcBef>
                <a:spcPts val="1200"/>
              </a:spcBef>
              <a:spcAft>
                <a:spcPts val="1000"/>
              </a:spcAft>
            </a:pPr>
            <a:r>
              <a:rPr lang="fr-FR" noProof="1">
                <a:solidFill>
                  <a:srgbClr val="E45649"/>
                </a:solidFill>
                <a:latin typeface="Consolas"/>
                <a:cs typeface="Calibri"/>
              </a:rPr>
              <a:t>div</a:t>
            </a:r>
            <a:r>
              <a:rPr lang="fr-FR" noProof="1">
                <a:solidFill>
                  <a:srgbClr val="383A42"/>
                </a:solidFill>
                <a:latin typeface="Consolas"/>
                <a:cs typeface="Calibri"/>
              </a:rPr>
              <a:t> {</a:t>
            </a:r>
            <a:endParaRPr lang="fr-FR" noProof="1">
              <a:ea typeface="+mn-lt"/>
              <a:cs typeface="+mn-lt"/>
            </a:endParaRPr>
          </a:p>
          <a:p>
            <a:pPr>
              <a:lnSpc>
                <a:spcPts val="1100"/>
              </a:lnSpc>
              <a:spcBef>
                <a:spcPts val="1200"/>
              </a:spcBef>
              <a:spcAft>
                <a:spcPts val="1000"/>
              </a:spcAft>
            </a:pPr>
            <a:r>
              <a:rPr lang="fr-FR" noProof="1">
                <a:solidFill>
                  <a:srgbClr val="383A42"/>
                </a:solidFill>
                <a:latin typeface="Consolas"/>
                <a:cs typeface="Calibri"/>
              </a:rPr>
              <a:t>  height: </a:t>
            </a:r>
            <a:r>
              <a:rPr lang="fr-FR" noProof="1">
                <a:solidFill>
                  <a:srgbClr val="986801"/>
                </a:solidFill>
                <a:latin typeface="Consolas"/>
                <a:cs typeface="Calibri"/>
              </a:rPr>
              <a:t>200px</a:t>
            </a:r>
            <a:r>
              <a:rPr lang="fr-FR" noProof="1">
                <a:solidFill>
                  <a:srgbClr val="383A42"/>
                </a:solidFill>
                <a:latin typeface="Consolas"/>
                <a:cs typeface="Calibri"/>
              </a:rPr>
              <a:t>;</a:t>
            </a:r>
            <a:endParaRPr lang="fr-FR" noProof="1">
              <a:ea typeface="+mn-lt"/>
              <a:cs typeface="+mn-lt"/>
            </a:endParaRPr>
          </a:p>
          <a:p>
            <a:pPr>
              <a:lnSpc>
                <a:spcPts val="1100"/>
              </a:lnSpc>
              <a:spcBef>
                <a:spcPts val="1200"/>
              </a:spcBef>
              <a:spcAft>
                <a:spcPts val="1000"/>
              </a:spcAft>
            </a:pPr>
            <a:r>
              <a:rPr lang="fr-FR" noProof="1">
                <a:solidFill>
                  <a:srgbClr val="383A42"/>
                </a:solidFill>
                <a:latin typeface="Consolas"/>
                <a:cs typeface="Calibri"/>
              </a:rPr>
              <a:t>  max-height: </a:t>
            </a:r>
            <a:r>
              <a:rPr lang="fr-FR" noProof="1">
                <a:solidFill>
                  <a:srgbClr val="986801"/>
                </a:solidFill>
                <a:latin typeface="Consolas"/>
                <a:cs typeface="Calibri"/>
              </a:rPr>
              <a:t>400px</a:t>
            </a:r>
            <a:r>
              <a:rPr lang="fr-FR" noProof="1">
                <a:solidFill>
                  <a:srgbClr val="383A42"/>
                </a:solidFill>
                <a:latin typeface="Consolas"/>
                <a:cs typeface="Calibri"/>
              </a:rPr>
              <a:t>;</a:t>
            </a:r>
            <a:endParaRPr lang="fr-FR" noProof="1">
              <a:ea typeface="+mn-lt"/>
              <a:cs typeface="+mn-lt"/>
            </a:endParaRPr>
          </a:p>
          <a:p>
            <a:pPr>
              <a:lnSpc>
                <a:spcPts val="1100"/>
              </a:lnSpc>
              <a:spcBef>
                <a:spcPts val="1200"/>
              </a:spcBef>
              <a:spcAft>
                <a:spcPts val="1000"/>
              </a:spcAft>
            </a:pPr>
            <a:r>
              <a:rPr lang="fr-FR" noProof="1">
                <a:solidFill>
                  <a:srgbClr val="383A42"/>
                </a:solidFill>
                <a:latin typeface="Consolas"/>
                <a:cs typeface="Calibri"/>
              </a:rPr>
              <a:t>  min-height: </a:t>
            </a:r>
            <a:r>
              <a:rPr lang="fr-FR" noProof="1">
                <a:solidFill>
                  <a:srgbClr val="986801"/>
                </a:solidFill>
                <a:latin typeface="Consolas"/>
                <a:cs typeface="Calibri"/>
              </a:rPr>
              <a:t>50%</a:t>
            </a:r>
            <a:r>
              <a:rPr lang="fr-FR" noProof="1">
                <a:solidFill>
                  <a:srgbClr val="383A42"/>
                </a:solidFill>
                <a:latin typeface="Consolas"/>
                <a:cs typeface="Calibri"/>
              </a:rPr>
              <a:t>;</a:t>
            </a:r>
            <a:endParaRPr lang="fr-FR" noProof="1">
              <a:ea typeface="+mn-lt"/>
              <a:cs typeface="+mn-lt"/>
            </a:endParaRPr>
          </a:p>
          <a:p>
            <a:pPr>
              <a:lnSpc>
                <a:spcPts val="1100"/>
              </a:lnSpc>
              <a:spcBef>
                <a:spcPts val="1200"/>
              </a:spcBef>
              <a:spcAft>
                <a:spcPts val="1000"/>
              </a:spcAft>
            </a:pPr>
            <a:r>
              <a:rPr lang="fr-FR" noProof="1">
                <a:solidFill>
                  <a:srgbClr val="383A42"/>
                </a:solidFill>
                <a:latin typeface="Consolas"/>
                <a:cs typeface="Calibri"/>
              </a:rPr>
              <a:t>}</a:t>
            </a:r>
            <a:endParaRPr lang="fr-FR" noProof="1">
              <a:ea typeface="+mn-lt"/>
              <a:cs typeface="+mn-lt"/>
            </a:endParaRPr>
          </a:p>
          <a:p>
            <a:pPr>
              <a:lnSpc>
                <a:spcPct val="114999"/>
              </a:lnSpc>
              <a:spcBef>
                <a:spcPts val="1200"/>
              </a:spcBef>
              <a:spcAft>
                <a:spcPts val="1000"/>
              </a:spcAft>
            </a:pPr>
            <a:endParaRPr lang="fr-FR" noProof="1">
              <a:solidFill>
                <a:srgbClr val="383A42"/>
              </a:solidFill>
              <a:latin typeface="Consolas"/>
              <a:cs typeface="Calibri"/>
            </a:endParaRPr>
          </a:p>
        </p:txBody>
      </p:sp>
    </p:spTree>
    <p:extLst>
      <p:ext uri="{BB962C8B-B14F-4D97-AF65-F5344CB8AC3E}">
        <p14:creationId xmlns:p14="http://schemas.microsoft.com/office/powerpoint/2010/main" val="80807614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Connecteur droit 12">
            <a:extLst>
              <a:ext uri="{FF2B5EF4-FFF2-40B4-BE49-F238E27FC236}">
                <a16:creationId xmlns:a16="http://schemas.microsoft.com/office/drawing/2014/main" id="{7F409621-235B-42B7-8C57-C671A5B850E8}"/>
              </a:ext>
              <a:ext uri="{C183D7F6-B498-43B3-948B-1728B52AA6E4}">
                <adec:decorative xmlns:adec="http://schemas.microsoft.com/office/drawing/2017/decorative" val="1"/>
              </a:ext>
            </a:extLst>
          </p:cNvPr>
          <p:cNvCxnSpPr>
            <a:cxnSpLocks/>
          </p:cNvCxnSpPr>
          <p:nvPr/>
        </p:nvCxnSpPr>
        <p:spPr>
          <a:xfrm>
            <a:off x="240908" y="6459681"/>
            <a:ext cx="0" cy="398319"/>
          </a:xfrm>
          <a:prstGeom prst="line">
            <a:avLst/>
          </a:prstGeom>
          <a:ln w="139700">
            <a:solidFill>
              <a:schemeClr val="accent2"/>
            </a:solidFill>
            <a:prstDash val="solid"/>
          </a:ln>
        </p:spPr>
        <p:style>
          <a:lnRef idx="1">
            <a:schemeClr val="accent1"/>
          </a:lnRef>
          <a:fillRef idx="0">
            <a:schemeClr val="accent1"/>
          </a:fillRef>
          <a:effectRef idx="0">
            <a:schemeClr val="accent1"/>
          </a:effectRef>
          <a:fontRef idx="minor">
            <a:schemeClr val="tx1"/>
          </a:fontRef>
        </p:style>
      </p:cxnSp>
      <p:grpSp>
        <p:nvGrpSpPr>
          <p:cNvPr id="13" name="Groupe 12">
            <a:extLst>
              <a:ext uri="{FF2B5EF4-FFF2-40B4-BE49-F238E27FC236}">
                <a16:creationId xmlns:a16="http://schemas.microsoft.com/office/drawing/2014/main" id="{85DCF745-39CA-459B-8ACF-F7DEC90EFF33}"/>
              </a:ext>
              <a:ext uri="{C183D7F6-B498-43B3-948B-1728B52AA6E4}">
                <adec:decorative xmlns:adec="http://schemas.microsoft.com/office/drawing/2017/decorative" val="1"/>
              </a:ext>
            </a:extLst>
          </p:cNvPr>
          <p:cNvGrpSpPr/>
          <p:nvPr/>
        </p:nvGrpSpPr>
        <p:grpSpPr>
          <a:xfrm>
            <a:off x="9233656" y="-30668"/>
            <a:ext cx="2958344" cy="565210"/>
            <a:chOff x="1216702" y="-785818"/>
            <a:chExt cx="6391124" cy="1384729"/>
          </a:xfrm>
        </p:grpSpPr>
        <p:sp>
          <p:nvSpPr>
            <p:cNvPr id="14" name="Rectangle 1">
              <a:extLst>
                <a:ext uri="{FF2B5EF4-FFF2-40B4-BE49-F238E27FC236}">
                  <a16:creationId xmlns:a16="http://schemas.microsoft.com/office/drawing/2014/main" id="{1DD38E9F-DD41-498F-8651-C39F97B54463}"/>
                </a:ext>
              </a:extLst>
            </p:cNvPr>
            <p:cNvSpPr/>
            <p:nvPr/>
          </p:nvSpPr>
          <p:spPr>
            <a:xfrm>
              <a:off x="1216702" y="-755745"/>
              <a:ext cx="2792437" cy="728927"/>
            </a:xfrm>
            <a:custGeom>
              <a:avLst/>
              <a:gdLst>
                <a:gd name="connsiteX0" fmla="*/ 0 w 2778276"/>
                <a:gd name="connsiteY0" fmla="*/ 0 h 471777"/>
                <a:gd name="connsiteX1" fmla="*/ 2778276 w 2778276"/>
                <a:gd name="connsiteY1" fmla="*/ 0 h 471777"/>
                <a:gd name="connsiteX2" fmla="*/ 2778276 w 2778276"/>
                <a:gd name="connsiteY2" fmla="*/ 471777 h 471777"/>
                <a:gd name="connsiteX3" fmla="*/ 0 w 2778276"/>
                <a:gd name="connsiteY3" fmla="*/ 471777 h 471777"/>
                <a:gd name="connsiteX4" fmla="*/ 0 w 2778276"/>
                <a:gd name="connsiteY4" fmla="*/ 0 h 471777"/>
                <a:gd name="connsiteX0" fmla="*/ 0 w 2778276"/>
                <a:gd name="connsiteY0" fmla="*/ 0 h 499912"/>
                <a:gd name="connsiteX1" fmla="*/ 2778276 w 2778276"/>
                <a:gd name="connsiteY1" fmla="*/ 0 h 499912"/>
                <a:gd name="connsiteX2" fmla="*/ 2778276 w 2778276"/>
                <a:gd name="connsiteY2" fmla="*/ 471777 h 499912"/>
                <a:gd name="connsiteX3" fmla="*/ 576775 w 2778276"/>
                <a:gd name="connsiteY3" fmla="*/ 499912 h 499912"/>
                <a:gd name="connsiteX4" fmla="*/ 0 w 2778276"/>
                <a:gd name="connsiteY4" fmla="*/ 0 h 499912"/>
                <a:gd name="connsiteX0" fmla="*/ 0 w 2792344"/>
                <a:gd name="connsiteY0" fmla="*/ 0 h 514001"/>
                <a:gd name="connsiteX1" fmla="*/ 2778276 w 2792344"/>
                <a:gd name="connsiteY1" fmla="*/ 0 h 514001"/>
                <a:gd name="connsiteX2" fmla="*/ 2792344 w 2792344"/>
                <a:gd name="connsiteY2" fmla="*/ 514001 h 514001"/>
                <a:gd name="connsiteX3" fmla="*/ 576775 w 2792344"/>
                <a:gd name="connsiteY3" fmla="*/ 499912 h 514001"/>
                <a:gd name="connsiteX4" fmla="*/ 0 w 2792344"/>
                <a:gd name="connsiteY4" fmla="*/ 0 h 514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2344" h="514001">
                  <a:moveTo>
                    <a:pt x="0" y="0"/>
                  </a:moveTo>
                  <a:lnTo>
                    <a:pt x="2778276" y="0"/>
                  </a:lnTo>
                  <a:lnTo>
                    <a:pt x="2792344" y="514001"/>
                  </a:lnTo>
                  <a:lnTo>
                    <a:pt x="576775" y="499912"/>
                  </a:lnTo>
                  <a:lnTo>
                    <a:pt x="0" y="0"/>
                  </a:lnTo>
                  <a:close/>
                </a:path>
              </a:pathLst>
            </a:custGeom>
            <a:solidFill>
              <a:srgbClr val="EE740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fr-FR">
                <a:solidFill>
                  <a:srgbClr val="00366C"/>
                </a:solidFill>
              </a:endParaRPr>
            </a:p>
          </p:txBody>
        </p:sp>
        <p:sp>
          <p:nvSpPr>
            <p:cNvPr id="15" name="Rectangle 2">
              <a:extLst>
                <a:ext uri="{FF2B5EF4-FFF2-40B4-BE49-F238E27FC236}">
                  <a16:creationId xmlns:a16="http://schemas.microsoft.com/office/drawing/2014/main" id="{ADAB0AEC-795E-4826-A0D6-2720A6B5F17E}"/>
                </a:ext>
              </a:extLst>
            </p:cNvPr>
            <p:cNvSpPr/>
            <p:nvPr/>
          </p:nvSpPr>
          <p:spPr>
            <a:xfrm>
              <a:off x="1968078" y="-785818"/>
              <a:ext cx="5639748" cy="1384729"/>
            </a:xfrm>
            <a:custGeom>
              <a:avLst/>
              <a:gdLst>
                <a:gd name="connsiteX0" fmla="*/ 0 w 4000500"/>
                <a:gd name="connsiteY0" fmla="*/ 0 h 800100"/>
                <a:gd name="connsiteX1" fmla="*/ 4000500 w 4000500"/>
                <a:gd name="connsiteY1" fmla="*/ 0 h 800100"/>
                <a:gd name="connsiteX2" fmla="*/ 4000500 w 4000500"/>
                <a:gd name="connsiteY2" fmla="*/ 800100 h 800100"/>
                <a:gd name="connsiteX3" fmla="*/ 0 w 4000500"/>
                <a:gd name="connsiteY3" fmla="*/ 800100 h 800100"/>
                <a:gd name="connsiteX4" fmla="*/ 0 w 4000500"/>
                <a:gd name="connsiteY4" fmla="*/ 0 h 800100"/>
                <a:gd name="connsiteX0" fmla="*/ 0 w 4000500"/>
                <a:gd name="connsiteY0" fmla="*/ 0 h 800100"/>
                <a:gd name="connsiteX1" fmla="*/ 4000500 w 4000500"/>
                <a:gd name="connsiteY1" fmla="*/ 0 h 800100"/>
                <a:gd name="connsiteX2" fmla="*/ 4000500 w 4000500"/>
                <a:gd name="connsiteY2" fmla="*/ 800100 h 800100"/>
                <a:gd name="connsiteX3" fmla="*/ 792480 w 4000500"/>
                <a:gd name="connsiteY3" fmla="*/ 800100 h 800100"/>
                <a:gd name="connsiteX4" fmla="*/ 0 w 4000500"/>
                <a:gd name="connsiteY4" fmla="*/ 0 h 800100"/>
                <a:gd name="connsiteX0" fmla="*/ 0 w 4428566"/>
                <a:gd name="connsiteY0" fmla="*/ 0 h 806393"/>
                <a:gd name="connsiteX1" fmla="*/ 4000500 w 4428566"/>
                <a:gd name="connsiteY1" fmla="*/ 0 h 806393"/>
                <a:gd name="connsiteX2" fmla="*/ 4428566 w 4428566"/>
                <a:gd name="connsiteY2" fmla="*/ 806393 h 806393"/>
                <a:gd name="connsiteX3" fmla="*/ 792480 w 4428566"/>
                <a:gd name="connsiteY3" fmla="*/ 800100 h 806393"/>
                <a:gd name="connsiteX4" fmla="*/ 0 w 4428566"/>
                <a:gd name="connsiteY4" fmla="*/ 0 h 806393"/>
                <a:gd name="connsiteX0" fmla="*/ 0 w 4428566"/>
                <a:gd name="connsiteY0" fmla="*/ 0 h 806393"/>
                <a:gd name="connsiteX1" fmla="*/ 4428566 w 4428566"/>
                <a:gd name="connsiteY1" fmla="*/ 7035 h 806393"/>
                <a:gd name="connsiteX2" fmla="*/ 4428566 w 4428566"/>
                <a:gd name="connsiteY2" fmla="*/ 806393 h 806393"/>
                <a:gd name="connsiteX3" fmla="*/ 792480 w 4428566"/>
                <a:gd name="connsiteY3" fmla="*/ 800100 h 806393"/>
                <a:gd name="connsiteX4" fmla="*/ 0 w 4428566"/>
                <a:gd name="connsiteY4" fmla="*/ 0 h 8063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28566" h="806393">
                  <a:moveTo>
                    <a:pt x="0" y="0"/>
                  </a:moveTo>
                  <a:lnTo>
                    <a:pt x="4428566" y="7035"/>
                  </a:lnTo>
                  <a:lnTo>
                    <a:pt x="4428566" y="806393"/>
                  </a:lnTo>
                  <a:lnTo>
                    <a:pt x="792480" y="800100"/>
                  </a:lnTo>
                  <a:lnTo>
                    <a:pt x="0" y="0"/>
                  </a:lnTo>
                  <a:close/>
                </a:path>
              </a:pathLst>
            </a:custGeom>
            <a:solidFill>
              <a:srgbClr val="0B84FF"/>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nSpc>
                  <a:spcPct val="120000"/>
                </a:lnSpc>
                <a:spcBef>
                  <a:spcPts val="200"/>
                </a:spcBef>
              </a:pPr>
              <a:r>
                <a:rPr lang="fr-FR" sz="1000" kern="1000">
                  <a:solidFill>
                    <a:srgbClr val="00366C"/>
                  </a:solidFill>
                  <a:effectLst/>
                  <a:ea typeface="Calibri" panose="020F0502020204030204" pitchFamily="34" charset="0"/>
                  <a:cs typeface="Times New Roman" panose="02020603050405020304" pitchFamily="18" charset="0"/>
                </a:rPr>
                <a:t> </a:t>
              </a:r>
            </a:p>
          </p:txBody>
        </p:sp>
      </p:grpSp>
      <p:pic>
        <p:nvPicPr>
          <p:cNvPr id="16" name="Graphique 218">
            <a:extLst>
              <a:ext uri="{FF2B5EF4-FFF2-40B4-BE49-F238E27FC236}">
                <a16:creationId xmlns:a16="http://schemas.microsoft.com/office/drawing/2014/main" id="{797E772C-3E32-4DC4-9154-2641BFB9AA2D}"/>
              </a:ext>
            </a:extLst>
          </p:cNvPr>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40909" y="193345"/>
            <a:ext cx="1424861" cy="311868"/>
          </a:xfrm>
          <a:prstGeom prst="rect">
            <a:avLst/>
          </a:prstGeom>
        </p:spPr>
      </p:pic>
      <p:sp>
        <p:nvSpPr>
          <p:cNvPr id="17" name="Zone de texte 2">
            <a:extLst>
              <a:ext uri="{FF2B5EF4-FFF2-40B4-BE49-F238E27FC236}">
                <a16:creationId xmlns:a16="http://schemas.microsoft.com/office/drawing/2014/main" id="{BB37616C-272E-47F1-863A-B2C92FBE80F3}"/>
              </a:ext>
            </a:extLst>
          </p:cNvPr>
          <p:cNvSpPr txBox="1">
            <a:spLocks noChangeArrowheads="1"/>
          </p:cNvSpPr>
          <p:nvPr/>
        </p:nvSpPr>
        <p:spPr bwMode="auto">
          <a:xfrm>
            <a:off x="10440745" y="130371"/>
            <a:ext cx="18367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spcBef>
                <a:spcPct val="0"/>
              </a:spcBef>
              <a:spcAft>
                <a:spcPct val="0"/>
              </a:spcAft>
            </a:pPr>
            <a:r>
              <a:rPr lang="fr-FR">
                <a:solidFill>
                  <a:schemeClr val="bg1"/>
                </a:solidFill>
                <a:latin typeface="Arial"/>
                <a:cs typeface="Arial"/>
              </a:rPr>
              <a:t>Atelier 2 HTML</a:t>
            </a:r>
            <a:endParaRPr lang="en-US">
              <a:solidFill>
                <a:schemeClr val="bg1"/>
              </a:solidFill>
            </a:endParaRPr>
          </a:p>
        </p:txBody>
      </p:sp>
      <p:cxnSp>
        <p:nvCxnSpPr>
          <p:cNvPr id="21" name="Connecteur droit 12">
            <a:extLst>
              <a:ext uri="{FF2B5EF4-FFF2-40B4-BE49-F238E27FC236}">
                <a16:creationId xmlns:a16="http://schemas.microsoft.com/office/drawing/2014/main" id="{2FD4896E-C3EA-4312-B8B9-061395FD30B9}"/>
              </a:ext>
              <a:ext uri="{C183D7F6-B498-43B3-948B-1728B52AA6E4}">
                <adec:decorative xmlns:adec="http://schemas.microsoft.com/office/drawing/2017/decorative" val="1"/>
              </a:ext>
            </a:extLst>
          </p:cNvPr>
          <p:cNvCxnSpPr>
            <a:cxnSpLocks/>
          </p:cNvCxnSpPr>
          <p:nvPr/>
        </p:nvCxnSpPr>
        <p:spPr>
          <a:xfrm>
            <a:off x="10526228" y="71037"/>
            <a:ext cx="1416204" cy="0"/>
          </a:xfrm>
          <a:prstGeom prst="line">
            <a:avLst/>
          </a:prstGeom>
          <a:ln w="57150">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25" name="Espace réservé du numéro de diapositive 24">
            <a:extLst>
              <a:ext uri="{FF2B5EF4-FFF2-40B4-BE49-F238E27FC236}">
                <a16:creationId xmlns:a16="http://schemas.microsoft.com/office/drawing/2014/main" id="{6BFAE7BC-893E-4B9B-AB04-BFD3DE9B75A1}"/>
              </a:ext>
            </a:extLst>
          </p:cNvPr>
          <p:cNvSpPr>
            <a:spLocks noGrp="1"/>
          </p:cNvSpPr>
          <p:nvPr>
            <p:ph type="sldNum" sz="quarter" idx="12"/>
          </p:nvPr>
        </p:nvSpPr>
        <p:spPr/>
        <p:txBody>
          <a:bodyPr/>
          <a:lstStyle/>
          <a:p>
            <a:r>
              <a:rPr lang="fr-FR">
                <a:ea typeface="Calibri"/>
                <a:cs typeface="Calibri"/>
              </a:rPr>
              <a:t>66</a:t>
            </a:r>
          </a:p>
        </p:txBody>
      </p:sp>
      <p:sp>
        <p:nvSpPr>
          <p:cNvPr id="3" name="TextBox 2">
            <a:extLst>
              <a:ext uri="{FF2B5EF4-FFF2-40B4-BE49-F238E27FC236}">
                <a16:creationId xmlns:a16="http://schemas.microsoft.com/office/drawing/2014/main" id="{300F317F-220A-C48E-5C15-8F401C4C2259}"/>
              </a:ext>
            </a:extLst>
          </p:cNvPr>
          <p:cNvSpPr txBox="1"/>
          <p:nvPr/>
        </p:nvSpPr>
        <p:spPr>
          <a:xfrm>
            <a:off x="3094404" y="367690"/>
            <a:ext cx="5994400" cy="41395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lnSpc>
                <a:spcPct val="110000"/>
              </a:lnSpc>
              <a:spcBef>
                <a:spcPts val="1200"/>
              </a:spcBef>
              <a:spcAft>
                <a:spcPts val="200"/>
              </a:spcAft>
            </a:pPr>
            <a:r>
              <a:rPr lang="fr-FR" sz="2000" b="1">
                <a:cs typeface="Calibri"/>
              </a:rPr>
              <a:t>Découverte du CSS et application</a:t>
            </a:r>
          </a:p>
        </p:txBody>
      </p:sp>
      <p:sp>
        <p:nvSpPr>
          <p:cNvPr id="4" name="Espace réservé du contenu 2">
            <a:extLst>
              <a:ext uri="{FF2B5EF4-FFF2-40B4-BE49-F238E27FC236}">
                <a16:creationId xmlns:a16="http://schemas.microsoft.com/office/drawing/2014/main" id="{A89E0A5D-996B-19E8-94DB-84BF450C7363}"/>
              </a:ext>
            </a:extLst>
          </p:cNvPr>
          <p:cNvSpPr txBox="1">
            <a:spLocks/>
          </p:cNvSpPr>
          <p:nvPr/>
        </p:nvSpPr>
        <p:spPr>
          <a:xfrm>
            <a:off x="1487365" y="875690"/>
            <a:ext cx="9213850" cy="393700"/>
          </a:xfrm>
          <a:prstGeom prst="rect">
            <a:avLst/>
          </a:prstGeom>
        </p:spPr>
        <p:txBody>
          <a:bodyPr lIns="91440" tIns="45720" rIns="91440" bIns="45720" anchor="t">
            <a:normAutofit fontScale="92500" lnSpcReduction="10000"/>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fr-FR" b="1">
                <a:solidFill>
                  <a:schemeClr val="accent1"/>
                </a:solidFill>
                <a:cs typeface="Calibri"/>
              </a:rPr>
              <a:t>La largeur</a:t>
            </a:r>
          </a:p>
          <a:p>
            <a:pPr marL="0" indent="0" algn="ctr">
              <a:buNone/>
            </a:pPr>
            <a:endParaRPr lang="fr-FR" b="1">
              <a:solidFill>
                <a:schemeClr val="accent1"/>
              </a:solidFill>
              <a:cs typeface="Calibri"/>
            </a:endParaRPr>
          </a:p>
        </p:txBody>
      </p:sp>
      <p:sp>
        <p:nvSpPr>
          <p:cNvPr id="8" name="ZoneTexte 2">
            <a:extLst>
              <a:ext uri="{FF2B5EF4-FFF2-40B4-BE49-F238E27FC236}">
                <a16:creationId xmlns:a16="http://schemas.microsoft.com/office/drawing/2014/main" id="{D14C1BE5-2243-71E4-B1C9-FD844BAD6E90}"/>
              </a:ext>
            </a:extLst>
          </p:cNvPr>
          <p:cNvSpPr txBox="1"/>
          <p:nvPr/>
        </p:nvSpPr>
        <p:spPr>
          <a:xfrm>
            <a:off x="2287674" y="1769207"/>
            <a:ext cx="7595367" cy="279486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14999"/>
              </a:lnSpc>
              <a:spcBef>
                <a:spcPts val="1200"/>
              </a:spcBef>
              <a:spcAft>
                <a:spcPts val="1000"/>
              </a:spcAft>
            </a:pPr>
            <a:r>
              <a:rPr lang="fr-FR" noProof="1">
                <a:solidFill>
                  <a:srgbClr val="C00000"/>
                </a:solidFill>
                <a:latin typeface="Consolas"/>
                <a:ea typeface="+mn-lt"/>
                <a:cs typeface="+mn-lt"/>
              </a:rPr>
              <a:t>div</a:t>
            </a:r>
            <a:r>
              <a:rPr lang="fr-FR" noProof="1">
                <a:latin typeface="Consolas"/>
                <a:ea typeface="+mn-lt"/>
                <a:cs typeface="+mn-lt"/>
              </a:rPr>
              <a:t> { </a:t>
            </a:r>
            <a:endParaRPr lang="fr-FR">
              <a:latin typeface="Consolas"/>
              <a:ea typeface="+mn-lt"/>
              <a:cs typeface="+mn-lt"/>
            </a:endParaRPr>
          </a:p>
          <a:p>
            <a:pPr>
              <a:lnSpc>
                <a:spcPct val="114999"/>
              </a:lnSpc>
              <a:spcBef>
                <a:spcPts val="1200"/>
              </a:spcBef>
              <a:spcAft>
                <a:spcPts val="1000"/>
              </a:spcAft>
            </a:pPr>
            <a:r>
              <a:rPr lang="fr-FR" noProof="1">
                <a:latin typeface="Consolas"/>
                <a:ea typeface="+mn-lt"/>
                <a:cs typeface="+mn-lt"/>
              </a:rPr>
              <a:t>    width: </a:t>
            </a:r>
            <a:r>
              <a:rPr lang="fr-FR" noProof="1">
                <a:solidFill>
                  <a:srgbClr val="986801"/>
                </a:solidFill>
                <a:latin typeface="Consolas"/>
                <a:ea typeface="+mn-lt"/>
                <a:cs typeface="+mn-lt"/>
              </a:rPr>
              <a:t>100%</a:t>
            </a:r>
            <a:r>
              <a:rPr lang="fr-FR" noProof="1">
                <a:latin typeface="Consolas"/>
                <a:ea typeface="+mn-lt"/>
                <a:cs typeface="+mn-lt"/>
              </a:rPr>
              <a:t>; </a:t>
            </a:r>
            <a:endParaRPr lang="fr-FR">
              <a:latin typeface="Consolas"/>
              <a:ea typeface="+mn-lt"/>
              <a:cs typeface="+mn-lt"/>
            </a:endParaRPr>
          </a:p>
          <a:p>
            <a:pPr>
              <a:lnSpc>
                <a:spcPct val="114999"/>
              </a:lnSpc>
              <a:spcBef>
                <a:spcPts val="1200"/>
              </a:spcBef>
              <a:spcAft>
                <a:spcPts val="1000"/>
              </a:spcAft>
            </a:pPr>
            <a:r>
              <a:rPr lang="fr-FR" noProof="1">
                <a:latin typeface="Consolas"/>
                <a:ea typeface="+mn-lt"/>
                <a:cs typeface="+mn-lt"/>
              </a:rPr>
              <a:t>    max-width: </a:t>
            </a:r>
            <a:r>
              <a:rPr lang="fr-FR" noProof="1">
                <a:solidFill>
                  <a:srgbClr val="986801"/>
                </a:solidFill>
                <a:latin typeface="Consolas"/>
                <a:ea typeface="+mn-lt"/>
                <a:cs typeface="+mn-lt"/>
              </a:rPr>
              <a:t>400px</a:t>
            </a:r>
            <a:r>
              <a:rPr lang="fr-FR" noProof="1">
                <a:latin typeface="Consolas"/>
                <a:ea typeface="+mn-lt"/>
                <a:cs typeface="+mn-lt"/>
              </a:rPr>
              <a:t>; </a:t>
            </a:r>
            <a:endParaRPr lang="fr-FR">
              <a:latin typeface="Consolas"/>
              <a:ea typeface="+mn-lt"/>
              <a:cs typeface="+mn-lt"/>
            </a:endParaRPr>
          </a:p>
          <a:p>
            <a:pPr>
              <a:lnSpc>
                <a:spcPct val="114999"/>
              </a:lnSpc>
              <a:spcBef>
                <a:spcPts val="1200"/>
              </a:spcBef>
              <a:spcAft>
                <a:spcPts val="1000"/>
              </a:spcAft>
            </a:pPr>
            <a:r>
              <a:rPr lang="fr-FR" noProof="1">
                <a:latin typeface="Consolas"/>
                <a:ea typeface="+mn-lt"/>
                <a:cs typeface="+mn-lt"/>
              </a:rPr>
              <a:t>    min-width: </a:t>
            </a:r>
            <a:r>
              <a:rPr lang="fr-FR" noProof="1">
                <a:solidFill>
                  <a:srgbClr val="986801"/>
                </a:solidFill>
                <a:latin typeface="Consolas"/>
                <a:ea typeface="+mn-lt"/>
                <a:cs typeface="+mn-lt"/>
              </a:rPr>
              <a:t>100px</a:t>
            </a:r>
            <a:r>
              <a:rPr lang="fr-FR" noProof="1">
                <a:latin typeface="Consolas"/>
                <a:ea typeface="+mn-lt"/>
                <a:cs typeface="+mn-lt"/>
              </a:rPr>
              <a:t>;</a:t>
            </a:r>
          </a:p>
          <a:p>
            <a:pPr>
              <a:lnSpc>
                <a:spcPct val="114999"/>
              </a:lnSpc>
              <a:spcBef>
                <a:spcPts val="1200"/>
              </a:spcBef>
              <a:spcAft>
                <a:spcPts val="1000"/>
              </a:spcAft>
            </a:pPr>
            <a:r>
              <a:rPr lang="fr-FR" noProof="1">
                <a:cs typeface="Calibri"/>
              </a:rPr>
              <a:t>}</a:t>
            </a:r>
          </a:p>
        </p:txBody>
      </p:sp>
    </p:spTree>
    <p:extLst>
      <p:ext uri="{BB962C8B-B14F-4D97-AF65-F5344CB8AC3E}">
        <p14:creationId xmlns:p14="http://schemas.microsoft.com/office/powerpoint/2010/main" val="413085717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Connecteur droit 12">
            <a:extLst>
              <a:ext uri="{FF2B5EF4-FFF2-40B4-BE49-F238E27FC236}">
                <a16:creationId xmlns:a16="http://schemas.microsoft.com/office/drawing/2014/main" id="{7F409621-235B-42B7-8C57-C671A5B850E8}"/>
              </a:ext>
              <a:ext uri="{C183D7F6-B498-43B3-948B-1728B52AA6E4}">
                <adec:decorative xmlns:adec="http://schemas.microsoft.com/office/drawing/2017/decorative" val="1"/>
              </a:ext>
            </a:extLst>
          </p:cNvPr>
          <p:cNvCxnSpPr>
            <a:cxnSpLocks/>
          </p:cNvCxnSpPr>
          <p:nvPr/>
        </p:nvCxnSpPr>
        <p:spPr>
          <a:xfrm>
            <a:off x="240908" y="6459681"/>
            <a:ext cx="0" cy="398319"/>
          </a:xfrm>
          <a:prstGeom prst="line">
            <a:avLst/>
          </a:prstGeom>
          <a:ln w="139700">
            <a:solidFill>
              <a:schemeClr val="accent2"/>
            </a:solidFill>
            <a:prstDash val="solid"/>
          </a:ln>
        </p:spPr>
        <p:style>
          <a:lnRef idx="1">
            <a:schemeClr val="accent1"/>
          </a:lnRef>
          <a:fillRef idx="0">
            <a:schemeClr val="accent1"/>
          </a:fillRef>
          <a:effectRef idx="0">
            <a:schemeClr val="accent1"/>
          </a:effectRef>
          <a:fontRef idx="minor">
            <a:schemeClr val="tx1"/>
          </a:fontRef>
        </p:style>
      </p:cxnSp>
      <p:grpSp>
        <p:nvGrpSpPr>
          <p:cNvPr id="13" name="Groupe 12">
            <a:extLst>
              <a:ext uri="{FF2B5EF4-FFF2-40B4-BE49-F238E27FC236}">
                <a16:creationId xmlns:a16="http://schemas.microsoft.com/office/drawing/2014/main" id="{85DCF745-39CA-459B-8ACF-F7DEC90EFF33}"/>
              </a:ext>
              <a:ext uri="{C183D7F6-B498-43B3-948B-1728B52AA6E4}">
                <adec:decorative xmlns:adec="http://schemas.microsoft.com/office/drawing/2017/decorative" val="1"/>
              </a:ext>
            </a:extLst>
          </p:cNvPr>
          <p:cNvGrpSpPr/>
          <p:nvPr/>
        </p:nvGrpSpPr>
        <p:grpSpPr>
          <a:xfrm>
            <a:off x="9233656" y="-30668"/>
            <a:ext cx="2958344" cy="565210"/>
            <a:chOff x="1216702" y="-785818"/>
            <a:chExt cx="6391124" cy="1384729"/>
          </a:xfrm>
        </p:grpSpPr>
        <p:sp>
          <p:nvSpPr>
            <p:cNvPr id="14" name="Rectangle 1">
              <a:extLst>
                <a:ext uri="{FF2B5EF4-FFF2-40B4-BE49-F238E27FC236}">
                  <a16:creationId xmlns:a16="http://schemas.microsoft.com/office/drawing/2014/main" id="{1DD38E9F-DD41-498F-8651-C39F97B54463}"/>
                </a:ext>
              </a:extLst>
            </p:cNvPr>
            <p:cNvSpPr/>
            <p:nvPr/>
          </p:nvSpPr>
          <p:spPr>
            <a:xfrm>
              <a:off x="1216702" y="-755745"/>
              <a:ext cx="2792437" cy="728927"/>
            </a:xfrm>
            <a:custGeom>
              <a:avLst/>
              <a:gdLst>
                <a:gd name="connsiteX0" fmla="*/ 0 w 2778276"/>
                <a:gd name="connsiteY0" fmla="*/ 0 h 471777"/>
                <a:gd name="connsiteX1" fmla="*/ 2778276 w 2778276"/>
                <a:gd name="connsiteY1" fmla="*/ 0 h 471777"/>
                <a:gd name="connsiteX2" fmla="*/ 2778276 w 2778276"/>
                <a:gd name="connsiteY2" fmla="*/ 471777 h 471777"/>
                <a:gd name="connsiteX3" fmla="*/ 0 w 2778276"/>
                <a:gd name="connsiteY3" fmla="*/ 471777 h 471777"/>
                <a:gd name="connsiteX4" fmla="*/ 0 w 2778276"/>
                <a:gd name="connsiteY4" fmla="*/ 0 h 471777"/>
                <a:gd name="connsiteX0" fmla="*/ 0 w 2778276"/>
                <a:gd name="connsiteY0" fmla="*/ 0 h 499912"/>
                <a:gd name="connsiteX1" fmla="*/ 2778276 w 2778276"/>
                <a:gd name="connsiteY1" fmla="*/ 0 h 499912"/>
                <a:gd name="connsiteX2" fmla="*/ 2778276 w 2778276"/>
                <a:gd name="connsiteY2" fmla="*/ 471777 h 499912"/>
                <a:gd name="connsiteX3" fmla="*/ 576775 w 2778276"/>
                <a:gd name="connsiteY3" fmla="*/ 499912 h 499912"/>
                <a:gd name="connsiteX4" fmla="*/ 0 w 2778276"/>
                <a:gd name="connsiteY4" fmla="*/ 0 h 499912"/>
                <a:gd name="connsiteX0" fmla="*/ 0 w 2792344"/>
                <a:gd name="connsiteY0" fmla="*/ 0 h 514001"/>
                <a:gd name="connsiteX1" fmla="*/ 2778276 w 2792344"/>
                <a:gd name="connsiteY1" fmla="*/ 0 h 514001"/>
                <a:gd name="connsiteX2" fmla="*/ 2792344 w 2792344"/>
                <a:gd name="connsiteY2" fmla="*/ 514001 h 514001"/>
                <a:gd name="connsiteX3" fmla="*/ 576775 w 2792344"/>
                <a:gd name="connsiteY3" fmla="*/ 499912 h 514001"/>
                <a:gd name="connsiteX4" fmla="*/ 0 w 2792344"/>
                <a:gd name="connsiteY4" fmla="*/ 0 h 514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2344" h="514001">
                  <a:moveTo>
                    <a:pt x="0" y="0"/>
                  </a:moveTo>
                  <a:lnTo>
                    <a:pt x="2778276" y="0"/>
                  </a:lnTo>
                  <a:lnTo>
                    <a:pt x="2792344" y="514001"/>
                  </a:lnTo>
                  <a:lnTo>
                    <a:pt x="576775" y="499912"/>
                  </a:lnTo>
                  <a:lnTo>
                    <a:pt x="0" y="0"/>
                  </a:lnTo>
                  <a:close/>
                </a:path>
              </a:pathLst>
            </a:custGeom>
            <a:solidFill>
              <a:srgbClr val="EE740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fr-FR">
                <a:solidFill>
                  <a:srgbClr val="00366C"/>
                </a:solidFill>
              </a:endParaRPr>
            </a:p>
          </p:txBody>
        </p:sp>
        <p:sp>
          <p:nvSpPr>
            <p:cNvPr id="15" name="Rectangle 2">
              <a:extLst>
                <a:ext uri="{FF2B5EF4-FFF2-40B4-BE49-F238E27FC236}">
                  <a16:creationId xmlns:a16="http://schemas.microsoft.com/office/drawing/2014/main" id="{ADAB0AEC-795E-4826-A0D6-2720A6B5F17E}"/>
                </a:ext>
              </a:extLst>
            </p:cNvPr>
            <p:cNvSpPr/>
            <p:nvPr/>
          </p:nvSpPr>
          <p:spPr>
            <a:xfrm>
              <a:off x="1968078" y="-785818"/>
              <a:ext cx="5639748" cy="1384729"/>
            </a:xfrm>
            <a:custGeom>
              <a:avLst/>
              <a:gdLst>
                <a:gd name="connsiteX0" fmla="*/ 0 w 4000500"/>
                <a:gd name="connsiteY0" fmla="*/ 0 h 800100"/>
                <a:gd name="connsiteX1" fmla="*/ 4000500 w 4000500"/>
                <a:gd name="connsiteY1" fmla="*/ 0 h 800100"/>
                <a:gd name="connsiteX2" fmla="*/ 4000500 w 4000500"/>
                <a:gd name="connsiteY2" fmla="*/ 800100 h 800100"/>
                <a:gd name="connsiteX3" fmla="*/ 0 w 4000500"/>
                <a:gd name="connsiteY3" fmla="*/ 800100 h 800100"/>
                <a:gd name="connsiteX4" fmla="*/ 0 w 4000500"/>
                <a:gd name="connsiteY4" fmla="*/ 0 h 800100"/>
                <a:gd name="connsiteX0" fmla="*/ 0 w 4000500"/>
                <a:gd name="connsiteY0" fmla="*/ 0 h 800100"/>
                <a:gd name="connsiteX1" fmla="*/ 4000500 w 4000500"/>
                <a:gd name="connsiteY1" fmla="*/ 0 h 800100"/>
                <a:gd name="connsiteX2" fmla="*/ 4000500 w 4000500"/>
                <a:gd name="connsiteY2" fmla="*/ 800100 h 800100"/>
                <a:gd name="connsiteX3" fmla="*/ 792480 w 4000500"/>
                <a:gd name="connsiteY3" fmla="*/ 800100 h 800100"/>
                <a:gd name="connsiteX4" fmla="*/ 0 w 4000500"/>
                <a:gd name="connsiteY4" fmla="*/ 0 h 800100"/>
                <a:gd name="connsiteX0" fmla="*/ 0 w 4428566"/>
                <a:gd name="connsiteY0" fmla="*/ 0 h 806393"/>
                <a:gd name="connsiteX1" fmla="*/ 4000500 w 4428566"/>
                <a:gd name="connsiteY1" fmla="*/ 0 h 806393"/>
                <a:gd name="connsiteX2" fmla="*/ 4428566 w 4428566"/>
                <a:gd name="connsiteY2" fmla="*/ 806393 h 806393"/>
                <a:gd name="connsiteX3" fmla="*/ 792480 w 4428566"/>
                <a:gd name="connsiteY3" fmla="*/ 800100 h 806393"/>
                <a:gd name="connsiteX4" fmla="*/ 0 w 4428566"/>
                <a:gd name="connsiteY4" fmla="*/ 0 h 806393"/>
                <a:gd name="connsiteX0" fmla="*/ 0 w 4428566"/>
                <a:gd name="connsiteY0" fmla="*/ 0 h 806393"/>
                <a:gd name="connsiteX1" fmla="*/ 4428566 w 4428566"/>
                <a:gd name="connsiteY1" fmla="*/ 7035 h 806393"/>
                <a:gd name="connsiteX2" fmla="*/ 4428566 w 4428566"/>
                <a:gd name="connsiteY2" fmla="*/ 806393 h 806393"/>
                <a:gd name="connsiteX3" fmla="*/ 792480 w 4428566"/>
                <a:gd name="connsiteY3" fmla="*/ 800100 h 806393"/>
                <a:gd name="connsiteX4" fmla="*/ 0 w 4428566"/>
                <a:gd name="connsiteY4" fmla="*/ 0 h 8063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28566" h="806393">
                  <a:moveTo>
                    <a:pt x="0" y="0"/>
                  </a:moveTo>
                  <a:lnTo>
                    <a:pt x="4428566" y="7035"/>
                  </a:lnTo>
                  <a:lnTo>
                    <a:pt x="4428566" y="806393"/>
                  </a:lnTo>
                  <a:lnTo>
                    <a:pt x="792480" y="800100"/>
                  </a:lnTo>
                  <a:lnTo>
                    <a:pt x="0" y="0"/>
                  </a:lnTo>
                  <a:close/>
                </a:path>
              </a:pathLst>
            </a:custGeom>
            <a:solidFill>
              <a:srgbClr val="0B84FF"/>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nSpc>
                  <a:spcPct val="120000"/>
                </a:lnSpc>
                <a:spcBef>
                  <a:spcPts val="200"/>
                </a:spcBef>
              </a:pPr>
              <a:r>
                <a:rPr lang="fr-FR" sz="1000" kern="1000">
                  <a:solidFill>
                    <a:srgbClr val="00366C"/>
                  </a:solidFill>
                  <a:effectLst/>
                  <a:ea typeface="Calibri" panose="020F0502020204030204" pitchFamily="34" charset="0"/>
                  <a:cs typeface="Times New Roman" panose="02020603050405020304" pitchFamily="18" charset="0"/>
                </a:rPr>
                <a:t> </a:t>
              </a:r>
            </a:p>
          </p:txBody>
        </p:sp>
      </p:grpSp>
      <p:pic>
        <p:nvPicPr>
          <p:cNvPr id="16" name="Graphique 218">
            <a:extLst>
              <a:ext uri="{FF2B5EF4-FFF2-40B4-BE49-F238E27FC236}">
                <a16:creationId xmlns:a16="http://schemas.microsoft.com/office/drawing/2014/main" id="{797E772C-3E32-4DC4-9154-2641BFB9AA2D}"/>
              </a:ext>
            </a:extLst>
          </p:cNvPr>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40909" y="193345"/>
            <a:ext cx="1424861" cy="311868"/>
          </a:xfrm>
          <a:prstGeom prst="rect">
            <a:avLst/>
          </a:prstGeom>
        </p:spPr>
      </p:pic>
      <p:sp>
        <p:nvSpPr>
          <p:cNvPr id="17" name="Zone de texte 2">
            <a:extLst>
              <a:ext uri="{FF2B5EF4-FFF2-40B4-BE49-F238E27FC236}">
                <a16:creationId xmlns:a16="http://schemas.microsoft.com/office/drawing/2014/main" id="{BB37616C-272E-47F1-863A-B2C92FBE80F3}"/>
              </a:ext>
            </a:extLst>
          </p:cNvPr>
          <p:cNvSpPr txBox="1">
            <a:spLocks noChangeArrowheads="1"/>
          </p:cNvSpPr>
          <p:nvPr/>
        </p:nvSpPr>
        <p:spPr bwMode="auto">
          <a:xfrm>
            <a:off x="10440745" y="130371"/>
            <a:ext cx="18367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spcBef>
                <a:spcPct val="0"/>
              </a:spcBef>
              <a:spcAft>
                <a:spcPct val="0"/>
              </a:spcAft>
            </a:pPr>
            <a:r>
              <a:rPr lang="fr-FR">
                <a:solidFill>
                  <a:schemeClr val="bg1"/>
                </a:solidFill>
                <a:latin typeface="Arial"/>
                <a:cs typeface="Arial"/>
              </a:rPr>
              <a:t>Atelier 2 HTML</a:t>
            </a:r>
            <a:endParaRPr lang="en-US">
              <a:solidFill>
                <a:schemeClr val="bg1"/>
              </a:solidFill>
            </a:endParaRPr>
          </a:p>
        </p:txBody>
      </p:sp>
      <p:cxnSp>
        <p:nvCxnSpPr>
          <p:cNvPr id="21" name="Connecteur droit 12">
            <a:extLst>
              <a:ext uri="{FF2B5EF4-FFF2-40B4-BE49-F238E27FC236}">
                <a16:creationId xmlns:a16="http://schemas.microsoft.com/office/drawing/2014/main" id="{2FD4896E-C3EA-4312-B8B9-061395FD30B9}"/>
              </a:ext>
              <a:ext uri="{C183D7F6-B498-43B3-948B-1728B52AA6E4}">
                <adec:decorative xmlns:adec="http://schemas.microsoft.com/office/drawing/2017/decorative" val="1"/>
              </a:ext>
            </a:extLst>
          </p:cNvPr>
          <p:cNvCxnSpPr>
            <a:cxnSpLocks/>
          </p:cNvCxnSpPr>
          <p:nvPr/>
        </p:nvCxnSpPr>
        <p:spPr>
          <a:xfrm>
            <a:off x="10526228" y="71037"/>
            <a:ext cx="1416204" cy="0"/>
          </a:xfrm>
          <a:prstGeom prst="line">
            <a:avLst/>
          </a:prstGeom>
          <a:ln w="57150">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25" name="Espace réservé du numéro de diapositive 24">
            <a:extLst>
              <a:ext uri="{FF2B5EF4-FFF2-40B4-BE49-F238E27FC236}">
                <a16:creationId xmlns:a16="http://schemas.microsoft.com/office/drawing/2014/main" id="{6BFAE7BC-893E-4B9B-AB04-BFD3DE9B75A1}"/>
              </a:ext>
            </a:extLst>
          </p:cNvPr>
          <p:cNvSpPr>
            <a:spLocks noGrp="1"/>
          </p:cNvSpPr>
          <p:nvPr>
            <p:ph type="sldNum" sz="quarter" idx="12"/>
          </p:nvPr>
        </p:nvSpPr>
        <p:spPr/>
        <p:txBody>
          <a:bodyPr/>
          <a:lstStyle/>
          <a:p>
            <a:r>
              <a:rPr lang="fr-FR">
                <a:ea typeface="Calibri"/>
                <a:cs typeface="Calibri"/>
              </a:rPr>
              <a:t>67</a:t>
            </a:r>
          </a:p>
        </p:txBody>
      </p:sp>
      <p:sp>
        <p:nvSpPr>
          <p:cNvPr id="3" name="TextBox 2">
            <a:extLst>
              <a:ext uri="{FF2B5EF4-FFF2-40B4-BE49-F238E27FC236}">
                <a16:creationId xmlns:a16="http://schemas.microsoft.com/office/drawing/2014/main" id="{300F317F-220A-C48E-5C15-8F401C4C2259}"/>
              </a:ext>
            </a:extLst>
          </p:cNvPr>
          <p:cNvSpPr txBox="1"/>
          <p:nvPr/>
        </p:nvSpPr>
        <p:spPr>
          <a:xfrm>
            <a:off x="3094404" y="367690"/>
            <a:ext cx="5994400" cy="41395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lnSpc>
                <a:spcPct val="110000"/>
              </a:lnSpc>
              <a:spcBef>
                <a:spcPts val="1200"/>
              </a:spcBef>
              <a:spcAft>
                <a:spcPts val="200"/>
              </a:spcAft>
            </a:pPr>
            <a:r>
              <a:rPr lang="fr-FR" sz="2000" b="1">
                <a:cs typeface="Calibri"/>
              </a:rPr>
              <a:t>Découverte du CSS et application</a:t>
            </a:r>
          </a:p>
        </p:txBody>
      </p:sp>
      <p:sp>
        <p:nvSpPr>
          <p:cNvPr id="4" name="Espace réservé du contenu 2">
            <a:extLst>
              <a:ext uri="{FF2B5EF4-FFF2-40B4-BE49-F238E27FC236}">
                <a16:creationId xmlns:a16="http://schemas.microsoft.com/office/drawing/2014/main" id="{A89E0A5D-996B-19E8-94DB-84BF450C7363}"/>
              </a:ext>
            </a:extLst>
          </p:cNvPr>
          <p:cNvSpPr txBox="1">
            <a:spLocks/>
          </p:cNvSpPr>
          <p:nvPr/>
        </p:nvSpPr>
        <p:spPr>
          <a:xfrm>
            <a:off x="1487365" y="875690"/>
            <a:ext cx="9213850" cy="393700"/>
          </a:xfrm>
          <a:prstGeom prst="rect">
            <a:avLst/>
          </a:prstGeom>
        </p:spPr>
        <p:txBody>
          <a:bodyPr lIns="91440" tIns="45720" rIns="91440" bIns="45720" anchor="t">
            <a:normAutofit fontScale="92500" lnSpcReduction="10000"/>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fr-FR" b="1">
                <a:solidFill>
                  <a:schemeClr val="accent1"/>
                </a:solidFill>
                <a:cs typeface="Calibri"/>
              </a:rPr>
              <a:t>Décoration du texte</a:t>
            </a:r>
          </a:p>
          <a:p>
            <a:pPr marL="0" indent="0" algn="ctr">
              <a:buNone/>
            </a:pPr>
            <a:endParaRPr lang="fr-FR" b="1">
              <a:solidFill>
                <a:schemeClr val="accent1"/>
              </a:solidFill>
              <a:cs typeface="Calibri"/>
            </a:endParaRPr>
          </a:p>
        </p:txBody>
      </p:sp>
      <p:sp>
        <p:nvSpPr>
          <p:cNvPr id="8" name="ZoneTexte 2">
            <a:extLst>
              <a:ext uri="{FF2B5EF4-FFF2-40B4-BE49-F238E27FC236}">
                <a16:creationId xmlns:a16="http://schemas.microsoft.com/office/drawing/2014/main" id="{D14C1BE5-2243-71E4-B1C9-FD844BAD6E90}"/>
              </a:ext>
            </a:extLst>
          </p:cNvPr>
          <p:cNvSpPr txBox="1"/>
          <p:nvPr/>
        </p:nvSpPr>
        <p:spPr>
          <a:xfrm>
            <a:off x="2053212" y="1769207"/>
            <a:ext cx="8083828" cy="382745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Bef>
                <a:spcPts val="500"/>
              </a:spcBef>
            </a:pPr>
            <a:r>
              <a:rPr lang="fr-FR" noProof="1">
                <a:solidFill>
                  <a:srgbClr val="E45649"/>
                </a:solidFill>
                <a:latin typeface="Consolas"/>
                <a:cs typeface="Calibri"/>
              </a:rPr>
              <a:t>a</a:t>
            </a:r>
            <a:r>
              <a:rPr lang="fr-FR" noProof="1">
                <a:solidFill>
                  <a:srgbClr val="383A42"/>
                </a:solidFill>
                <a:latin typeface="Consolas"/>
                <a:cs typeface="Calibri"/>
              </a:rPr>
              <a:t> {</a:t>
            </a:r>
            <a:endParaRPr lang="fr-FR" noProof="1">
              <a:latin typeface="Consolas"/>
              <a:ea typeface="+mn-lt"/>
              <a:cs typeface="+mn-lt"/>
            </a:endParaRPr>
          </a:p>
          <a:p>
            <a:pPr marL="292100" lvl="1">
              <a:spcBef>
                <a:spcPts val="500"/>
              </a:spcBef>
            </a:pPr>
            <a:r>
              <a:rPr lang="fr-FR" noProof="1">
                <a:solidFill>
                  <a:srgbClr val="383A42"/>
                </a:solidFill>
                <a:latin typeface="Consolas"/>
                <a:cs typeface="Calibri"/>
              </a:rPr>
              <a:t>text-decoration: overline;</a:t>
            </a:r>
            <a:endParaRPr lang="fr-FR" noProof="1">
              <a:latin typeface="Consolas"/>
              <a:ea typeface="+mn-lt"/>
              <a:cs typeface="+mn-lt"/>
            </a:endParaRPr>
          </a:p>
          <a:p>
            <a:pPr marL="292100" lvl="1">
              <a:spcBef>
                <a:spcPts val="500"/>
              </a:spcBef>
            </a:pPr>
            <a:r>
              <a:rPr lang="fr-FR" noProof="1">
                <a:solidFill>
                  <a:srgbClr val="383A42"/>
                </a:solidFill>
                <a:latin typeface="Consolas"/>
                <a:cs typeface="Calibri"/>
              </a:rPr>
              <a:t>text-decoration: line-through;</a:t>
            </a:r>
            <a:endParaRPr lang="fr-FR" noProof="1">
              <a:latin typeface="Consolas"/>
              <a:ea typeface="+mn-lt"/>
              <a:cs typeface="+mn-lt"/>
            </a:endParaRPr>
          </a:p>
          <a:p>
            <a:pPr marL="292100" lvl="1">
              <a:spcBef>
                <a:spcPts val="500"/>
              </a:spcBef>
            </a:pPr>
            <a:r>
              <a:rPr lang="fr-FR" noProof="1">
                <a:solidFill>
                  <a:srgbClr val="383A42"/>
                </a:solidFill>
                <a:latin typeface="Consolas"/>
                <a:cs typeface="Calibri"/>
              </a:rPr>
              <a:t>text-decoration: underline;</a:t>
            </a:r>
            <a:endParaRPr lang="en-US" noProof="1">
              <a:latin typeface="Consolas"/>
              <a:ea typeface="+mn-lt"/>
              <a:cs typeface="+mn-lt"/>
            </a:endParaRPr>
          </a:p>
          <a:p>
            <a:pPr marL="292100" lvl="1">
              <a:spcBef>
                <a:spcPts val="500"/>
              </a:spcBef>
            </a:pPr>
            <a:r>
              <a:rPr lang="fr-FR" noProof="1">
                <a:solidFill>
                  <a:srgbClr val="383A42"/>
                </a:solidFill>
                <a:latin typeface="Consolas"/>
                <a:cs typeface="Calibri"/>
              </a:rPr>
              <a:t>text-decoration: none; </a:t>
            </a:r>
            <a:r>
              <a:rPr lang="fr-FR" noProof="1">
                <a:solidFill>
                  <a:schemeClr val="bg1">
                    <a:lumMod val="65000"/>
                  </a:schemeClr>
                </a:solidFill>
                <a:latin typeface="Consolas"/>
                <a:cs typeface="Calibri"/>
              </a:rPr>
              <a:t>/* utile pour supprimer le style des liens par défaut */</a:t>
            </a:r>
            <a:endParaRPr lang="en-US" noProof="1">
              <a:solidFill>
                <a:schemeClr val="bg1">
                  <a:lumMod val="65000"/>
                </a:schemeClr>
              </a:solidFill>
              <a:latin typeface="Consolas"/>
              <a:ea typeface="+mn-lt"/>
              <a:cs typeface="+mn-lt"/>
            </a:endParaRPr>
          </a:p>
          <a:p>
            <a:pPr>
              <a:spcBef>
                <a:spcPts val="500"/>
              </a:spcBef>
            </a:pPr>
            <a:r>
              <a:rPr lang="fr-FR" noProof="1">
                <a:solidFill>
                  <a:srgbClr val="383A42"/>
                </a:solidFill>
                <a:latin typeface="Consolas"/>
                <a:cs typeface="Calibri"/>
              </a:rPr>
              <a:t>}</a:t>
            </a:r>
            <a:endParaRPr lang="en-US" noProof="1">
              <a:latin typeface="Consolas"/>
              <a:ea typeface="+mn-lt"/>
              <a:cs typeface="+mn-lt"/>
            </a:endParaRPr>
          </a:p>
          <a:p>
            <a:pPr>
              <a:spcBef>
                <a:spcPts val="500"/>
              </a:spcBef>
            </a:pPr>
            <a:endParaRPr lang="fr-FR" noProof="1">
              <a:latin typeface="Consolas"/>
              <a:ea typeface="+mn-lt"/>
              <a:cs typeface="+mn-lt"/>
            </a:endParaRPr>
          </a:p>
          <a:p>
            <a:pPr>
              <a:spcBef>
                <a:spcPts val="500"/>
              </a:spcBef>
            </a:pPr>
            <a:r>
              <a:rPr lang="fr-FR" noProof="1">
                <a:solidFill>
                  <a:srgbClr val="383A42"/>
                </a:solidFill>
                <a:latin typeface="Calibri"/>
                <a:cs typeface="Calibri"/>
              </a:rPr>
              <a:t>Lien par defaut : </a:t>
            </a:r>
            <a:r>
              <a:rPr lang="fr-FR" u="sng" noProof="1">
                <a:solidFill>
                  <a:srgbClr val="00B0F0"/>
                </a:solidFill>
                <a:latin typeface="Calibri"/>
                <a:cs typeface="Calibri"/>
              </a:rPr>
              <a:t>Google</a:t>
            </a:r>
            <a:endParaRPr lang="en-US" noProof="1">
              <a:latin typeface="Calibri"/>
              <a:ea typeface="+mn-lt"/>
              <a:cs typeface="+mn-lt"/>
            </a:endParaRPr>
          </a:p>
          <a:p>
            <a:pPr>
              <a:spcBef>
                <a:spcPts val="500"/>
              </a:spcBef>
            </a:pPr>
            <a:r>
              <a:rPr lang="fr-FR" noProof="1">
                <a:solidFill>
                  <a:srgbClr val="383A42"/>
                </a:solidFill>
                <a:latin typeface="Calibri"/>
                <a:cs typeface="Calibri"/>
              </a:rPr>
              <a:t>Et en utilisant la valeur "none" : </a:t>
            </a:r>
            <a:r>
              <a:rPr lang="fr-FR" noProof="1">
                <a:solidFill>
                  <a:srgbClr val="00B0F0"/>
                </a:solidFill>
                <a:latin typeface="Calibri"/>
                <a:cs typeface="Calibri"/>
              </a:rPr>
              <a:t>Google</a:t>
            </a:r>
            <a:endParaRPr lang="en-US" noProof="1">
              <a:latin typeface="Calibri"/>
              <a:ea typeface="+mn-lt"/>
              <a:cs typeface="+mn-lt"/>
            </a:endParaRPr>
          </a:p>
          <a:p>
            <a:pPr>
              <a:lnSpc>
                <a:spcPct val="114999"/>
              </a:lnSpc>
              <a:spcBef>
                <a:spcPts val="1200"/>
              </a:spcBef>
              <a:spcAft>
                <a:spcPts val="1000"/>
              </a:spcAft>
            </a:pPr>
            <a:endParaRPr lang="fr-FR" noProof="1">
              <a:solidFill>
                <a:srgbClr val="383A42"/>
              </a:solidFill>
              <a:latin typeface="Consolas"/>
              <a:cs typeface="Calibri"/>
            </a:endParaRPr>
          </a:p>
        </p:txBody>
      </p:sp>
    </p:spTree>
    <p:extLst>
      <p:ext uri="{BB962C8B-B14F-4D97-AF65-F5344CB8AC3E}">
        <p14:creationId xmlns:p14="http://schemas.microsoft.com/office/powerpoint/2010/main" val="41340800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Connecteur droit 12">
            <a:extLst>
              <a:ext uri="{FF2B5EF4-FFF2-40B4-BE49-F238E27FC236}">
                <a16:creationId xmlns:a16="http://schemas.microsoft.com/office/drawing/2014/main" id="{7F409621-235B-42B7-8C57-C671A5B850E8}"/>
              </a:ext>
              <a:ext uri="{C183D7F6-B498-43B3-948B-1728B52AA6E4}">
                <adec:decorative xmlns:adec="http://schemas.microsoft.com/office/drawing/2017/decorative" val="1"/>
              </a:ext>
            </a:extLst>
          </p:cNvPr>
          <p:cNvCxnSpPr>
            <a:cxnSpLocks/>
          </p:cNvCxnSpPr>
          <p:nvPr/>
        </p:nvCxnSpPr>
        <p:spPr>
          <a:xfrm>
            <a:off x="240908" y="6459681"/>
            <a:ext cx="0" cy="398319"/>
          </a:xfrm>
          <a:prstGeom prst="line">
            <a:avLst/>
          </a:prstGeom>
          <a:ln w="139700">
            <a:solidFill>
              <a:schemeClr val="accent2"/>
            </a:solidFill>
            <a:prstDash val="solid"/>
          </a:ln>
        </p:spPr>
        <p:style>
          <a:lnRef idx="1">
            <a:schemeClr val="accent1"/>
          </a:lnRef>
          <a:fillRef idx="0">
            <a:schemeClr val="accent1"/>
          </a:fillRef>
          <a:effectRef idx="0">
            <a:schemeClr val="accent1"/>
          </a:effectRef>
          <a:fontRef idx="minor">
            <a:schemeClr val="tx1"/>
          </a:fontRef>
        </p:style>
      </p:cxnSp>
      <p:grpSp>
        <p:nvGrpSpPr>
          <p:cNvPr id="13" name="Groupe 12">
            <a:extLst>
              <a:ext uri="{FF2B5EF4-FFF2-40B4-BE49-F238E27FC236}">
                <a16:creationId xmlns:a16="http://schemas.microsoft.com/office/drawing/2014/main" id="{85DCF745-39CA-459B-8ACF-F7DEC90EFF33}"/>
              </a:ext>
              <a:ext uri="{C183D7F6-B498-43B3-948B-1728B52AA6E4}">
                <adec:decorative xmlns:adec="http://schemas.microsoft.com/office/drawing/2017/decorative" val="1"/>
              </a:ext>
            </a:extLst>
          </p:cNvPr>
          <p:cNvGrpSpPr/>
          <p:nvPr/>
        </p:nvGrpSpPr>
        <p:grpSpPr>
          <a:xfrm>
            <a:off x="9233656" y="-30668"/>
            <a:ext cx="2958344" cy="565210"/>
            <a:chOff x="1216702" y="-785818"/>
            <a:chExt cx="6391124" cy="1384729"/>
          </a:xfrm>
        </p:grpSpPr>
        <p:sp>
          <p:nvSpPr>
            <p:cNvPr id="14" name="Rectangle 1">
              <a:extLst>
                <a:ext uri="{FF2B5EF4-FFF2-40B4-BE49-F238E27FC236}">
                  <a16:creationId xmlns:a16="http://schemas.microsoft.com/office/drawing/2014/main" id="{1DD38E9F-DD41-498F-8651-C39F97B54463}"/>
                </a:ext>
              </a:extLst>
            </p:cNvPr>
            <p:cNvSpPr/>
            <p:nvPr/>
          </p:nvSpPr>
          <p:spPr>
            <a:xfrm>
              <a:off x="1216702" y="-755745"/>
              <a:ext cx="2792437" cy="728927"/>
            </a:xfrm>
            <a:custGeom>
              <a:avLst/>
              <a:gdLst>
                <a:gd name="connsiteX0" fmla="*/ 0 w 2778276"/>
                <a:gd name="connsiteY0" fmla="*/ 0 h 471777"/>
                <a:gd name="connsiteX1" fmla="*/ 2778276 w 2778276"/>
                <a:gd name="connsiteY1" fmla="*/ 0 h 471777"/>
                <a:gd name="connsiteX2" fmla="*/ 2778276 w 2778276"/>
                <a:gd name="connsiteY2" fmla="*/ 471777 h 471777"/>
                <a:gd name="connsiteX3" fmla="*/ 0 w 2778276"/>
                <a:gd name="connsiteY3" fmla="*/ 471777 h 471777"/>
                <a:gd name="connsiteX4" fmla="*/ 0 w 2778276"/>
                <a:gd name="connsiteY4" fmla="*/ 0 h 471777"/>
                <a:gd name="connsiteX0" fmla="*/ 0 w 2778276"/>
                <a:gd name="connsiteY0" fmla="*/ 0 h 499912"/>
                <a:gd name="connsiteX1" fmla="*/ 2778276 w 2778276"/>
                <a:gd name="connsiteY1" fmla="*/ 0 h 499912"/>
                <a:gd name="connsiteX2" fmla="*/ 2778276 w 2778276"/>
                <a:gd name="connsiteY2" fmla="*/ 471777 h 499912"/>
                <a:gd name="connsiteX3" fmla="*/ 576775 w 2778276"/>
                <a:gd name="connsiteY3" fmla="*/ 499912 h 499912"/>
                <a:gd name="connsiteX4" fmla="*/ 0 w 2778276"/>
                <a:gd name="connsiteY4" fmla="*/ 0 h 499912"/>
                <a:gd name="connsiteX0" fmla="*/ 0 w 2792344"/>
                <a:gd name="connsiteY0" fmla="*/ 0 h 514001"/>
                <a:gd name="connsiteX1" fmla="*/ 2778276 w 2792344"/>
                <a:gd name="connsiteY1" fmla="*/ 0 h 514001"/>
                <a:gd name="connsiteX2" fmla="*/ 2792344 w 2792344"/>
                <a:gd name="connsiteY2" fmla="*/ 514001 h 514001"/>
                <a:gd name="connsiteX3" fmla="*/ 576775 w 2792344"/>
                <a:gd name="connsiteY3" fmla="*/ 499912 h 514001"/>
                <a:gd name="connsiteX4" fmla="*/ 0 w 2792344"/>
                <a:gd name="connsiteY4" fmla="*/ 0 h 514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2344" h="514001">
                  <a:moveTo>
                    <a:pt x="0" y="0"/>
                  </a:moveTo>
                  <a:lnTo>
                    <a:pt x="2778276" y="0"/>
                  </a:lnTo>
                  <a:lnTo>
                    <a:pt x="2792344" y="514001"/>
                  </a:lnTo>
                  <a:lnTo>
                    <a:pt x="576775" y="499912"/>
                  </a:lnTo>
                  <a:lnTo>
                    <a:pt x="0" y="0"/>
                  </a:lnTo>
                  <a:close/>
                </a:path>
              </a:pathLst>
            </a:custGeom>
            <a:solidFill>
              <a:srgbClr val="EE740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fr-FR">
                <a:solidFill>
                  <a:srgbClr val="00366C"/>
                </a:solidFill>
              </a:endParaRPr>
            </a:p>
          </p:txBody>
        </p:sp>
        <p:sp>
          <p:nvSpPr>
            <p:cNvPr id="15" name="Rectangle 2">
              <a:extLst>
                <a:ext uri="{FF2B5EF4-FFF2-40B4-BE49-F238E27FC236}">
                  <a16:creationId xmlns:a16="http://schemas.microsoft.com/office/drawing/2014/main" id="{ADAB0AEC-795E-4826-A0D6-2720A6B5F17E}"/>
                </a:ext>
              </a:extLst>
            </p:cNvPr>
            <p:cNvSpPr/>
            <p:nvPr/>
          </p:nvSpPr>
          <p:spPr>
            <a:xfrm>
              <a:off x="1968078" y="-785818"/>
              <a:ext cx="5639748" cy="1384729"/>
            </a:xfrm>
            <a:custGeom>
              <a:avLst/>
              <a:gdLst>
                <a:gd name="connsiteX0" fmla="*/ 0 w 4000500"/>
                <a:gd name="connsiteY0" fmla="*/ 0 h 800100"/>
                <a:gd name="connsiteX1" fmla="*/ 4000500 w 4000500"/>
                <a:gd name="connsiteY1" fmla="*/ 0 h 800100"/>
                <a:gd name="connsiteX2" fmla="*/ 4000500 w 4000500"/>
                <a:gd name="connsiteY2" fmla="*/ 800100 h 800100"/>
                <a:gd name="connsiteX3" fmla="*/ 0 w 4000500"/>
                <a:gd name="connsiteY3" fmla="*/ 800100 h 800100"/>
                <a:gd name="connsiteX4" fmla="*/ 0 w 4000500"/>
                <a:gd name="connsiteY4" fmla="*/ 0 h 800100"/>
                <a:gd name="connsiteX0" fmla="*/ 0 w 4000500"/>
                <a:gd name="connsiteY0" fmla="*/ 0 h 800100"/>
                <a:gd name="connsiteX1" fmla="*/ 4000500 w 4000500"/>
                <a:gd name="connsiteY1" fmla="*/ 0 h 800100"/>
                <a:gd name="connsiteX2" fmla="*/ 4000500 w 4000500"/>
                <a:gd name="connsiteY2" fmla="*/ 800100 h 800100"/>
                <a:gd name="connsiteX3" fmla="*/ 792480 w 4000500"/>
                <a:gd name="connsiteY3" fmla="*/ 800100 h 800100"/>
                <a:gd name="connsiteX4" fmla="*/ 0 w 4000500"/>
                <a:gd name="connsiteY4" fmla="*/ 0 h 800100"/>
                <a:gd name="connsiteX0" fmla="*/ 0 w 4428566"/>
                <a:gd name="connsiteY0" fmla="*/ 0 h 806393"/>
                <a:gd name="connsiteX1" fmla="*/ 4000500 w 4428566"/>
                <a:gd name="connsiteY1" fmla="*/ 0 h 806393"/>
                <a:gd name="connsiteX2" fmla="*/ 4428566 w 4428566"/>
                <a:gd name="connsiteY2" fmla="*/ 806393 h 806393"/>
                <a:gd name="connsiteX3" fmla="*/ 792480 w 4428566"/>
                <a:gd name="connsiteY3" fmla="*/ 800100 h 806393"/>
                <a:gd name="connsiteX4" fmla="*/ 0 w 4428566"/>
                <a:gd name="connsiteY4" fmla="*/ 0 h 806393"/>
                <a:gd name="connsiteX0" fmla="*/ 0 w 4428566"/>
                <a:gd name="connsiteY0" fmla="*/ 0 h 806393"/>
                <a:gd name="connsiteX1" fmla="*/ 4428566 w 4428566"/>
                <a:gd name="connsiteY1" fmla="*/ 7035 h 806393"/>
                <a:gd name="connsiteX2" fmla="*/ 4428566 w 4428566"/>
                <a:gd name="connsiteY2" fmla="*/ 806393 h 806393"/>
                <a:gd name="connsiteX3" fmla="*/ 792480 w 4428566"/>
                <a:gd name="connsiteY3" fmla="*/ 800100 h 806393"/>
                <a:gd name="connsiteX4" fmla="*/ 0 w 4428566"/>
                <a:gd name="connsiteY4" fmla="*/ 0 h 8063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28566" h="806393">
                  <a:moveTo>
                    <a:pt x="0" y="0"/>
                  </a:moveTo>
                  <a:lnTo>
                    <a:pt x="4428566" y="7035"/>
                  </a:lnTo>
                  <a:lnTo>
                    <a:pt x="4428566" y="806393"/>
                  </a:lnTo>
                  <a:lnTo>
                    <a:pt x="792480" y="800100"/>
                  </a:lnTo>
                  <a:lnTo>
                    <a:pt x="0" y="0"/>
                  </a:lnTo>
                  <a:close/>
                </a:path>
              </a:pathLst>
            </a:custGeom>
            <a:solidFill>
              <a:srgbClr val="0B84FF"/>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nSpc>
                  <a:spcPct val="120000"/>
                </a:lnSpc>
                <a:spcBef>
                  <a:spcPts val="200"/>
                </a:spcBef>
              </a:pPr>
              <a:r>
                <a:rPr lang="fr-FR" sz="1000" kern="1000">
                  <a:solidFill>
                    <a:srgbClr val="00366C"/>
                  </a:solidFill>
                  <a:effectLst/>
                  <a:ea typeface="Calibri" panose="020F0502020204030204" pitchFamily="34" charset="0"/>
                  <a:cs typeface="Times New Roman" panose="02020603050405020304" pitchFamily="18" charset="0"/>
                </a:rPr>
                <a:t> </a:t>
              </a:r>
            </a:p>
          </p:txBody>
        </p:sp>
      </p:grpSp>
      <p:pic>
        <p:nvPicPr>
          <p:cNvPr id="16" name="Graphique 218">
            <a:extLst>
              <a:ext uri="{FF2B5EF4-FFF2-40B4-BE49-F238E27FC236}">
                <a16:creationId xmlns:a16="http://schemas.microsoft.com/office/drawing/2014/main" id="{797E772C-3E32-4DC4-9154-2641BFB9AA2D}"/>
              </a:ext>
            </a:extLst>
          </p:cNvPr>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40909" y="193345"/>
            <a:ext cx="1424861" cy="311868"/>
          </a:xfrm>
          <a:prstGeom prst="rect">
            <a:avLst/>
          </a:prstGeom>
        </p:spPr>
      </p:pic>
      <p:sp>
        <p:nvSpPr>
          <p:cNvPr id="17" name="Zone de texte 2">
            <a:extLst>
              <a:ext uri="{FF2B5EF4-FFF2-40B4-BE49-F238E27FC236}">
                <a16:creationId xmlns:a16="http://schemas.microsoft.com/office/drawing/2014/main" id="{BB37616C-272E-47F1-863A-B2C92FBE80F3}"/>
              </a:ext>
            </a:extLst>
          </p:cNvPr>
          <p:cNvSpPr txBox="1">
            <a:spLocks noChangeArrowheads="1"/>
          </p:cNvSpPr>
          <p:nvPr/>
        </p:nvSpPr>
        <p:spPr bwMode="auto">
          <a:xfrm>
            <a:off x="10440745" y="130371"/>
            <a:ext cx="18367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spcBef>
                <a:spcPct val="0"/>
              </a:spcBef>
              <a:spcAft>
                <a:spcPct val="0"/>
              </a:spcAft>
            </a:pPr>
            <a:r>
              <a:rPr lang="fr-FR">
                <a:solidFill>
                  <a:schemeClr val="bg1"/>
                </a:solidFill>
                <a:latin typeface="Arial"/>
                <a:cs typeface="Arial"/>
              </a:rPr>
              <a:t>Atelier 2 HTML</a:t>
            </a:r>
            <a:endParaRPr lang="en-US"/>
          </a:p>
        </p:txBody>
      </p:sp>
      <p:cxnSp>
        <p:nvCxnSpPr>
          <p:cNvPr id="21" name="Connecteur droit 12">
            <a:extLst>
              <a:ext uri="{FF2B5EF4-FFF2-40B4-BE49-F238E27FC236}">
                <a16:creationId xmlns:a16="http://schemas.microsoft.com/office/drawing/2014/main" id="{2FD4896E-C3EA-4312-B8B9-061395FD30B9}"/>
              </a:ext>
              <a:ext uri="{C183D7F6-B498-43B3-948B-1728B52AA6E4}">
                <adec:decorative xmlns:adec="http://schemas.microsoft.com/office/drawing/2017/decorative" val="1"/>
              </a:ext>
            </a:extLst>
          </p:cNvPr>
          <p:cNvCxnSpPr>
            <a:cxnSpLocks/>
          </p:cNvCxnSpPr>
          <p:nvPr/>
        </p:nvCxnSpPr>
        <p:spPr>
          <a:xfrm>
            <a:off x="10526228" y="71037"/>
            <a:ext cx="1416204" cy="0"/>
          </a:xfrm>
          <a:prstGeom prst="line">
            <a:avLst/>
          </a:prstGeom>
          <a:ln w="57150">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25" name="Espace réservé du numéro de diapositive 24">
            <a:extLst>
              <a:ext uri="{FF2B5EF4-FFF2-40B4-BE49-F238E27FC236}">
                <a16:creationId xmlns:a16="http://schemas.microsoft.com/office/drawing/2014/main" id="{6BFAE7BC-893E-4B9B-AB04-BFD3DE9B75A1}"/>
              </a:ext>
            </a:extLst>
          </p:cNvPr>
          <p:cNvSpPr>
            <a:spLocks noGrp="1"/>
          </p:cNvSpPr>
          <p:nvPr>
            <p:ph type="sldNum" sz="quarter" idx="12"/>
          </p:nvPr>
        </p:nvSpPr>
        <p:spPr/>
        <p:txBody>
          <a:bodyPr/>
          <a:lstStyle/>
          <a:p>
            <a:r>
              <a:rPr lang="fr-FR">
                <a:cs typeface="Calibri"/>
              </a:rPr>
              <a:t>6</a:t>
            </a:r>
          </a:p>
        </p:txBody>
      </p:sp>
      <p:sp>
        <p:nvSpPr>
          <p:cNvPr id="2" name="TextBox 1">
            <a:extLst>
              <a:ext uri="{FF2B5EF4-FFF2-40B4-BE49-F238E27FC236}">
                <a16:creationId xmlns:a16="http://schemas.microsoft.com/office/drawing/2014/main" id="{7DA37949-1194-B285-7F98-09560FF37E73}"/>
              </a:ext>
            </a:extLst>
          </p:cNvPr>
          <p:cNvSpPr txBox="1"/>
          <p:nvPr/>
        </p:nvSpPr>
        <p:spPr>
          <a:xfrm>
            <a:off x="1473200" y="2170139"/>
            <a:ext cx="9246263" cy="35375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lnSpc>
                <a:spcPct val="110000"/>
              </a:lnSpc>
              <a:spcBef>
                <a:spcPts val="1200"/>
              </a:spcBef>
              <a:spcAft>
                <a:spcPts val="200"/>
              </a:spcAft>
            </a:pPr>
            <a:r>
              <a:rPr lang="fr-FR" b="1">
                <a:ea typeface="+mn-lt"/>
                <a:cs typeface="+mn-lt"/>
              </a:rPr>
              <a:t>HTML n'est pas un langage de programmation</a:t>
            </a:r>
            <a:r>
              <a:rPr lang="fr-FR">
                <a:ea typeface="+mn-lt"/>
                <a:cs typeface="+mn-lt"/>
              </a:rPr>
              <a:t>. C'est </a:t>
            </a:r>
            <a:r>
              <a:rPr lang="fr-FR" b="1">
                <a:ea typeface="+mn-lt"/>
                <a:cs typeface="+mn-lt"/>
              </a:rPr>
              <a:t>un </a:t>
            </a:r>
            <a:r>
              <a:rPr lang="fr-FR" b="1" i="1">
                <a:ea typeface="+mn-lt"/>
                <a:cs typeface="+mn-lt"/>
              </a:rPr>
              <a:t>langage de balises </a:t>
            </a:r>
            <a:r>
              <a:rPr lang="fr-FR">
                <a:ea typeface="+mn-lt"/>
                <a:cs typeface="+mn-lt"/>
              </a:rPr>
              <a:t>qui définit la structure de votre contenu. </a:t>
            </a:r>
            <a:endParaRPr lang="en-US"/>
          </a:p>
          <a:p>
            <a:pPr algn="ctr">
              <a:lnSpc>
                <a:spcPct val="110000"/>
              </a:lnSpc>
              <a:spcBef>
                <a:spcPts val="1200"/>
              </a:spcBef>
              <a:spcAft>
                <a:spcPts val="200"/>
              </a:spcAft>
            </a:pPr>
            <a:endParaRPr lang="fr-FR">
              <a:ea typeface="+mn-lt"/>
              <a:cs typeface="+mn-lt"/>
            </a:endParaRPr>
          </a:p>
          <a:p>
            <a:pPr algn="ctr">
              <a:lnSpc>
                <a:spcPct val="110000"/>
              </a:lnSpc>
              <a:spcBef>
                <a:spcPts val="1200"/>
              </a:spcBef>
              <a:spcAft>
                <a:spcPts val="200"/>
              </a:spcAft>
            </a:pPr>
            <a:r>
              <a:rPr lang="fr-FR">
                <a:ea typeface="+mn-lt"/>
                <a:cs typeface="+mn-lt"/>
              </a:rPr>
              <a:t>L'« hypertexte » désigne les liens qui relient les pages web entre elles, que ce soit au sein d'un même site web ou entre différents sites web. Les liens sont un aspect fondamental du Web. Ce sont eux qui forment cette « toile » (ce mot est traduit par </a:t>
            </a:r>
            <a:r>
              <a:rPr lang="fr-FR" i="1">
                <a:ea typeface="+mn-lt"/>
                <a:cs typeface="+mn-lt"/>
              </a:rPr>
              <a:t>web</a:t>
            </a:r>
            <a:r>
              <a:rPr lang="fr-FR">
                <a:ea typeface="+mn-lt"/>
                <a:cs typeface="+mn-lt"/>
              </a:rPr>
              <a:t> en anglais). </a:t>
            </a:r>
            <a:endParaRPr lang="en-US">
              <a:ea typeface="+mn-lt"/>
              <a:cs typeface="+mn-lt"/>
            </a:endParaRPr>
          </a:p>
          <a:p>
            <a:pPr algn="ctr">
              <a:lnSpc>
                <a:spcPct val="110000"/>
              </a:lnSpc>
              <a:spcBef>
                <a:spcPts val="1200"/>
              </a:spcBef>
              <a:spcAft>
                <a:spcPts val="200"/>
              </a:spcAft>
            </a:pPr>
            <a:endParaRPr lang="fr-FR">
              <a:ea typeface="+mn-lt"/>
              <a:cs typeface="+mn-lt"/>
            </a:endParaRPr>
          </a:p>
          <a:p>
            <a:pPr algn="ctr">
              <a:lnSpc>
                <a:spcPct val="110000"/>
              </a:lnSpc>
              <a:spcBef>
                <a:spcPts val="1200"/>
              </a:spcBef>
              <a:spcAft>
                <a:spcPts val="200"/>
              </a:spcAft>
            </a:pPr>
            <a:r>
              <a:rPr lang="fr-FR">
                <a:ea typeface="+mn-lt"/>
                <a:cs typeface="+mn-lt"/>
              </a:rPr>
              <a:t>En téléchargeant du contenu sur l'Internet et en le reliant à des pages créées par d'autres personnes, vous devenez un participant actif du World Wide Web. </a:t>
            </a:r>
            <a:endParaRPr lang="en-US">
              <a:ea typeface="+mn-lt"/>
              <a:cs typeface="+mn-lt"/>
            </a:endParaRPr>
          </a:p>
        </p:txBody>
      </p:sp>
      <p:sp>
        <p:nvSpPr>
          <p:cNvPr id="5" name="TextBox 4">
            <a:extLst>
              <a:ext uri="{FF2B5EF4-FFF2-40B4-BE49-F238E27FC236}">
                <a16:creationId xmlns:a16="http://schemas.microsoft.com/office/drawing/2014/main" id="{6FB57621-0DCF-5CDC-A13F-DC547D8ACB5A}"/>
              </a:ext>
            </a:extLst>
          </p:cNvPr>
          <p:cNvSpPr txBox="1"/>
          <p:nvPr/>
        </p:nvSpPr>
        <p:spPr>
          <a:xfrm>
            <a:off x="2311400" y="798317"/>
            <a:ext cx="7569866" cy="41395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lnSpc>
                <a:spcPct val="110000"/>
              </a:lnSpc>
              <a:spcBef>
                <a:spcPts val="1200"/>
              </a:spcBef>
              <a:spcAft>
                <a:spcPts val="200"/>
              </a:spcAft>
            </a:pPr>
            <a:r>
              <a:rPr lang="fr-FR" sz="2000" b="1">
                <a:ea typeface="+mn-lt"/>
                <a:cs typeface="+mn-lt"/>
              </a:rPr>
              <a:t>Présentation du WEB</a:t>
            </a:r>
            <a:endParaRPr lang="en-US" sz="2000" b="1">
              <a:cs typeface="Calibri"/>
            </a:endParaRPr>
          </a:p>
        </p:txBody>
      </p:sp>
    </p:spTree>
    <p:extLst>
      <p:ext uri="{BB962C8B-B14F-4D97-AF65-F5344CB8AC3E}">
        <p14:creationId xmlns:p14="http://schemas.microsoft.com/office/powerpoint/2010/main" val="407515018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Connecteur droit 12">
            <a:extLst>
              <a:ext uri="{FF2B5EF4-FFF2-40B4-BE49-F238E27FC236}">
                <a16:creationId xmlns:a16="http://schemas.microsoft.com/office/drawing/2014/main" id="{7F409621-235B-42B7-8C57-C671A5B850E8}"/>
              </a:ext>
              <a:ext uri="{C183D7F6-B498-43B3-948B-1728B52AA6E4}">
                <adec:decorative xmlns:adec="http://schemas.microsoft.com/office/drawing/2017/decorative" val="1"/>
              </a:ext>
            </a:extLst>
          </p:cNvPr>
          <p:cNvCxnSpPr>
            <a:cxnSpLocks/>
          </p:cNvCxnSpPr>
          <p:nvPr/>
        </p:nvCxnSpPr>
        <p:spPr>
          <a:xfrm>
            <a:off x="240908" y="6459681"/>
            <a:ext cx="0" cy="398319"/>
          </a:xfrm>
          <a:prstGeom prst="line">
            <a:avLst/>
          </a:prstGeom>
          <a:ln w="139700">
            <a:solidFill>
              <a:schemeClr val="accent2"/>
            </a:solidFill>
            <a:prstDash val="solid"/>
          </a:ln>
        </p:spPr>
        <p:style>
          <a:lnRef idx="1">
            <a:schemeClr val="accent1"/>
          </a:lnRef>
          <a:fillRef idx="0">
            <a:schemeClr val="accent1"/>
          </a:fillRef>
          <a:effectRef idx="0">
            <a:schemeClr val="accent1"/>
          </a:effectRef>
          <a:fontRef idx="minor">
            <a:schemeClr val="tx1"/>
          </a:fontRef>
        </p:style>
      </p:cxnSp>
      <p:grpSp>
        <p:nvGrpSpPr>
          <p:cNvPr id="13" name="Groupe 12">
            <a:extLst>
              <a:ext uri="{FF2B5EF4-FFF2-40B4-BE49-F238E27FC236}">
                <a16:creationId xmlns:a16="http://schemas.microsoft.com/office/drawing/2014/main" id="{85DCF745-39CA-459B-8ACF-F7DEC90EFF33}"/>
              </a:ext>
              <a:ext uri="{C183D7F6-B498-43B3-948B-1728B52AA6E4}">
                <adec:decorative xmlns:adec="http://schemas.microsoft.com/office/drawing/2017/decorative" val="1"/>
              </a:ext>
            </a:extLst>
          </p:cNvPr>
          <p:cNvGrpSpPr/>
          <p:nvPr/>
        </p:nvGrpSpPr>
        <p:grpSpPr>
          <a:xfrm>
            <a:off x="9233656" y="-30668"/>
            <a:ext cx="2958344" cy="565210"/>
            <a:chOff x="1216702" y="-785818"/>
            <a:chExt cx="6391124" cy="1384729"/>
          </a:xfrm>
        </p:grpSpPr>
        <p:sp>
          <p:nvSpPr>
            <p:cNvPr id="14" name="Rectangle 1">
              <a:extLst>
                <a:ext uri="{FF2B5EF4-FFF2-40B4-BE49-F238E27FC236}">
                  <a16:creationId xmlns:a16="http://schemas.microsoft.com/office/drawing/2014/main" id="{1DD38E9F-DD41-498F-8651-C39F97B54463}"/>
                </a:ext>
              </a:extLst>
            </p:cNvPr>
            <p:cNvSpPr/>
            <p:nvPr/>
          </p:nvSpPr>
          <p:spPr>
            <a:xfrm>
              <a:off x="1216702" y="-755745"/>
              <a:ext cx="2792437" cy="728927"/>
            </a:xfrm>
            <a:custGeom>
              <a:avLst/>
              <a:gdLst>
                <a:gd name="connsiteX0" fmla="*/ 0 w 2778276"/>
                <a:gd name="connsiteY0" fmla="*/ 0 h 471777"/>
                <a:gd name="connsiteX1" fmla="*/ 2778276 w 2778276"/>
                <a:gd name="connsiteY1" fmla="*/ 0 h 471777"/>
                <a:gd name="connsiteX2" fmla="*/ 2778276 w 2778276"/>
                <a:gd name="connsiteY2" fmla="*/ 471777 h 471777"/>
                <a:gd name="connsiteX3" fmla="*/ 0 w 2778276"/>
                <a:gd name="connsiteY3" fmla="*/ 471777 h 471777"/>
                <a:gd name="connsiteX4" fmla="*/ 0 w 2778276"/>
                <a:gd name="connsiteY4" fmla="*/ 0 h 471777"/>
                <a:gd name="connsiteX0" fmla="*/ 0 w 2778276"/>
                <a:gd name="connsiteY0" fmla="*/ 0 h 499912"/>
                <a:gd name="connsiteX1" fmla="*/ 2778276 w 2778276"/>
                <a:gd name="connsiteY1" fmla="*/ 0 h 499912"/>
                <a:gd name="connsiteX2" fmla="*/ 2778276 w 2778276"/>
                <a:gd name="connsiteY2" fmla="*/ 471777 h 499912"/>
                <a:gd name="connsiteX3" fmla="*/ 576775 w 2778276"/>
                <a:gd name="connsiteY3" fmla="*/ 499912 h 499912"/>
                <a:gd name="connsiteX4" fmla="*/ 0 w 2778276"/>
                <a:gd name="connsiteY4" fmla="*/ 0 h 499912"/>
                <a:gd name="connsiteX0" fmla="*/ 0 w 2792344"/>
                <a:gd name="connsiteY0" fmla="*/ 0 h 514001"/>
                <a:gd name="connsiteX1" fmla="*/ 2778276 w 2792344"/>
                <a:gd name="connsiteY1" fmla="*/ 0 h 514001"/>
                <a:gd name="connsiteX2" fmla="*/ 2792344 w 2792344"/>
                <a:gd name="connsiteY2" fmla="*/ 514001 h 514001"/>
                <a:gd name="connsiteX3" fmla="*/ 576775 w 2792344"/>
                <a:gd name="connsiteY3" fmla="*/ 499912 h 514001"/>
                <a:gd name="connsiteX4" fmla="*/ 0 w 2792344"/>
                <a:gd name="connsiteY4" fmla="*/ 0 h 514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2344" h="514001">
                  <a:moveTo>
                    <a:pt x="0" y="0"/>
                  </a:moveTo>
                  <a:lnTo>
                    <a:pt x="2778276" y="0"/>
                  </a:lnTo>
                  <a:lnTo>
                    <a:pt x="2792344" y="514001"/>
                  </a:lnTo>
                  <a:lnTo>
                    <a:pt x="576775" y="499912"/>
                  </a:lnTo>
                  <a:lnTo>
                    <a:pt x="0" y="0"/>
                  </a:lnTo>
                  <a:close/>
                </a:path>
              </a:pathLst>
            </a:custGeom>
            <a:solidFill>
              <a:srgbClr val="EE740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fr-FR">
                <a:solidFill>
                  <a:srgbClr val="00366C"/>
                </a:solidFill>
              </a:endParaRPr>
            </a:p>
          </p:txBody>
        </p:sp>
        <p:sp>
          <p:nvSpPr>
            <p:cNvPr id="15" name="Rectangle 2">
              <a:extLst>
                <a:ext uri="{FF2B5EF4-FFF2-40B4-BE49-F238E27FC236}">
                  <a16:creationId xmlns:a16="http://schemas.microsoft.com/office/drawing/2014/main" id="{ADAB0AEC-795E-4826-A0D6-2720A6B5F17E}"/>
                </a:ext>
              </a:extLst>
            </p:cNvPr>
            <p:cNvSpPr/>
            <p:nvPr/>
          </p:nvSpPr>
          <p:spPr>
            <a:xfrm>
              <a:off x="1968078" y="-785818"/>
              <a:ext cx="5639748" cy="1384729"/>
            </a:xfrm>
            <a:custGeom>
              <a:avLst/>
              <a:gdLst>
                <a:gd name="connsiteX0" fmla="*/ 0 w 4000500"/>
                <a:gd name="connsiteY0" fmla="*/ 0 h 800100"/>
                <a:gd name="connsiteX1" fmla="*/ 4000500 w 4000500"/>
                <a:gd name="connsiteY1" fmla="*/ 0 h 800100"/>
                <a:gd name="connsiteX2" fmla="*/ 4000500 w 4000500"/>
                <a:gd name="connsiteY2" fmla="*/ 800100 h 800100"/>
                <a:gd name="connsiteX3" fmla="*/ 0 w 4000500"/>
                <a:gd name="connsiteY3" fmla="*/ 800100 h 800100"/>
                <a:gd name="connsiteX4" fmla="*/ 0 w 4000500"/>
                <a:gd name="connsiteY4" fmla="*/ 0 h 800100"/>
                <a:gd name="connsiteX0" fmla="*/ 0 w 4000500"/>
                <a:gd name="connsiteY0" fmla="*/ 0 h 800100"/>
                <a:gd name="connsiteX1" fmla="*/ 4000500 w 4000500"/>
                <a:gd name="connsiteY1" fmla="*/ 0 h 800100"/>
                <a:gd name="connsiteX2" fmla="*/ 4000500 w 4000500"/>
                <a:gd name="connsiteY2" fmla="*/ 800100 h 800100"/>
                <a:gd name="connsiteX3" fmla="*/ 792480 w 4000500"/>
                <a:gd name="connsiteY3" fmla="*/ 800100 h 800100"/>
                <a:gd name="connsiteX4" fmla="*/ 0 w 4000500"/>
                <a:gd name="connsiteY4" fmla="*/ 0 h 800100"/>
                <a:gd name="connsiteX0" fmla="*/ 0 w 4428566"/>
                <a:gd name="connsiteY0" fmla="*/ 0 h 806393"/>
                <a:gd name="connsiteX1" fmla="*/ 4000500 w 4428566"/>
                <a:gd name="connsiteY1" fmla="*/ 0 h 806393"/>
                <a:gd name="connsiteX2" fmla="*/ 4428566 w 4428566"/>
                <a:gd name="connsiteY2" fmla="*/ 806393 h 806393"/>
                <a:gd name="connsiteX3" fmla="*/ 792480 w 4428566"/>
                <a:gd name="connsiteY3" fmla="*/ 800100 h 806393"/>
                <a:gd name="connsiteX4" fmla="*/ 0 w 4428566"/>
                <a:gd name="connsiteY4" fmla="*/ 0 h 806393"/>
                <a:gd name="connsiteX0" fmla="*/ 0 w 4428566"/>
                <a:gd name="connsiteY0" fmla="*/ 0 h 806393"/>
                <a:gd name="connsiteX1" fmla="*/ 4428566 w 4428566"/>
                <a:gd name="connsiteY1" fmla="*/ 7035 h 806393"/>
                <a:gd name="connsiteX2" fmla="*/ 4428566 w 4428566"/>
                <a:gd name="connsiteY2" fmla="*/ 806393 h 806393"/>
                <a:gd name="connsiteX3" fmla="*/ 792480 w 4428566"/>
                <a:gd name="connsiteY3" fmla="*/ 800100 h 806393"/>
                <a:gd name="connsiteX4" fmla="*/ 0 w 4428566"/>
                <a:gd name="connsiteY4" fmla="*/ 0 h 8063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28566" h="806393">
                  <a:moveTo>
                    <a:pt x="0" y="0"/>
                  </a:moveTo>
                  <a:lnTo>
                    <a:pt x="4428566" y="7035"/>
                  </a:lnTo>
                  <a:lnTo>
                    <a:pt x="4428566" y="806393"/>
                  </a:lnTo>
                  <a:lnTo>
                    <a:pt x="792480" y="800100"/>
                  </a:lnTo>
                  <a:lnTo>
                    <a:pt x="0" y="0"/>
                  </a:lnTo>
                  <a:close/>
                </a:path>
              </a:pathLst>
            </a:custGeom>
            <a:solidFill>
              <a:srgbClr val="0B84FF"/>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nSpc>
                  <a:spcPct val="120000"/>
                </a:lnSpc>
                <a:spcBef>
                  <a:spcPts val="200"/>
                </a:spcBef>
              </a:pPr>
              <a:r>
                <a:rPr lang="fr-FR" sz="1000" kern="1000">
                  <a:solidFill>
                    <a:srgbClr val="00366C"/>
                  </a:solidFill>
                  <a:effectLst/>
                  <a:ea typeface="Calibri" panose="020F0502020204030204" pitchFamily="34" charset="0"/>
                  <a:cs typeface="Times New Roman" panose="02020603050405020304" pitchFamily="18" charset="0"/>
                </a:rPr>
                <a:t> </a:t>
              </a:r>
            </a:p>
          </p:txBody>
        </p:sp>
      </p:grpSp>
      <p:pic>
        <p:nvPicPr>
          <p:cNvPr id="16" name="Graphique 218">
            <a:extLst>
              <a:ext uri="{FF2B5EF4-FFF2-40B4-BE49-F238E27FC236}">
                <a16:creationId xmlns:a16="http://schemas.microsoft.com/office/drawing/2014/main" id="{797E772C-3E32-4DC4-9154-2641BFB9AA2D}"/>
              </a:ext>
            </a:extLst>
          </p:cNvPr>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40909" y="193345"/>
            <a:ext cx="1424861" cy="311868"/>
          </a:xfrm>
          <a:prstGeom prst="rect">
            <a:avLst/>
          </a:prstGeom>
        </p:spPr>
      </p:pic>
      <p:sp>
        <p:nvSpPr>
          <p:cNvPr id="17" name="Zone de texte 2">
            <a:extLst>
              <a:ext uri="{FF2B5EF4-FFF2-40B4-BE49-F238E27FC236}">
                <a16:creationId xmlns:a16="http://schemas.microsoft.com/office/drawing/2014/main" id="{BB37616C-272E-47F1-863A-B2C92FBE80F3}"/>
              </a:ext>
            </a:extLst>
          </p:cNvPr>
          <p:cNvSpPr txBox="1">
            <a:spLocks noChangeArrowheads="1"/>
          </p:cNvSpPr>
          <p:nvPr/>
        </p:nvSpPr>
        <p:spPr bwMode="auto">
          <a:xfrm>
            <a:off x="10440745" y="130371"/>
            <a:ext cx="18367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spcBef>
                <a:spcPct val="0"/>
              </a:spcBef>
              <a:spcAft>
                <a:spcPct val="0"/>
              </a:spcAft>
            </a:pPr>
            <a:r>
              <a:rPr lang="fr-FR">
                <a:solidFill>
                  <a:schemeClr val="bg1"/>
                </a:solidFill>
                <a:latin typeface="Arial"/>
                <a:cs typeface="Arial"/>
              </a:rPr>
              <a:t>Atelier 2 HTML</a:t>
            </a:r>
            <a:endParaRPr lang="en-US">
              <a:solidFill>
                <a:schemeClr val="bg1"/>
              </a:solidFill>
            </a:endParaRPr>
          </a:p>
        </p:txBody>
      </p:sp>
      <p:cxnSp>
        <p:nvCxnSpPr>
          <p:cNvPr id="21" name="Connecteur droit 12">
            <a:extLst>
              <a:ext uri="{FF2B5EF4-FFF2-40B4-BE49-F238E27FC236}">
                <a16:creationId xmlns:a16="http://schemas.microsoft.com/office/drawing/2014/main" id="{2FD4896E-C3EA-4312-B8B9-061395FD30B9}"/>
              </a:ext>
              <a:ext uri="{C183D7F6-B498-43B3-948B-1728B52AA6E4}">
                <adec:decorative xmlns:adec="http://schemas.microsoft.com/office/drawing/2017/decorative" val="1"/>
              </a:ext>
            </a:extLst>
          </p:cNvPr>
          <p:cNvCxnSpPr>
            <a:cxnSpLocks/>
          </p:cNvCxnSpPr>
          <p:nvPr/>
        </p:nvCxnSpPr>
        <p:spPr>
          <a:xfrm>
            <a:off x="10526228" y="71037"/>
            <a:ext cx="1416204" cy="0"/>
          </a:xfrm>
          <a:prstGeom prst="line">
            <a:avLst/>
          </a:prstGeom>
          <a:ln w="57150">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25" name="Espace réservé du numéro de diapositive 24">
            <a:extLst>
              <a:ext uri="{FF2B5EF4-FFF2-40B4-BE49-F238E27FC236}">
                <a16:creationId xmlns:a16="http://schemas.microsoft.com/office/drawing/2014/main" id="{6BFAE7BC-893E-4B9B-AB04-BFD3DE9B75A1}"/>
              </a:ext>
            </a:extLst>
          </p:cNvPr>
          <p:cNvSpPr>
            <a:spLocks noGrp="1"/>
          </p:cNvSpPr>
          <p:nvPr>
            <p:ph type="sldNum" sz="quarter" idx="12"/>
          </p:nvPr>
        </p:nvSpPr>
        <p:spPr/>
        <p:txBody>
          <a:bodyPr/>
          <a:lstStyle/>
          <a:p>
            <a:r>
              <a:rPr lang="fr-FR">
                <a:ea typeface="Calibri"/>
                <a:cs typeface="Calibri"/>
              </a:rPr>
              <a:t>68</a:t>
            </a:r>
          </a:p>
        </p:txBody>
      </p:sp>
      <p:sp>
        <p:nvSpPr>
          <p:cNvPr id="3" name="TextBox 2">
            <a:extLst>
              <a:ext uri="{FF2B5EF4-FFF2-40B4-BE49-F238E27FC236}">
                <a16:creationId xmlns:a16="http://schemas.microsoft.com/office/drawing/2014/main" id="{300F317F-220A-C48E-5C15-8F401C4C2259}"/>
              </a:ext>
            </a:extLst>
          </p:cNvPr>
          <p:cNvSpPr txBox="1"/>
          <p:nvPr/>
        </p:nvSpPr>
        <p:spPr>
          <a:xfrm>
            <a:off x="3094404" y="367690"/>
            <a:ext cx="5994400" cy="41395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lnSpc>
                <a:spcPct val="110000"/>
              </a:lnSpc>
              <a:spcBef>
                <a:spcPts val="1200"/>
              </a:spcBef>
              <a:spcAft>
                <a:spcPts val="200"/>
              </a:spcAft>
            </a:pPr>
            <a:r>
              <a:rPr lang="fr-FR" sz="2000" b="1">
                <a:cs typeface="Calibri"/>
              </a:rPr>
              <a:t>Découverte du CSS et application</a:t>
            </a:r>
          </a:p>
        </p:txBody>
      </p:sp>
      <p:sp>
        <p:nvSpPr>
          <p:cNvPr id="4" name="Espace réservé du contenu 2">
            <a:extLst>
              <a:ext uri="{FF2B5EF4-FFF2-40B4-BE49-F238E27FC236}">
                <a16:creationId xmlns:a16="http://schemas.microsoft.com/office/drawing/2014/main" id="{A89E0A5D-996B-19E8-94DB-84BF450C7363}"/>
              </a:ext>
            </a:extLst>
          </p:cNvPr>
          <p:cNvSpPr txBox="1">
            <a:spLocks/>
          </p:cNvSpPr>
          <p:nvPr/>
        </p:nvSpPr>
        <p:spPr>
          <a:xfrm>
            <a:off x="1487365" y="875690"/>
            <a:ext cx="9213850" cy="393700"/>
          </a:xfrm>
          <a:prstGeom prst="rect">
            <a:avLst/>
          </a:prstGeom>
        </p:spPr>
        <p:txBody>
          <a:bodyPr lIns="91440" tIns="45720" rIns="91440" bIns="45720" anchor="t">
            <a:normAutofit fontScale="92500" lnSpcReduction="10000"/>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fr-FR" b="1">
                <a:solidFill>
                  <a:schemeClr val="accent1"/>
                </a:solidFill>
                <a:cs typeface="Calibri"/>
              </a:rPr>
              <a:t>Aligner les textes</a:t>
            </a:r>
          </a:p>
          <a:p>
            <a:pPr marL="0" indent="0" algn="ctr">
              <a:buNone/>
            </a:pPr>
            <a:endParaRPr lang="fr-FR" b="1">
              <a:solidFill>
                <a:schemeClr val="accent1"/>
              </a:solidFill>
              <a:cs typeface="Calibri"/>
            </a:endParaRPr>
          </a:p>
        </p:txBody>
      </p:sp>
      <p:sp>
        <p:nvSpPr>
          <p:cNvPr id="8" name="ZoneTexte 2">
            <a:extLst>
              <a:ext uri="{FF2B5EF4-FFF2-40B4-BE49-F238E27FC236}">
                <a16:creationId xmlns:a16="http://schemas.microsoft.com/office/drawing/2014/main" id="{D14C1BE5-2243-71E4-B1C9-FD844BAD6E90}"/>
              </a:ext>
            </a:extLst>
          </p:cNvPr>
          <p:cNvSpPr txBox="1"/>
          <p:nvPr/>
        </p:nvSpPr>
        <p:spPr>
          <a:xfrm>
            <a:off x="1369366" y="1241669"/>
            <a:ext cx="9451520" cy="54194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noProof="1">
                <a:solidFill>
                  <a:srgbClr val="E45649"/>
                </a:solidFill>
                <a:latin typeface="Consolas"/>
                <a:cs typeface="Calibri"/>
              </a:rPr>
              <a:t>p</a:t>
            </a:r>
            <a:r>
              <a:rPr lang="fr-FR" noProof="1">
                <a:solidFill>
                  <a:srgbClr val="383A42"/>
                </a:solidFill>
                <a:latin typeface="Consolas"/>
                <a:cs typeface="Calibri"/>
              </a:rPr>
              <a:t> {</a:t>
            </a:r>
            <a:endParaRPr lang="fr-FR" noProof="1">
              <a:ea typeface="+mn-lt"/>
              <a:cs typeface="+mn-lt"/>
            </a:endParaRPr>
          </a:p>
          <a:p>
            <a:r>
              <a:rPr lang="fr-FR" noProof="1">
                <a:solidFill>
                  <a:srgbClr val="383A42"/>
                </a:solidFill>
                <a:latin typeface="Consolas"/>
                <a:cs typeface="Calibri"/>
              </a:rPr>
              <a:t>    text-align: </a:t>
            </a:r>
            <a:r>
              <a:rPr lang="fr-FR" noProof="1">
                <a:solidFill>
                  <a:srgbClr val="986801"/>
                </a:solidFill>
                <a:latin typeface="Consolas"/>
                <a:cs typeface="Calibri"/>
              </a:rPr>
              <a:t>left</a:t>
            </a:r>
            <a:r>
              <a:rPr lang="fr-FR" noProof="1">
                <a:solidFill>
                  <a:srgbClr val="383A42"/>
                </a:solidFill>
                <a:latin typeface="Consolas"/>
                <a:cs typeface="Calibri"/>
              </a:rPr>
              <a:t>;  </a:t>
            </a:r>
            <a:r>
              <a:rPr lang="fr-FR" noProof="1">
                <a:solidFill>
                  <a:srgbClr val="9BA8B7"/>
                </a:solidFill>
                <a:latin typeface="Consolas"/>
                <a:cs typeface="Calibri"/>
              </a:rPr>
              <a:t>/* alignement à gauche (c’est la valeur par défaut) */ </a:t>
            </a:r>
            <a:endParaRPr lang="fr-FR" noProof="1">
              <a:ea typeface="+mn-lt"/>
              <a:cs typeface="+mn-lt"/>
            </a:endParaRPr>
          </a:p>
          <a:p>
            <a:r>
              <a:rPr lang="fr-FR" noProof="1">
                <a:solidFill>
                  <a:srgbClr val="383A42"/>
                </a:solidFill>
                <a:latin typeface="Consolas"/>
                <a:cs typeface="Calibri"/>
              </a:rPr>
              <a:t>}</a:t>
            </a:r>
            <a:endParaRPr lang="fr-FR" noProof="1">
              <a:ea typeface="+mn-lt"/>
              <a:cs typeface="+mn-lt"/>
            </a:endParaRPr>
          </a:p>
          <a:p>
            <a:pPr marL="285750" indent="-285750">
              <a:buFont typeface="Arial"/>
              <a:buChar char="•"/>
            </a:pPr>
            <a:endParaRPr lang="fr-FR" noProof="1">
              <a:ea typeface="+mn-lt"/>
              <a:cs typeface="+mn-lt"/>
            </a:endParaRPr>
          </a:p>
          <a:p>
            <a:r>
              <a:rPr lang="fr-FR" noProof="1">
                <a:solidFill>
                  <a:srgbClr val="E45649"/>
                </a:solidFill>
                <a:latin typeface="Consolas"/>
                <a:cs typeface="Calibri"/>
              </a:rPr>
              <a:t>p</a:t>
            </a:r>
            <a:r>
              <a:rPr lang="fr-FR" noProof="1">
                <a:solidFill>
                  <a:srgbClr val="383A42"/>
                </a:solidFill>
                <a:latin typeface="Consolas"/>
                <a:cs typeface="Calibri"/>
              </a:rPr>
              <a:t> {</a:t>
            </a:r>
            <a:endParaRPr lang="fr-FR" noProof="1">
              <a:ea typeface="+mn-lt"/>
              <a:cs typeface="+mn-lt"/>
            </a:endParaRPr>
          </a:p>
          <a:p>
            <a:r>
              <a:rPr lang="fr-FR" noProof="1">
                <a:solidFill>
                  <a:srgbClr val="383A42"/>
                </a:solidFill>
                <a:latin typeface="Consolas"/>
                <a:cs typeface="Calibri"/>
              </a:rPr>
              <a:t>    text-align: </a:t>
            </a:r>
            <a:r>
              <a:rPr lang="fr-FR" noProof="1">
                <a:solidFill>
                  <a:srgbClr val="986801"/>
                </a:solidFill>
                <a:latin typeface="Consolas"/>
                <a:cs typeface="Calibri"/>
              </a:rPr>
              <a:t>center</a:t>
            </a:r>
            <a:r>
              <a:rPr lang="fr-FR" noProof="1">
                <a:solidFill>
                  <a:srgbClr val="383A42"/>
                </a:solidFill>
                <a:latin typeface="Consolas"/>
                <a:cs typeface="Calibri"/>
              </a:rPr>
              <a:t>; </a:t>
            </a:r>
            <a:r>
              <a:rPr lang="fr-FR" noProof="1">
                <a:solidFill>
                  <a:srgbClr val="9BA8B7"/>
                </a:solidFill>
                <a:latin typeface="Consolas"/>
                <a:cs typeface="Calibri"/>
              </a:rPr>
              <a:t>/* texte centré dans son conteneur */</a:t>
            </a:r>
            <a:endParaRPr lang="en-US" noProof="1">
              <a:ea typeface="+mn-lt"/>
              <a:cs typeface="+mn-lt"/>
            </a:endParaRPr>
          </a:p>
          <a:p>
            <a:r>
              <a:rPr lang="fr-FR" noProof="1">
                <a:solidFill>
                  <a:srgbClr val="383A42"/>
                </a:solidFill>
                <a:latin typeface="Consolas"/>
                <a:cs typeface="Calibri"/>
              </a:rPr>
              <a:t>}</a:t>
            </a:r>
            <a:endParaRPr lang="en-US" noProof="1">
              <a:ea typeface="+mn-lt"/>
              <a:cs typeface="+mn-lt"/>
            </a:endParaRPr>
          </a:p>
          <a:p>
            <a:pPr marL="285750" indent="-285750">
              <a:buFont typeface="Arial"/>
              <a:buChar char="•"/>
            </a:pPr>
            <a:endParaRPr lang="fr-FR" noProof="1">
              <a:ea typeface="+mn-lt"/>
              <a:cs typeface="+mn-lt"/>
            </a:endParaRPr>
          </a:p>
          <a:p>
            <a:r>
              <a:rPr lang="fr-FR" noProof="1">
                <a:solidFill>
                  <a:srgbClr val="E45649"/>
                </a:solidFill>
                <a:latin typeface="Consolas"/>
                <a:cs typeface="Calibri"/>
              </a:rPr>
              <a:t>p</a:t>
            </a:r>
            <a:r>
              <a:rPr lang="fr-FR" noProof="1">
                <a:solidFill>
                  <a:srgbClr val="383A42"/>
                </a:solidFill>
                <a:latin typeface="Consolas"/>
                <a:cs typeface="Calibri"/>
              </a:rPr>
              <a:t> {</a:t>
            </a:r>
            <a:endParaRPr lang="fr-FR" noProof="1">
              <a:ea typeface="+mn-lt"/>
              <a:cs typeface="+mn-lt"/>
            </a:endParaRPr>
          </a:p>
          <a:p>
            <a:r>
              <a:rPr lang="fr-FR" noProof="1">
                <a:solidFill>
                  <a:srgbClr val="383A42"/>
                </a:solidFill>
                <a:latin typeface="Consolas"/>
                <a:cs typeface="Calibri"/>
              </a:rPr>
              <a:t>    text-align: </a:t>
            </a:r>
            <a:r>
              <a:rPr lang="fr-FR" noProof="1">
                <a:solidFill>
                  <a:srgbClr val="986801"/>
                </a:solidFill>
                <a:latin typeface="Consolas"/>
                <a:cs typeface="Calibri"/>
              </a:rPr>
              <a:t>right</a:t>
            </a:r>
            <a:r>
              <a:rPr lang="fr-FR" noProof="1">
                <a:solidFill>
                  <a:srgbClr val="383A42"/>
                </a:solidFill>
                <a:latin typeface="Consolas"/>
                <a:cs typeface="Calibri"/>
              </a:rPr>
              <a:t>;  </a:t>
            </a:r>
            <a:r>
              <a:rPr lang="fr-FR" noProof="1">
                <a:solidFill>
                  <a:srgbClr val="9BA8B7"/>
                </a:solidFill>
                <a:latin typeface="Consolas"/>
                <a:cs typeface="Calibri"/>
              </a:rPr>
              <a:t>/* alignement à droite */</a:t>
            </a:r>
            <a:endParaRPr lang="en-US" noProof="1">
              <a:ea typeface="+mn-lt"/>
              <a:cs typeface="+mn-lt"/>
            </a:endParaRPr>
          </a:p>
          <a:p>
            <a:r>
              <a:rPr lang="fr-FR" noProof="1">
                <a:solidFill>
                  <a:srgbClr val="383A42"/>
                </a:solidFill>
                <a:latin typeface="Consolas"/>
                <a:cs typeface="Calibri"/>
              </a:rPr>
              <a:t>}</a:t>
            </a:r>
            <a:endParaRPr lang="fr-FR" noProof="1">
              <a:ea typeface="+mn-lt"/>
              <a:cs typeface="+mn-lt"/>
            </a:endParaRPr>
          </a:p>
          <a:p>
            <a:pPr marL="285750" indent="-285750">
              <a:buFont typeface="Arial"/>
              <a:buChar char="•"/>
            </a:pPr>
            <a:endParaRPr lang="fr-FR" noProof="1">
              <a:ea typeface="+mn-lt"/>
              <a:cs typeface="+mn-lt"/>
            </a:endParaRPr>
          </a:p>
          <a:p>
            <a:r>
              <a:rPr lang="fr-FR" noProof="1">
                <a:solidFill>
                  <a:srgbClr val="E45649"/>
                </a:solidFill>
                <a:latin typeface="Consolas"/>
                <a:cs typeface="Calibri"/>
              </a:rPr>
              <a:t>p</a:t>
            </a:r>
            <a:r>
              <a:rPr lang="fr-FR" noProof="1">
                <a:solidFill>
                  <a:srgbClr val="383A42"/>
                </a:solidFill>
                <a:latin typeface="Consolas"/>
                <a:cs typeface="Calibri"/>
              </a:rPr>
              <a:t> {</a:t>
            </a:r>
            <a:endParaRPr lang="fr-FR" noProof="1">
              <a:ea typeface="+mn-lt"/>
              <a:cs typeface="+mn-lt"/>
            </a:endParaRPr>
          </a:p>
          <a:p>
            <a:r>
              <a:rPr lang="fr-FR" noProof="1">
                <a:solidFill>
                  <a:srgbClr val="383A42"/>
                </a:solidFill>
                <a:latin typeface="Consolas"/>
                <a:cs typeface="Calibri"/>
              </a:rPr>
              <a:t>    text-align: </a:t>
            </a:r>
            <a:r>
              <a:rPr lang="fr-FR" noProof="1">
                <a:solidFill>
                  <a:srgbClr val="986801"/>
                </a:solidFill>
                <a:latin typeface="Consolas"/>
                <a:cs typeface="Calibri"/>
              </a:rPr>
              <a:t>justify</a:t>
            </a:r>
            <a:r>
              <a:rPr lang="fr-FR" noProof="1">
                <a:solidFill>
                  <a:srgbClr val="383A42"/>
                </a:solidFill>
                <a:latin typeface="Consolas"/>
                <a:cs typeface="Calibri"/>
              </a:rPr>
              <a:t>;  </a:t>
            </a:r>
            <a:r>
              <a:rPr lang="fr-FR" noProof="1">
                <a:solidFill>
                  <a:srgbClr val="9BA8B7"/>
                </a:solidFill>
                <a:latin typeface="Consolas"/>
                <a:cs typeface="Calibri"/>
              </a:rPr>
              <a:t>/* le texte est justifié et prend toute la largeur du conteneur */</a:t>
            </a:r>
            <a:endParaRPr lang="en-US" noProof="1">
              <a:ea typeface="+mn-lt"/>
              <a:cs typeface="+mn-lt"/>
            </a:endParaRPr>
          </a:p>
          <a:p>
            <a:r>
              <a:rPr lang="fr-FR" noProof="1">
                <a:solidFill>
                  <a:srgbClr val="383A42"/>
                </a:solidFill>
                <a:latin typeface="Consolas"/>
                <a:cs typeface="Calibri"/>
              </a:rPr>
              <a:t>}</a:t>
            </a:r>
            <a:endParaRPr lang="fr-FR" noProof="1">
              <a:ea typeface="+mn-lt"/>
              <a:cs typeface="+mn-lt"/>
            </a:endParaRPr>
          </a:p>
          <a:p>
            <a:pPr marL="285750" indent="-285750">
              <a:buFont typeface="Arial"/>
              <a:buChar char="•"/>
            </a:pPr>
            <a:endParaRPr lang="fr-FR" noProof="1">
              <a:ea typeface="+mn-lt"/>
              <a:cs typeface="+mn-lt"/>
            </a:endParaRPr>
          </a:p>
          <a:p>
            <a:pPr>
              <a:spcBef>
                <a:spcPts val="500"/>
              </a:spcBef>
            </a:pPr>
            <a:endParaRPr lang="fr-FR" noProof="1">
              <a:solidFill>
                <a:srgbClr val="383A42"/>
              </a:solidFill>
              <a:latin typeface="Calibri"/>
              <a:cs typeface="Calibri"/>
            </a:endParaRPr>
          </a:p>
        </p:txBody>
      </p:sp>
    </p:spTree>
    <p:extLst>
      <p:ext uri="{BB962C8B-B14F-4D97-AF65-F5344CB8AC3E}">
        <p14:creationId xmlns:p14="http://schemas.microsoft.com/office/powerpoint/2010/main" val="213140306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Connecteur droit 12">
            <a:extLst>
              <a:ext uri="{FF2B5EF4-FFF2-40B4-BE49-F238E27FC236}">
                <a16:creationId xmlns:a16="http://schemas.microsoft.com/office/drawing/2014/main" id="{7F409621-235B-42B7-8C57-C671A5B850E8}"/>
              </a:ext>
              <a:ext uri="{C183D7F6-B498-43B3-948B-1728B52AA6E4}">
                <adec:decorative xmlns:adec="http://schemas.microsoft.com/office/drawing/2017/decorative" val="1"/>
              </a:ext>
            </a:extLst>
          </p:cNvPr>
          <p:cNvCxnSpPr>
            <a:cxnSpLocks/>
          </p:cNvCxnSpPr>
          <p:nvPr/>
        </p:nvCxnSpPr>
        <p:spPr>
          <a:xfrm>
            <a:off x="240908" y="6459681"/>
            <a:ext cx="0" cy="398319"/>
          </a:xfrm>
          <a:prstGeom prst="line">
            <a:avLst/>
          </a:prstGeom>
          <a:ln w="139700">
            <a:solidFill>
              <a:schemeClr val="accent2"/>
            </a:solidFill>
            <a:prstDash val="solid"/>
          </a:ln>
        </p:spPr>
        <p:style>
          <a:lnRef idx="1">
            <a:schemeClr val="accent1"/>
          </a:lnRef>
          <a:fillRef idx="0">
            <a:schemeClr val="accent1"/>
          </a:fillRef>
          <a:effectRef idx="0">
            <a:schemeClr val="accent1"/>
          </a:effectRef>
          <a:fontRef idx="minor">
            <a:schemeClr val="tx1"/>
          </a:fontRef>
        </p:style>
      </p:cxnSp>
      <p:grpSp>
        <p:nvGrpSpPr>
          <p:cNvPr id="13" name="Groupe 12">
            <a:extLst>
              <a:ext uri="{FF2B5EF4-FFF2-40B4-BE49-F238E27FC236}">
                <a16:creationId xmlns:a16="http://schemas.microsoft.com/office/drawing/2014/main" id="{85DCF745-39CA-459B-8ACF-F7DEC90EFF33}"/>
              </a:ext>
              <a:ext uri="{C183D7F6-B498-43B3-948B-1728B52AA6E4}">
                <adec:decorative xmlns:adec="http://schemas.microsoft.com/office/drawing/2017/decorative" val="1"/>
              </a:ext>
            </a:extLst>
          </p:cNvPr>
          <p:cNvGrpSpPr/>
          <p:nvPr/>
        </p:nvGrpSpPr>
        <p:grpSpPr>
          <a:xfrm>
            <a:off x="9233656" y="-30668"/>
            <a:ext cx="2958344" cy="565210"/>
            <a:chOff x="1216702" y="-785818"/>
            <a:chExt cx="6391124" cy="1384729"/>
          </a:xfrm>
        </p:grpSpPr>
        <p:sp>
          <p:nvSpPr>
            <p:cNvPr id="14" name="Rectangle 1">
              <a:extLst>
                <a:ext uri="{FF2B5EF4-FFF2-40B4-BE49-F238E27FC236}">
                  <a16:creationId xmlns:a16="http://schemas.microsoft.com/office/drawing/2014/main" id="{1DD38E9F-DD41-498F-8651-C39F97B54463}"/>
                </a:ext>
              </a:extLst>
            </p:cNvPr>
            <p:cNvSpPr/>
            <p:nvPr/>
          </p:nvSpPr>
          <p:spPr>
            <a:xfrm>
              <a:off x="1216702" y="-755745"/>
              <a:ext cx="2792437" cy="728927"/>
            </a:xfrm>
            <a:custGeom>
              <a:avLst/>
              <a:gdLst>
                <a:gd name="connsiteX0" fmla="*/ 0 w 2778276"/>
                <a:gd name="connsiteY0" fmla="*/ 0 h 471777"/>
                <a:gd name="connsiteX1" fmla="*/ 2778276 w 2778276"/>
                <a:gd name="connsiteY1" fmla="*/ 0 h 471777"/>
                <a:gd name="connsiteX2" fmla="*/ 2778276 w 2778276"/>
                <a:gd name="connsiteY2" fmla="*/ 471777 h 471777"/>
                <a:gd name="connsiteX3" fmla="*/ 0 w 2778276"/>
                <a:gd name="connsiteY3" fmla="*/ 471777 h 471777"/>
                <a:gd name="connsiteX4" fmla="*/ 0 w 2778276"/>
                <a:gd name="connsiteY4" fmla="*/ 0 h 471777"/>
                <a:gd name="connsiteX0" fmla="*/ 0 w 2778276"/>
                <a:gd name="connsiteY0" fmla="*/ 0 h 499912"/>
                <a:gd name="connsiteX1" fmla="*/ 2778276 w 2778276"/>
                <a:gd name="connsiteY1" fmla="*/ 0 h 499912"/>
                <a:gd name="connsiteX2" fmla="*/ 2778276 w 2778276"/>
                <a:gd name="connsiteY2" fmla="*/ 471777 h 499912"/>
                <a:gd name="connsiteX3" fmla="*/ 576775 w 2778276"/>
                <a:gd name="connsiteY3" fmla="*/ 499912 h 499912"/>
                <a:gd name="connsiteX4" fmla="*/ 0 w 2778276"/>
                <a:gd name="connsiteY4" fmla="*/ 0 h 499912"/>
                <a:gd name="connsiteX0" fmla="*/ 0 w 2792344"/>
                <a:gd name="connsiteY0" fmla="*/ 0 h 514001"/>
                <a:gd name="connsiteX1" fmla="*/ 2778276 w 2792344"/>
                <a:gd name="connsiteY1" fmla="*/ 0 h 514001"/>
                <a:gd name="connsiteX2" fmla="*/ 2792344 w 2792344"/>
                <a:gd name="connsiteY2" fmla="*/ 514001 h 514001"/>
                <a:gd name="connsiteX3" fmla="*/ 576775 w 2792344"/>
                <a:gd name="connsiteY3" fmla="*/ 499912 h 514001"/>
                <a:gd name="connsiteX4" fmla="*/ 0 w 2792344"/>
                <a:gd name="connsiteY4" fmla="*/ 0 h 514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2344" h="514001">
                  <a:moveTo>
                    <a:pt x="0" y="0"/>
                  </a:moveTo>
                  <a:lnTo>
                    <a:pt x="2778276" y="0"/>
                  </a:lnTo>
                  <a:lnTo>
                    <a:pt x="2792344" y="514001"/>
                  </a:lnTo>
                  <a:lnTo>
                    <a:pt x="576775" y="499912"/>
                  </a:lnTo>
                  <a:lnTo>
                    <a:pt x="0" y="0"/>
                  </a:lnTo>
                  <a:close/>
                </a:path>
              </a:pathLst>
            </a:custGeom>
            <a:solidFill>
              <a:srgbClr val="EE740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fr-FR">
                <a:solidFill>
                  <a:srgbClr val="00366C"/>
                </a:solidFill>
              </a:endParaRPr>
            </a:p>
          </p:txBody>
        </p:sp>
        <p:sp>
          <p:nvSpPr>
            <p:cNvPr id="15" name="Rectangle 2">
              <a:extLst>
                <a:ext uri="{FF2B5EF4-FFF2-40B4-BE49-F238E27FC236}">
                  <a16:creationId xmlns:a16="http://schemas.microsoft.com/office/drawing/2014/main" id="{ADAB0AEC-795E-4826-A0D6-2720A6B5F17E}"/>
                </a:ext>
              </a:extLst>
            </p:cNvPr>
            <p:cNvSpPr/>
            <p:nvPr/>
          </p:nvSpPr>
          <p:spPr>
            <a:xfrm>
              <a:off x="1968078" y="-785818"/>
              <a:ext cx="5639748" cy="1384729"/>
            </a:xfrm>
            <a:custGeom>
              <a:avLst/>
              <a:gdLst>
                <a:gd name="connsiteX0" fmla="*/ 0 w 4000500"/>
                <a:gd name="connsiteY0" fmla="*/ 0 h 800100"/>
                <a:gd name="connsiteX1" fmla="*/ 4000500 w 4000500"/>
                <a:gd name="connsiteY1" fmla="*/ 0 h 800100"/>
                <a:gd name="connsiteX2" fmla="*/ 4000500 w 4000500"/>
                <a:gd name="connsiteY2" fmla="*/ 800100 h 800100"/>
                <a:gd name="connsiteX3" fmla="*/ 0 w 4000500"/>
                <a:gd name="connsiteY3" fmla="*/ 800100 h 800100"/>
                <a:gd name="connsiteX4" fmla="*/ 0 w 4000500"/>
                <a:gd name="connsiteY4" fmla="*/ 0 h 800100"/>
                <a:gd name="connsiteX0" fmla="*/ 0 w 4000500"/>
                <a:gd name="connsiteY0" fmla="*/ 0 h 800100"/>
                <a:gd name="connsiteX1" fmla="*/ 4000500 w 4000500"/>
                <a:gd name="connsiteY1" fmla="*/ 0 h 800100"/>
                <a:gd name="connsiteX2" fmla="*/ 4000500 w 4000500"/>
                <a:gd name="connsiteY2" fmla="*/ 800100 h 800100"/>
                <a:gd name="connsiteX3" fmla="*/ 792480 w 4000500"/>
                <a:gd name="connsiteY3" fmla="*/ 800100 h 800100"/>
                <a:gd name="connsiteX4" fmla="*/ 0 w 4000500"/>
                <a:gd name="connsiteY4" fmla="*/ 0 h 800100"/>
                <a:gd name="connsiteX0" fmla="*/ 0 w 4428566"/>
                <a:gd name="connsiteY0" fmla="*/ 0 h 806393"/>
                <a:gd name="connsiteX1" fmla="*/ 4000500 w 4428566"/>
                <a:gd name="connsiteY1" fmla="*/ 0 h 806393"/>
                <a:gd name="connsiteX2" fmla="*/ 4428566 w 4428566"/>
                <a:gd name="connsiteY2" fmla="*/ 806393 h 806393"/>
                <a:gd name="connsiteX3" fmla="*/ 792480 w 4428566"/>
                <a:gd name="connsiteY3" fmla="*/ 800100 h 806393"/>
                <a:gd name="connsiteX4" fmla="*/ 0 w 4428566"/>
                <a:gd name="connsiteY4" fmla="*/ 0 h 806393"/>
                <a:gd name="connsiteX0" fmla="*/ 0 w 4428566"/>
                <a:gd name="connsiteY0" fmla="*/ 0 h 806393"/>
                <a:gd name="connsiteX1" fmla="*/ 4428566 w 4428566"/>
                <a:gd name="connsiteY1" fmla="*/ 7035 h 806393"/>
                <a:gd name="connsiteX2" fmla="*/ 4428566 w 4428566"/>
                <a:gd name="connsiteY2" fmla="*/ 806393 h 806393"/>
                <a:gd name="connsiteX3" fmla="*/ 792480 w 4428566"/>
                <a:gd name="connsiteY3" fmla="*/ 800100 h 806393"/>
                <a:gd name="connsiteX4" fmla="*/ 0 w 4428566"/>
                <a:gd name="connsiteY4" fmla="*/ 0 h 8063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28566" h="806393">
                  <a:moveTo>
                    <a:pt x="0" y="0"/>
                  </a:moveTo>
                  <a:lnTo>
                    <a:pt x="4428566" y="7035"/>
                  </a:lnTo>
                  <a:lnTo>
                    <a:pt x="4428566" y="806393"/>
                  </a:lnTo>
                  <a:lnTo>
                    <a:pt x="792480" y="800100"/>
                  </a:lnTo>
                  <a:lnTo>
                    <a:pt x="0" y="0"/>
                  </a:lnTo>
                  <a:close/>
                </a:path>
              </a:pathLst>
            </a:custGeom>
            <a:solidFill>
              <a:srgbClr val="0B84FF"/>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nSpc>
                  <a:spcPct val="120000"/>
                </a:lnSpc>
                <a:spcBef>
                  <a:spcPts val="200"/>
                </a:spcBef>
              </a:pPr>
              <a:r>
                <a:rPr lang="fr-FR" sz="1000" kern="1000">
                  <a:solidFill>
                    <a:srgbClr val="00366C"/>
                  </a:solidFill>
                  <a:effectLst/>
                  <a:ea typeface="Calibri" panose="020F0502020204030204" pitchFamily="34" charset="0"/>
                  <a:cs typeface="Times New Roman" panose="02020603050405020304" pitchFamily="18" charset="0"/>
                </a:rPr>
                <a:t> </a:t>
              </a:r>
            </a:p>
          </p:txBody>
        </p:sp>
      </p:grpSp>
      <p:pic>
        <p:nvPicPr>
          <p:cNvPr id="16" name="Graphique 218">
            <a:extLst>
              <a:ext uri="{FF2B5EF4-FFF2-40B4-BE49-F238E27FC236}">
                <a16:creationId xmlns:a16="http://schemas.microsoft.com/office/drawing/2014/main" id="{797E772C-3E32-4DC4-9154-2641BFB9AA2D}"/>
              </a:ext>
            </a:extLst>
          </p:cNvPr>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40909" y="193345"/>
            <a:ext cx="1424861" cy="311868"/>
          </a:xfrm>
          <a:prstGeom prst="rect">
            <a:avLst/>
          </a:prstGeom>
        </p:spPr>
      </p:pic>
      <p:sp>
        <p:nvSpPr>
          <p:cNvPr id="17" name="Zone de texte 2">
            <a:extLst>
              <a:ext uri="{FF2B5EF4-FFF2-40B4-BE49-F238E27FC236}">
                <a16:creationId xmlns:a16="http://schemas.microsoft.com/office/drawing/2014/main" id="{BB37616C-272E-47F1-863A-B2C92FBE80F3}"/>
              </a:ext>
            </a:extLst>
          </p:cNvPr>
          <p:cNvSpPr txBox="1">
            <a:spLocks noChangeArrowheads="1"/>
          </p:cNvSpPr>
          <p:nvPr/>
        </p:nvSpPr>
        <p:spPr bwMode="auto">
          <a:xfrm>
            <a:off x="10440745" y="130371"/>
            <a:ext cx="18367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spcBef>
                <a:spcPct val="0"/>
              </a:spcBef>
              <a:spcAft>
                <a:spcPct val="0"/>
              </a:spcAft>
            </a:pPr>
            <a:r>
              <a:rPr lang="fr-FR">
                <a:solidFill>
                  <a:schemeClr val="bg1"/>
                </a:solidFill>
                <a:latin typeface="Arial"/>
                <a:cs typeface="Arial"/>
              </a:rPr>
              <a:t>Atelier 2 HTML</a:t>
            </a:r>
            <a:endParaRPr lang="en-US">
              <a:solidFill>
                <a:schemeClr val="bg1"/>
              </a:solidFill>
            </a:endParaRPr>
          </a:p>
        </p:txBody>
      </p:sp>
      <p:cxnSp>
        <p:nvCxnSpPr>
          <p:cNvPr id="21" name="Connecteur droit 12">
            <a:extLst>
              <a:ext uri="{FF2B5EF4-FFF2-40B4-BE49-F238E27FC236}">
                <a16:creationId xmlns:a16="http://schemas.microsoft.com/office/drawing/2014/main" id="{2FD4896E-C3EA-4312-B8B9-061395FD30B9}"/>
              </a:ext>
              <a:ext uri="{C183D7F6-B498-43B3-948B-1728B52AA6E4}">
                <adec:decorative xmlns:adec="http://schemas.microsoft.com/office/drawing/2017/decorative" val="1"/>
              </a:ext>
            </a:extLst>
          </p:cNvPr>
          <p:cNvCxnSpPr>
            <a:cxnSpLocks/>
          </p:cNvCxnSpPr>
          <p:nvPr/>
        </p:nvCxnSpPr>
        <p:spPr>
          <a:xfrm>
            <a:off x="10526228" y="71037"/>
            <a:ext cx="1416204" cy="0"/>
          </a:xfrm>
          <a:prstGeom prst="line">
            <a:avLst/>
          </a:prstGeom>
          <a:ln w="57150">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25" name="Espace réservé du numéro de diapositive 24">
            <a:extLst>
              <a:ext uri="{FF2B5EF4-FFF2-40B4-BE49-F238E27FC236}">
                <a16:creationId xmlns:a16="http://schemas.microsoft.com/office/drawing/2014/main" id="{6BFAE7BC-893E-4B9B-AB04-BFD3DE9B75A1}"/>
              </a:ext>
            </a:extLst>
          </p:cNvPr>
          <p:cNvSpPr>
            <a:spLocks noGrp="1"/>
          </p:cNvSpPr>
          <p:nvPr>
            <p:ph type="sldNum" sz="quarter" idx="12"/>
          </p:nvPr>
        </p:nvSpPr>
        <p:spPr/>
        <p:txBody>
          <a:bodyPr/>
          <a:lstStyle/>
          <a:p>
            <a:r>
              <a:rPr lang="fr-FR">
                <a:ea typeface="Calibri"/>
                <a:cs typeface="Calibri"/>
              </a:rPr>
              <a:t>69</a:t>
            </a:r>
          </a:p>
        </p:txBody>
      </p:sp>
      <p:sp>
        <p:nvSpPr>
          <p:cNvPr id="3" name="TextBox 2">
            <a:extLst>
              <a:ext uri="{FF2B5EF4-FFF2-40B4-BE49-F238E27FC236}">
                <a16:creationId xmlns:a16="http://schemas.microsoft.com/office/drawing/2014/main" id="{300F317F-220A-C48E-5C15-8F401C4C2259}"/>
              </a:ext>
            </a:extLst>
          </p:cNvPr>
          <p:cNvSpPr txBox="1"/>
          <p:nvPr/>
        </p:nvSpPr>
        <p:spPr>
          <a:xfrm>
            <a:off x="3094404" y="367690"/>
            <a:ext cx="5994400" cy="41395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lnSpc>
                <a:spcPct val="110000"/>
              </a:lnSpc>
              <a:spcBef>
                <a:spcPts val="1200"/>
              </a:spcBef>
              <a:spcAft>
                <a:spcPts val="200"/>
              </a:spcAft>
            </a:pPr>
            <a:r>
              <a:rPr lang="fr-FR" sz="2000" b="1">
                <a:cs typeface="Calibri"/>
              </a:rPr>
              <a:t>Découverte du CSS et application</a:t>
            </a:r>
          </a:p>
        </p:txBody>
      </p:sp>
      <p:sp>
        <p:nvSpPr>
          <p:cNvPr id="4" name="Espace réservé du contenu 2">
            <a:extLst>
              <a:ext uri="{FF2B5EF4-FFF2-40B4-BE49-F238E27FC236}">
                <a16:creationId xmlns:a16="http://schemas.microsoft.com/office/drawing/2014/main" id="{A89E0A5D-996B-19E8-94DB-84BF450C7363}"/>
              </a:ext>
            </a:extLst>
          </p:cNvPr>
          <p:cNvSpPr txBox="1">
            <a:spLocks/>
          </p:cNvSpPr>
          <p:nvPr/>
        </p:nvSpPr>
        <p:spPr>
          <a:xfrm>
            <a:off x="1487365" y="875690"/>
            <a:ext cx="9213850" cy="393700"/>
          </a:xfrm>
          <a:prstGeom prst="rect">
            <a:avLst/>
          </a:prstGeom>
        </p:spPr>
        <p:txBody>
          <a:bodyPr lIns="91440" tIns="45720" rIns="91440" bIns="45720" anchor="t">
            <a:normAutofit fontScale="92500" lnSpcReduction="10000"/>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fr-FR" b="1">
                <a:solidFill>
                  <a:schemeClr val="accent1"/>
                </a:solidFill>
                <a:cs typeface="Calibri"/>
              </a:rPr>
              <a:t>Les polices de caractères (fonts)</a:t>
            </a:r>
          </a:p>
          <a:p>
            <a:pPr marL="0" indent="0" algn="ctr">
              <a:buNone/>
            </a:pPr>
            <a:endParaRPr lang="fr-FR" b="1">
              <a:solidFill>
                <a:schemeClr val="accent1"/>
              </a:solidFill>
              <a:cs typeface="Calibri"/>
            </a:endParaRPr>
          </a:p>
        </p:txBody>
      </p:sp>
      <p:sp>
        <p:nvSpPr>
          <p:cNvPr id="8" name="ZoneTexte 2">
            <a:extLst>
              <a:ext uri="{FF2B5EF4-FFF2-40B4-BE49-F238E27FC236}">
                <a16:creationId xmlns:a16="http://schemas.microsoft.com/office/drawing/2014/main" id="{D14C1BE5-2243-71E4-B1C9-FD844BAD6E90}"/>
              </a:ext>
            </a:extLst>
          </p:cNvPr>
          <p:cNvSpPr txBox="1"/>
          <p:nvPr/>
        </p:nvSpPr>
        <p:spPr>
          <a:xfrm>
            <a:off x="1291212" y="1485899"/>
            <a:ext cx="9588290" cy="682494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b="1" noProof="1">
                <a:latin typeface="Calibri"/>
                <a:cs typeface="Calibri"/>
              </a:rPr>
              <a:t>Police de texte</a:t>
            </a:r>
            <a:endParaRPr lang="fr-FR" noProof="1">
              <a:ea typeface="+mn-lt"/>
              <a:cs typeface="+mn-lt"/>
            </a:endParaRPr>
          </a:p>
          <a:p>
            <a:r>
              <a:rPr lang="fr-FR" noProof="1">
                <a:solidFill>
                  <a:srgbClr val="E45649"/>
                </a:solidFill>
                <a:latin typeface="Consolas"/>
                <a:cs typeface="Calibri"/>
              </a:rPr>
              <a:t>p</a:t>
            </a:r>
            <a:r>
              <a:rPr lang="fr-FR" noProof="1">
                <a:solidFill>
                  <a:srgbClr val="383A42"/>
                </a:solidFill>
                <a:latin typeface="Consolas"/>
                <a:cs typeface="Calibri"/>
              </a:rPr>
              <a:t> { </a:t>
            </a:r>
            <a:endParaRPr lang="en-US" noProof="1">
              <a:ea typeface="+mn-lt"/>
              <a:cs typeface="+mn-lt"/>
            </a:endParaRPr>
          </a:p>
          <a:p>
            <a:pPr marL="285750" indent="-285750">
              <a:buFont typeface="Arial"/>
              <a:buChar char="•"/>
            </a:pPr>
            <a:endParaRPr lang="fr-FR" noProof="1">
              <a:ea typeface="+mn-lt"/>
              <a:cs typeface="+mn-lt"/>
            </a:endParaRPr>
          </a:p>
          <a:p>
            <a:r>
              <a:rPr lang="fr-FR" noProof="1">
                <a:solidFill>
                  <a:srgbClr val="383A42"/>
                </a:solidFill>
                <a:latin typeface="Consolas"/>
                <a:cs typeface="Calibri"/>
              </a:rPr>
              <a:t>  font-family: </a:t>
            </a:r>
            <a:r>
              <a:rPr lang="fr-FR" noProof="1">
                <a:solidFill>
                  <a:srgbClr val="986801"/>
                </a:solidFill>
                <a:latin typeface="Consolas"/>
                <a:cs typeface="Calibri"/>
              </a:rPr>
              <a:t>Arial</a:t>
            </a:r>
            <a:r>
              <a:rPr lang="fr-FR" noProof="1">
                <a:solidFill>
                  <a:srgbClr val="383A42"/>
                </a:solidFill>
                <a:latin typeface="Consolas"/>
                <a:cs typeface="Calibri"/>
              </a:rPr>
              <a:t>, </a:t>
            </a:r>
            <a:r>
              <a:rPr lang="fr-FR" noProof="1">
                <a:solidFill>
                  <a:srgbClr val="986801"/>
                </a:solidFill>
                <a:latin typeface="Consolas"/>
                <a:cs typeface="Calibri"/>
              </a:rPr>
              <a:t>Helvetica</a:t>
            </a:r>
            <a:r>
              <a:rPr lang="fr-FR" noProof="1">
                <a:solidFill>
                  <a:srgbClr val="383A42"/>
                </a:solidFill>
                <a:latin typeface="Consolas"/>
                <a:cs typeface="Calibri"/>
              </a:rPr>
              <a:t>, </a:t>
            </a:r>
            <a:r>
              <a:rPr lang="fr-FR" noProof="1">
                <a:solidFill>
                  <a:srgbClr val="986801"/>
                </a:solidFill>
                <a:latin typeface="Consolas"/>
                <a:cs typeface="Calibri"/>
              </a:rPr>
              <a:t>sans-serif</a:t>
            </a:r>
            <a:r>
              <a:rPr lang="fr-FR" noProof="1">
                <a:solidFill>
                  <a:srgbClr val="383A42"/>
                </a:solidFill>
                <a:latin typeface="Consolas"/>
                <a:cs typeface="Calibri"/>
              </a:rPr>
              <a:t>; </a:t>
            </a:r>
            <a:r>
              <a:rPr lang="fr-FR" i="1" noProof="1">
                <a:solidFill>
                  <a:srgbClr val="A0A1A7"/>
                </a:solidFill>
                <a:latin typeface="Consolas"/>
                <a:cs typeface="Calibri"/>
              </a:rPr>
              <a:t>/* choix 1, choix 2, catégorie par défaut */</a:t>
            </a:r>
            <a:r>
              <a:rPr lang="fr-FR" noProof="1">
                <a:solidFill>
                  <a:srgbClr val="383A42"/>
                </a:solidFill>
                <a:latin typeface="Consolas"/>
                <a:cs typeface="Calibri"/>
              </a:rPr>
              <a:t> </a:t>
            </a:r>
            <a:endParaRPr lang="en-US" noProof="1">
              <a:ea typeface="+mn-lt"/>
              <a:cs typeface="+mn-lt"/>
            </a:endParaRPr>
          </a:p>
          <a:p>
            <a:r>
              <a:rPr lang="fr-FR" noProof="1">
                <a:solidFill>
                  <a:srgbClr val="383A42"/>
                </a:solidFill>
                <a:latin typeface="Consolas"/>
                <a:cs typeface="Calibri"/>
              </a:rPr>
              <a:t>  font-style: italic;</a:t>
            </a:r>
            <a:endParaRPr lang="fr-FR" noProof="1">
              <a:ea typeface="+mn-lt"/>
              <a:cs typeface="+mn-lt"/>
            </a:endParaRPr>
          </a:p>
          <a:p>
            <a:r>
              <a:rPr lang="fr-FR" noProof="1">
                <a:solidFill>
                  <a:srgbClr val="383A42"/>
                </a:solidFill>
                <a:latin typeface="Consolas"/>
                <a:cs typeface="Calibri"/>
              </a:rPr>
              <a:t>  font-style: oblique;</a:t>
            </a:r>
            <a:endParaRPr lang="fr-FR" noProof="1">
              <a:ea typeface="+mn-lt"/>
              <a:cs typeface="+mn-lt"/>
            </a:endParaRPr>
          </a:p>
          <a:p>
            <a:r>
              <a:rPr lang="fr-FR" noProof="1">
                <a:solidFill>
                  <a:srgbClr val="383A42"/>
                </a:solidFill>
                <a:latin typeface="Consolas"/>
                <a:cs typeface="Calibri"/>
              </a:rPr>
              <a:t>  font-weight: bold;</a:t>
            </a:r>
            <a:endParaRPr lang="fr-FR" noProof="1">
              <a:ea typeface="+mn-lt"/>
              <a:cs typeface="+mn-lt"/>
            </a:endParaRPr>
          </a:p>
          <a:p>
            <a:r>
              <a:rPr lang="fr-FR" noProof="1">
                <a:solidFill>
                  <a:srgbClr val="383A42"/>
                </a:solidFill>
                <a:latin typeface="Consolas"/>
                <a:cs typeface="Calibri"/>
              </a:rPr>
              <a:t>}</a:t>
            </a:r>
            <a:endParaRPr lang="fr-FR" noProof="1">
              <a:ea typeface="+mn-lt"/>
              <a:cs typeface="+mn-lt"/>
            </a:endParaRPr>
          </a:p>
          <a:p>
            <a:pPr marL="285750" indent="-285750">
              <a:buFont typeface="Arial"/>
              <a:buChar char="•"/>
            </a:pPr>
            <a:endParaRPr lang="fr-FR" noProof="1">
              <a:ea typeface="+mn-lt"/>
              <a:cs typeface="+mn-lt"/>
            </a:endParaRPr>
          </a:p>
          <a:p>
            <a:pPr>
              <a:spcBef>
                <a:spcPts val="1200"/>
              </a:spcBef>
              <a:spcAft>
                <a:spcPts val="1000"/>
              </a:spcAft>
            </a:pPr>
            <a:r>
              <a:rPr lang="fr-FR" b="1" noProof="1">
                <a:latin typeface="Calibri"/>
                <a:cs typeface="Calibri"/>
              </a:rPr>
              <a:t>Utiliser les polices Google</a:t>
            </a:r>
            <a:endParaRPr lang="en-US" noProof="1">
              <a:ea typeface="+mn-lt"/>
              <a:cs typeface="+mn-lt"/>
            </a:endParaRPr>
          </a:p>
          <a:p>
            <a:pPr>
              <a:spcBef>
                <a:spcPts val="1200"/>
              </a:spcBef>
              <a:spcAft>
                <a:spcPts val="1000"/>
              </a:spcAft>
            </a:pPr>
            <a:r>
              <a:rPr lang="fr-FR" noProof="1">
                <a:latin typeface="Calibri"/>
                <a:cs typeface="Calibri"/>
              </a:rPr>
              <a:t>Dans le Head du HTML :  </a:t>
            </a:r>
            <a:r>
              <a:rPr lang="fr-FR" noProof="1">
                <a:solidFill>
                  <a:srgbClr val="383A42"/>
                </a:solidFill>
                <a:latin typeface="Consolas"/>
                <a:cs typeface="Calibri"/>
              </a:rPr>
              <a:t>&lt;</a:t>
            </a:r>
            <a:r>
              <a:rPr lang="fr-FR" noProof="1">
                <a:solidFill>
                  <a:srgbClr val="E45649"/>
                </a:solidFill>
                <a:latin typeface="Consolas"/>
                <a:cs typeface="Calibri"/>
              </a:rPr>
              <a:t>link</a:t>
            </a:r>
            <a:r>
              <a:rPr lang="fr-FR" noProof="1">
                <a:solidFill>
                  <a:srgbClr val="383A42"/>
                </a:solidFill>
                <a:latin typeface="Consolas"/>
                <a:cs typeface="Calibri"/>
              </a:rPr>
              <a:t> </a:t>
            </a:r>
            <a:r>
              <a:rPr lang="fr-FR" noProof="1">
                <a:solidFill>
                  <a:srgbClr val="986801"/>
                </a:solidFill>
                <a:latin typeface="Consolas"/>
                <a:cs typeface="Calibri"/>
              </a:rPr>
              <a:t>rel</a:t>
            </a:r>
            <a:r>
              <a:rPr lang="fr-FR" noProof="1">
                <a:solidFill>
                  <a:srgbClr val="383A42"/>
                </a:solidFill>
                <a:latin typeface="Consolas"/>
                <a:cs typeface="Calibri"/>
              </a:rPr>
              <a:t>=</a:t>
            </a:r>
            <a:r>
              <a:rPr lang="fr-FR" noProof="1">
                <a:solidFill>
                  <a:srgbClr val="50A14F"/>
                </a:solidFill>
                <a:latin typeface="Consolas"/>
                <a:cs typeface="Calibri"/>
              </a:rPr>
              <a:t>"stylesheet"</a:t>
            </a:r>
            <a:r>
              <a:rPr lang="fr-FR" noProof="1">
                <a:solidFill>
                  <a:srgbClr val="383A42"/>
                </a:solidFill>
                <a:latin typeface="Consolas"/>
                <a:cs typeface="Calibri"/>
              </a:rPr>
              <a:t> </a:t>
            </a:r>
            <a:r>
              <a:rPr lang="fr-FR" noProof="1">
                <a:solidFill>
                  <a:srgbClr val="986801"/>
                </a:solidFill>
                <a:latin typeface="Consolas"/>
                <a:cs typeface="Calibri"/>
              </a:rPr>
              <a:t>href</a:t>
            </a:r>
            <a:r>
              <a:rPr lang="fr-FR" noProof="1">
                <a:solidFill>
                  <a:srgbClr val="383A42"/>
                </a:solidFill>
                <a:latin typeface="Consolas"/>
                <a:cs typeface="Calibri"/>
              </a:rPr>
              <a:t>=</a:t>
            </a:r>
            <a:r>
              <a:rPr lang="fr-FR" noProof="1">
                <a:solidFill>
                  <a:srgbClr val="50A14F"/>
                </a:solidFill>
                <a:latin typeface="Consolas"/>
                <a:cs typeface="Calibri"/>
              </a:rPr>
              <a:t>"https://fonts.googleapis.com/css?family=Sofia"</a:t>
            </a:r>
            <a:r>
              <a:rPr lang="fr-FR" noProof="1">
                <a:solidFill>
                  <a:srgbClr val="383A42"/>
                </a:solidFill>
                <a:latin typeface="Consolas"/>
                <a:cs typeface="Calibri"/>
              </a:rPr>
              <a:t>&gt;</a:t>
            </a:r>
            <a:br>
              <a:rPr lang="fr-FR" noProof="1">
                <a:latin typeface="Consolas"/>
                <a:cs typeface="Calibri"/>
              </a:rPr>
            </a:br>
            <a:r>
              <a:rPr lang="fr-FR" noProof="1">
                <a:solidFill>
                  <a:srgbClr val="383A42"/>
                </a:solidFill>
                <a:latin typeface="Consolas"/>
                <a:cs typeface="Calibri"/>
              </a:rPr>
              <a:t>En CSS : </a:t>
            </a:r>
            <a:r>
              <a:rPr lang="fr-FR" noProof="1">
                <a:solidFill>
                  <a:srgbClr val="E45649"/>
                </a:solidFill>
                <a:latin typeface="Consolas"/>
                <a:cs typeface="Calibri"/>
              </a:rPr>
              <a:t>h2 </a:t>
            </a:r>
            <a:r>
              <a:rPr lang="fr-FR" noProof="1">
                <a:latin typeface="Consolas"/>
                <a:cs typeface="Calibri"/>
              </a:rPr>
              <a:t>{font-family: 'Sofia', cursive; }</a:t>
            </a:r>
            <a:endParaRPr lang="en-US" noProof="1">
              <a:ea typeface="+mn-lt"/>
              <a:cs typeface="+mn-lt"/>
            </a:endParaRPr>
          </a:p>
          <a:p>
            <a:pPr>
              <a:spcBef>
                <a:spcPts val="1200"/>
              </a:spcBef>
              <a:spcAft>
                <a:spcPts val="1000"/>
              </a:spcAft>
            </a:pPr>
            <a:r>
              <a:rPr lang="fr-FR" noProof="1">
                <a:latin typeface="Consolas"/>
                <a:cs typeface="Calibri"/>
              </a:rPr>
              <a:t>-&gt; </a:t>
            </a:r>
            <a:r>
              <a:rPr lang="fr-FR" noProof="1">
                <a:latin typeface="Consolas"/>
                <a:cs typeface="Calibri"/>
                <a:hlinkClick r:id="rId4"/>
              </a:rPr>
              <a:t>https://fonts.google.com/</a:t>
            </a:r>
            <a:r>
              <a:rPr lang="fr-FR" noProof="1">
                <a:latin typeface="Consolas"/>
                <a:cs typeface="Calibri"/>
              </a:rPr>
              <a:t> </a:t>
            </a:r>
            <a:endParaRPr lang="en-US" noProof="1">
              <a:ea typeface="+mn-lt"/>
              <a:cs typeface="+mn-lt"/>
            </a:endParaRPr>
          </a:p>
          <a:p>
            <a:pPr marL="285750" indent="-285750">
              <a:spcBef>
                <a:spcPts val="1200"/>
              </a:spcBef>
              <a:spcAft>
                <a:spcPts val="1000"/>
              </a:spcAft>
              <a:buFont typeface="Arial"/>
              <a:buChar char="•"/>
            </a:pPr>
            <a:endParaRPr lang="fr-FR" noProof="1">
              <a:ea typeface="+mn-lt"/>
              <a:cs typeface="+mn-lt"/>
            </a:endParaRPr>
          </a:p>
          <a:p>
            <a:pPr marL="285750" indent="-285750">
              <a:buFont typeface="Arial"/>
              <a:buChar char="•"/>
            </a:pPr>
            <a:endParaRPr lang="fr-FR" noProof="1">
              <a:ea typeface="+mn-lt"/>
              <a:cs typeface="+mn-lt"/>
            </a:endParaRPr>
          </a:p>
          <a:p>
            <a:pPr marL="285750" indent="-285750">
              <a:buFont typeface="Arial"/>
              <a:buChar char="•"/>
            </a:pPr>
            <a:endParaRPr lang="fr-FR" noProof="1">
              <a:ea typeface="+mn-lt"/>
              <a:cs typeface="+mn-lt"/>
            </a:endParaRPr>
          </a:p>
          <a:p>
            <a:pPr>
              <a:spcBef>
                <a:spcPts val="500"/>
              </a:spcBef>
            </a:pPr>
            <a:endParaRPr lang="fr-FR" noProof="1">
              <a:solidFill>
                <a:srgbClr val="383A42"/>
              </a:solidFill>
              <a:latin typeface="Calibri"/>
              <a:cs typeface="Calibri"/>
            </a:endParaRPr>
          </a:p>
        </p:txBody>
      </p:sp>
    </p:spTree>
    <p:extLst>
      <p:ext uri="{BB962C8B-B14F-4D97-AF65-F5344CB8AC3E}">
        <p14:creationId xmlns:p14="http://schemas.microsoft.com/office/powerpoint/2010/main" val="390657041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Connecteur droit 12">
            <a:extLst>
              <a:ext uri="{FF2B5EF4-FFF2-40B4-BE49-F238E27FC236}">
                <a16:creationId xmlns:a16="http://schemas.microsoft.com/office/drawing/2014/main" id="{7F409621-235B-42B7-8C57-C671A5B850E8}"/>
              </a:ext>
              <a:ext uri="{C183D7F6-B498-43B3-948B-1728B52AA6E4}">
                <adec:decorative xmlns:adec="http://schemas.microsoft.com/office/drawing/2017/decorative" val="1"/>
              </a:ext>
            </a:extLst>
          </p:cNvPr>
          <p:cNvCxnSpPr>
            <a:cxnSpLocks/>
          </p:cNvCxnSpPr>
          <p:nvPr/>
        </p:nvCxnSpPr>
        <p:spPr>
          <a:xfrm>
            <a:off x="240908" y="6459681"/>
            <a:ext cx="0" cy="398319"/>
          </a:xfrm>
          <a:prstGeom prst="line">
            <a:avLst/>
          </a:prstGeom>
          <a:ln w="139700">
            <a:solidFill>
              <a:schemeClr val="accent2"/>
            </a:solidFill>
            <a:prstDash val="solid"/>
          </a:ln>
        </p:spPr>
        <p:style>
          <a:lnRef idx="1">
            <a:schemeClr val="accent1"/>
          </a:lnRef>
          <a:fillRef idx="0">
            <a:schemeClr val="accent1"/>
          </a:fillRef>
          <a:effectRef idx="0">
            <a:schemeClr val="accent1"/>
          </a:effectRef>
          <a:fontRef idx="minor">
            <a:schemeClr val="tx1"/>
          </a:fontRef>
        </p:style>
      </p:cxnSp>
      <p:grpSp>
        <p:nvGrpSpPr>
          <p:cNvPr id="13" name="Groupe 12">
            <a:extLst>
              <a:ext uri="{FF2B5EF4-FFF2-40B4-BE49-F238E27FC236}">
                <a16:creationId xmlns:a16="http://schemas.microsoft.com/office/drawing/2014/main" id="{85DCF745-39CA-459B-8ACF-F7DEC90EFF33}"/>
              </a:ext>
              <a:ext uri="{C183D7F6-B498-43B3-948B-1728B52AA6E4}">
                <adec:decorative xmlns:adec="http://schemas.microsoft.com/office/drawing/2017/decorative" val="1"/>
              </a:ext>
            </a:extLst>
          </p:cNvPr>
          <p:cNvGrpSpPr/>
          <p:nvPr/>
        </p:nvGrpSpPr>
        <p:grpSpPr>
          <a:xfrm>
            <a:off x="9233656" y="-30668"/>
            <a:ext cx="2958344" cy="565210"/>
            <a:chOff x="1216702" y="-785818"/>
            <a:chExt cx="6391124" cy="1384729"/>
          </a:xfrm>
        </p:grpSpPr>
        <p:sp>
          <p:nvSpPr>
            <p:cNvPr id="14" name="Rectangle 1">
              <a:extLst>
                <a:ext uri="{FF2B5EF4-FFF2-40B4-BE49-F238E27FC236}">
                  <a16:creationId xmlns:a16="http://schemas.microsoft.com/office/drawing/2014/main" id="{1DD38E9F-DD41-498F-8651-C39F97B54463}"/>
                </a:ext>
              </a:extLst>
            </p:cNvPr>
            <p:cNvSpPr/>
            <p:nvPr/>
          </p:nvSpPr>
          <p:spPr>
            <a:xfrm>
              <a:off x="1216702" y="-755745"/>
              <a:ext cx="2792437" cy="728927"/>
            </a:xfrm>
            <a:custGeom>
              <a:avLst/>
              <a:gdLst>
                <a:gd name="connsiteX0" fmla="*/ 0 w 2778276"/>
                <a:gd name="connsiteY0" fmla="*/ 0 h 471777"/>
                <a:gd name="connsiteX1" fmla="*/ 2778276 w 2778276"/>
                <a:gd name="connsiteY1" fmla="*/ 0 h 471777"/>
                <a:gd name="connsiteX2" fmla="*/ 2778276 w 2778276"/>
                <a:gd name="connsiteY2" fmla="*/ 471777 h 471777"/>
                <a:gd name="connsiteX3" fmla="*/ 0 w 2778276"/>
                <a:gd name="connsiteY3" fmla="*/ 471777 h 471777"/>
                <a:gd name="connsiteX4" fmla="*/ 0 w 2778276"/>
                <a:gd name="connsiteY4" fmla="*/ 0 h 471777"/>
                <a:gd name="connsiteX0" fmla="*/ 0 w 2778276"/>
                <a:gd name="connsiteY0" fmla="*/ 0 h 499912"/>
                <a:gd name="connsiteX1" fmla="*/ 2778276 w 2778276"/>
                <a:gd name="connsiteY1" fmla="*/ 0 h 499912"/>
                <a:gd name="connsiteX2" fmla="*/ 2778276 w 2778276"/>
                <a:gd name="connsiteY2" fmla="*/ 471777 h 499912"/>
                <a:gd name="connsiteX3" fmla="*/ 576775 w 2778276"/>
                <a:gd name="connsiteY3" fmla="*/ 499912 h 499912"/>
                <a:gd name="connsiteX4" fmla="*/ 0 w 2778276"/>
                <a:gd name="connsiteY4" fmla="*/ 0 h 499912"/>
                <a:gd name="connsiteX0" fmla="*/ 0 w 2792344"/>
                <a:gd name="connsiteY0" fmla="*/ 0 h 514001"/>
                <a:gd name="connsiteX1" fmla="*/ 2778276 w 2792344"/>
                <a:gd name="connsiteY1" fmla="*/ 0 h 514001"/>
                <a:gd name="connsiteX2" fmla="*/ 2792344 w 2792344"/>
                <a:gd name="connsiteY2" fmla="*/ 514001 h 514001"/>
                <a:gd name="connsiteX3" fmla="*/ 576775 w 2792344"/>
                <a:gd name="connsiteY3" fmla="*/ 499912 h 514001"/>
                <a:gd name="connsiteX4" fmla="*/ 0 w 2792344"/>
                <a:gd name="connsiteY4" fmla="*/ 0 h 514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2344" h="514001">
                  <a:moveTo>
                    <a:pt x="0" y="0"/>
                  </a:moveTo>
                  <a:lnTo>
                    <a:pt x="2778276" y="0"/>
                  </a:lnTo>
                  <a:lnTo>
                    <a:pt x="2792344" y="514001"/>
                  </a:lnTo>
                  <a:lnTo>
                    <a:pt x="576775" y="499912"/>
                  </a:lnTo>
                  <a:lnTo>
                    <a:pt x="0" y="0"/>
                  </a:lnTo>
                  <a:close/>
                </a:path>
              </a:pathLst>
            </a:custGeom>
            <a:solidFill>
              <a:srgbClr val="EE740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fr-FR">
                <a:solidFill>
                  <a:srgbClr val="00366C"/>
                </a:solidFill>
              </a:endParaRPr>
            </a:p>
          </p:txBody>
        </p:sp>
        <p:sp>
          <p:nvSpPr>
            <p:cNvPr id="15" name="Rectangle 2">
              <a:extLst>
                <a:ext uri="{FF2B5EF4-FFF2-40B4-BE49-F238E27FC236}">
                  <a16:creationId xmlns:a16="http://schemas.microsoft.com/office/drawing/2014/main" id="{ADAB0AEC-795E-4826-A0D6-2720A6B5F17E}"/>
                </a:ext>
              </a:extLst>
            </p:cNvPr>
            <p:cNvSpPr/>
            <p:nvPr/>
          </p:nvSpPr>
          <p:spPr>
            <a:xfrm>
              <a:off x="1968078" y="-785818"/>
              <a:ext cx="5639748" cy="1384729"/>
            </a:xfrm>
            <a:custGeom>
              <a:avLst/>
              <a:gdLst>
                <a:gd name="connsiteX0" fmla="*/ 0 w 4000500"/>
                <a:gd name="connsiteY0" fmla="*/ 0 h 800100"/>
                <a:gd name="connsiteX1" fmla="*/ 4000500 w 4000500"/>
                <a:gd name="connsiteY1" fmla="*/ 0 h 800100"/>
                <a:gd name="connsiteX2" fmla="*/ 4000500 w 4000500"/>
                <a:gd name="connsiteY2" fmla="*/ 800100 h 800100"/>
                <a:gd name="connsiteX3" fmla="*/ 0 w 4000500"/>
                <a:gd name="connsiteY3" fmla="*/ 800100 h 800100"/>
                <a:gd name="connsiteX4" fmla="*/ 0 w 4000500"/>
                <a:gd name="connsiteY4" fmla="*/ 0 h 800100"/>
                <a:gd name="connsiteX0" fmla="*/ 0 w 4000500"/>
                <a:gd name="connsiteY0" fmla="*/ 0 h 800100"/>
                <a:gd name="connsiteX1" fmla="*/ 4000500 w 4000500"/>
                <a:gd name="connsiteY1" fmla="*/ 0 h 800100"/>
                <a:gd name="connsiteX2" fmla="*/ 4000500 w 4000500"/>
                <a:gd name="connsiteY2" fmla="*/ 800100 h 800100"/>
                <a:gd name="connsiteX3" fmla="*/ 792480 w 4000500"/>
                <a:gd name="connsiteY3" fmla="*/ 800100 h 800100"/>
                <a:gd name="connsiteX4" fmla="*/ 0 w 4000500"/>
                <a:gd name="connsiteY4" fmla="*/ 0 h 800100"/>
                <a:gd name="connsiteX0" fmla="*/ 0 w 4428566"/>
                <a:gd name="connsiteY0" fmla="*/ 0 h 806393"/>
                <a:gd name="connsiteX1" fmla="*/ 4000500 w 4428566"/>
                <a:gd name="connsiteY1" fmla="*/ 0 h 806393"/>
                <a:gd name="connsiteX2" fmla="*/ 4428566 w 4428566"/>
                <a:gd name="connsiteY2" fmla="*/ 806393 h 806393"/>
                <a:gd name="connsiteX3" fmla="*/ 792480 w 4428566"/>
                <a:gd name="connsiteY3" fmla="*/ 800100 h 806393"/>
                <a:gd name="connsiteX4" fmla="*/ 0 w 4428566"/>
                <a:gd name="connsiteY4" fmla="*/ 0 h 806393"/>
                <a:gd name="connsiteX0" fmla="*/ 0 w 4428566"/>
                <a:gd name="connsiteY0" fmla="*/ 0 h 806393"/>
                <a:gd name="connsiteX1" fmla="*/ 4428566 w 4428566"/>
                <a:gd name="connsiteY1" fmla="*/ 7035 h 806393"/>
                <a:gd name="connsiteX2" fmla="*/ 4428566 w 4428566"/>
                <a:gd name="connsiteY2" fmla="*/ 806393 h 806393"/>
                <a:gd name="connsiteX3" fmla="*/ 792480 w 4428566"/>
                <a:gd name="connsiteY3" fmla="*/ 800100 h 806393"/>
                <a:gd name="connsiteX4" fmla="*/ 0 w 4428566"/>
                <a:gd name="connsiteY4" fmla="*/ 0 h 8063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28566" h="806393">
                  <a:moveTo>
                    <a:pt x="0" y="0"/>
                  </a:moveTo>
                  <a:lnTo>
                    <a:pt x="4428566" y="7035"/>
                  </a:lnTo>
                  <a:lnTo>
                    <a:pt x="4428566" y="806393"/>
                  </a:lnTo>
                  <a:lnTo>
                    <a:pt x="792480" y="800100"/>
                  </a:lnTo>
                  <a:lnTo>
                    <a:pt x="0" y="0"/>
                  </a:lnTo>
                  <a:close/>
                </a:path>
              </a:pathLst>
            </a:custGeom>
            <a:solidFill>
              <a:srgbClr val="0B84FF"/>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nSpc>
                  <a:spcPct val="120000"/>
                </a:lnSpc>
                <a:spcBef>
                  <a:spcPts val="200"/>
                </a:spcBef>
              </a:pPr>
              <a:r>
                <a:rPr lang="fr-FR" sz="1000" kern="1000">
                  <a:solidFill>
                    <a:srgbClr val="00366C"/>
                  </a:solidFill>
                  <a:effectLst/>
                  <a:ea typeface="Calibri" panose="020F0502020204030204" pitchFamily="34" charset="0"/>
                  <a:cs typeface="Times New Roman" panose="02020603050405020304" pitchFamily="18" charset="0"/>
                </a:rPr>
                <a:t> </a:t>
              </a:r>
            </a:p>
          </p:txBody>
        </p:sp>
      </p:grpSp>
      <p:pic>
        <p:nvPicPr>
          <p:cNvPr id="16" name="Graphique 218">
            <a:extLst>
              <a:ext uri="{FF2B5EF4-FFF2-40B4-BE49-F238E27FC236}">
                <a16:creationId xmlns:a16="http://schemas.microsoft.com/office/drawing/2014/main" id="{797E772C-3E32-4DC4-9154-2641BFB9AA2D}"/>
              </a:ext>
            </a:extLst>
          </p:cNvPr>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40909" y="193345"/>
            <a:ext cx="1424861" cy="311868"/>
          </a:xfrm>
          <a:prstGeom prst="rect">
            <a:avLst/>
          </a:prstGeom>
        </p:spPr>
      </p:pic>
      <p:sp>
        <p:nvSpPr>
          <p:cNvPr id="17" name="Zone de texte 2">
            <a:extLst>
              <a:ext uri="{FF2B5EF4-FFF2-40B4-BE49-F238E27FC236}">
                <a16:creationId xmlns:a16="http://schemas.microsoft.com/office/drawing/2014/main" id="{BB37616C-272E-47F1-863A-B2C92FBE80F3}"/>
              </a:ext>
            </a:extLst>
          </p:cNvPr>
          <p:cNvSpPr txBox="1">
            <a:spLocks noChangeArrowheads="1"/>
          </p:cNvSpPr>
          <p:nvPr/>
        </p:nvSpPr>
        <p:spPr bwMode="auto">
          <a:xfrm>
            <a:off x="10440745" y="130371"/>
            <a:ext cx="18367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spcBef>
                <a:spcPct val="0"/>
              </a:spcBef>
              <a:spcAft>
                <a:spcPct val="0"/>
              </a:spcAft>
            </a:pPr>
            <a:r>
              <a:rPr lang="fr-FR">
                <a:solidFill>
                  <a:schemeClr val="bg1"/>
                </a:solidFill>
                <a:latin typeface="Arial"/>
                <a:cs typeface="Arial"/>
              </a:rPr>
              <a:t>Atelier 2 HTML</a:t>
            </a:r>
            <a:endParaRPr lang="en-US">
              <a:solidFill>
                <a:schemeClr val="bg1"/>
              </a:solidFill>
            </a:endParaRPr>
          </a:p>
        </p:txBody>
      </p:sp>
      <p:cxnSp>
        <p:nvCxnSpPr>
          <p:cNvPr id="21" name="Connecteur droit 12">
            <a:extLst>
              <a:ext uri="{FF2B5EF4-FFF2-40B4-BE49-F238E27FC236}">
                <a16:creationId xmlns:a16="http://schemas.microsoft.com/office/drawing/2014/main" id="{2FD4896E-C3EA-4312-B8B9-061395FD30B9}"/>
              </a:ext>
              <a:ext uri="{C183D7F6-B498-43B3-948B-1728B52AA6E4}">
                <adec:decorative xmlns:adec="http://schemas.microsoft.com/office/drawing/2017/decorative" val="1"/>
              </a:ext>
            </a:extLst>
          </p:cNvPr>
          <p:cNvCxnSpPr>
            <a:cxnSpLocks/>
          </p:cNvCxnSpPr>
          <p:nvPr/>
        </p:nvCxnSpPr>
        <p:spPr>
          <a:xfrm>
            <a:off x="10526228" y="71037"/>
            <a:ext cx="1416204" cy="0"/>
          </a:xfrm>
          <a:prstGeom prst="line">
            <a:avLst/>
          </a:prstGeom>
          <a:ln w="57150">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25" name="Espace réservé du numéro de diapositive 24">
            <a:extLst>
              <a:ext uri="{FF2B5EF4-FFF2-40B4-BE49-F238E27FC236}">
                <a16:creationId xmlns:a16="http://schemas.microsoft.com/office/drawing/2014/main" id="{6BFAE7BC-893E-4B9B-AB04-BFD3DE9B75A1}"/>
              </a:ext>
            </a:extLst>
          </p:cNvPr>
          <p:cNvSpPr>
            <a:spLocks noGrp="1"/>
          </p:cNvSpPr>
          <p:nvPr>
            <p:ph type="sldNum" sz="quarter" idx="12"/>
          </p:nvPr>
        </p:nvSpPr>
        <p:spPr/>
        <p:txBody>
          <a:bodyPr/>
          <a:lstStyle/>
          <a:p>
            <a:r>
              <a:rPr lang="fr-FR">
                <a:ea typeface="Calibri"/>
                <a:cs typeface="Calibri"/>
              </a:rPr>
              <a:t>70</a:t>
            </a:r>
          </a:p>
        </p:txBody>
      </p:sp>
      <p:sp>
        <p:nvSpPr>
          <p:cNvPr id="3" name="TextBox 2">
            <a:extLst>
              <a:ext uri="{FF2B5EF4-FFF2-40B4-BE49-F238E27FC236}">
                <a16:creationId xmlns:a16="http://schemas.microsoft.com/office/drawing/2014/main" id="{300F317F-220A-C48E-5C15-8F401C4C2259}"/>
              </a:ext>
            </a:extLst>
          </p:cNvPr>
          <p:cNvSpPr txBox="1"/>
          <p:nvPr/>
        </p:nvSpPr>
        <p:spPr>
          <a:xfrm>
            <a:off x="3094404" y="367690"/>
            <a:ext cx="5994400" cy="41395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lnSpc>
                <a:spcPct val="110000"/>
              </a:lnSpc>
              <a:spcBef>
                <a:spcPts val="1200"/>
              </a:spcBef>
              <a:spcAft>
                <a:spcPts val="200"/>
              </a:spcAft>
            </a:pPr>
            <a:r>
              <a:rPr lang="fr-FR" sz="2000" b="1">
                <a:cs typeface="Calibri"/>
              </a:rPr>
              <a:t>Découverte du CSS et application</a:t>
            </a:r>
          </a:p>
        </p:txBody>
      </p:sp>
      <p:sp>
        <p:nvSpPr>
          <p:cNvPr id="4" name="Espace réservé du contenu 2">
            <a:extLst>
              <a:ext uri="{FF2B5EF4-FFF2-40B4-BE49-F238E27FC236}">
                <a16:creationId xmlns:a16="http://schemas.microsoft.com/office/drawing/2014/main" id="{A89E0A5D-996B-19E8-94DB-84BF450C7363}"/>
              </a:ext>
            </a:extLst>
          </p:cNvPr>
          <p:cNvSpPr txBox="1">
            <a:spLocks/>
          </p:cNvSpPr>
          <p:nvPr/>
        </p:nvSpPr>
        <p:spPr>
          <a:xfrm>
            <a:off x="1487365" y="875690"/>
            <a:ext cx="9213850" cy="393700"/>
          </a:xfrm>
          <a:prstGeom prst="rect">
            <a:avLst/>
          </a:prstGeom>
        </p:spPr>
        <p:txBody>
          <a:bodyPr lIns="91440" tIns="45720" rIns="91440" bIns="45720" anchor="t">
            <a:normAutofit lnSpcReduction="10000"/>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fr-FR" b="1">
                <a:solidFill>
                  <a:schemeClr val="accent1"/>
                </a:solidFill>
                <a:cs typeface="Calibri"/>
              </a:rPr>
              <a:t>Les liens</a:t>
            </a:r>
          </a:p>
        </p:txBody>
      </p:sp>
      <p:sp>
        <p:nvSpPr>
          <p:cNvPr id="8" name="ZoneTexte 2">
            <a:extLst>
              <a:ext uri="{FF2B5EF4-FFF2-40B4-BE49-F238E27FC236}">
                <a16:creationId xmlns:a16="http://schemas.microsoft.com/office/drawing/2014/main" id="{D14C1BE5-2243-71E4-B1C9-FD844BAD6E90}"/>
              </a:ext>
            </a:extLst>
          </p:cNvPr>
          <p:cNvSpPr txBox="1"/>
          <p:nvPr/>
        </p:nvSpPr>
        <p:spPr>
          <a:xfrm>
            <a:off x="1125136" y="1368669"/>
            <a:ext cx="4967445" cy="31393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i="1" noProof="1">
                <a:solidFill>
                  <a:srgbClr val="A0A1A7"/>
                </a:solidFill>
                <a:latin typeface="Consolas"/>
                <a:cs typeface="Calibri"/>
              </a:rPr>
              <a:t>/* unvisited link */</a:t>
            </a:r>
            <a:endParaRPr lang="fr-FR" noProof="1">
              <a:ea typeface="+mn-lt"/>
              <a:cs typeface="+mn-lt"/>
            </a:endParaRPr>
          </a:p>
          <a:p>
            <a:r>
              <a:rPr lang="fr-FR" noProof="1">
                <a:solidFill>
                  <a:srgbClr val="E45649"/>
                </a:solidFill>
                <a:latin typeface="Consolas"/>
                <a:cs typeface="Calibri"/>
              </a:rPr>
              <a:t>a</a:t>
            </a:r>
            <a:r>
              <a:rPr lang="fr-FR" noProof="1">
                <a:solidFill>
                  <a:srgbClr val="986801"/>
                </a:solidFill>
                <a:latin typeface="Consolas"/>
                <a:cs typeface="Calibri"/>
              </a:rPr>
              <a:t>:link</a:t>
            </a:r>
            <a:r>
              <a:rPr lang="fr-FR" noProof="1">
                <a:solidFill>
                  <a:srgbClr val="383A42"/>
                </a:solidFill>
                <a:latin typeface="Consolas"/>
                <a:cs typeface="Calibri"/>
              </a:rPr>
              <a:t> {</a:t>
            </a:r>
            <a:endParaRPr lang="fr-FR" noProof="1">
              <a:ea typeface="+mn-lt"/>
              <a:cs typeface="+mn-lt"/>
            </a:endParaRPr>
          </a:p>
          <a:p>
            <a:r>
              <a:rPr lang="fr-FR" noProof="1">
                <a:solidFill>
                  <a:srgbClr val="383A42"/>
                </a:solidFill>
                <a:latin typeface="Consolas"/>
                <a:cs typeface="Calibri"/>
              </a:rPr>
              <a:t>  color: </a:t>
            </a:r>
            <a:r>
              <a:rPr lang="fr-FR" noProof="1">
                <a:solidFill>
                  <a:srgbClr val="986801"/>
                </a:solidFill>
                <a:latin typeface="Consolas"/>
                <a:cs typeface="Calibri"/>
              </a:rPr>
              <a:t>red</a:t>
            </a:r>
            <a:r>
              <a:rPr lang="fr-FR" noProof="1">
                <a:solidFill>
                  <a:srgbClr val="383A42"/>
                </a:solidFill>
                <a:latin typeface="Consolas"/>
                <a:cs typeface="Calibri"/>
              </a:rPr>
              <a:t>;</a:t>
            </a:r>
            <a:endParaRPr lang="fr-FR" noProof="1">
              <a:ea typeface="+mn-lt"/>
              <a:cs typeface="+mn-lt"/>
            </a:endParaRPr>
          </a:p>
          <a:p>
            <a:r>
              <a:rPr lang="fr-FR" noProof="1">
                <a:solidFill>
                  <a:srgbClr val="383A42"/>
                </a:solidFill>
                <a:latin typeface="Consolas"/>
                <a:cs typeface="Calibri"/>
              </a:rPr>
              <a:t>}</a:t>
            </a:r>
            <a:endParaRPr lang="fr-FR" noProof="1">
              <a:ea typeface="+mn-lt"/>
              <a:cs typeface="+mn-lt"/>
            </a:endParaRPr>
          </a:p>
          <a:p>
            <a:pPr marL="285750" indent="-285750">
              <a:buFont typeface="Arial"/>
              <a:buChar char="•"/>
            </a:pPr>
            <a:endParaRPr lang="fr-FR" noProof="1">
              <a:ea typeface="+mn-lt"/>
              <a:cs typeface="+mn-lt"/>
            </a:endParaRPr>
          </a:p>
          <a:p>
            <a:pPr marL="285750" indent="-285750">
              <a:buFont typeface="Arial"/>
              <a:buChar char="•"/>
            </a:pPr>
            <a:endParaRPr lang="fr-FR" noProof="1">
              <a:ea typeface="+mn-lt"/>
              <a:cs typeface="+mn-lt"/>
            </a:endParaRPr>
          </a:p>
          <a:p>
            <a:r>
              <a:rPr lang="fr-FR" i="1" noProof="1">
                <a:solidFill>
                  <a:srgbClr val="A0A1A7"/>
                </a:solidFill>
                <a:latin typeface="Consolas"/>
                <a:cs typeface="Calibri"/>
              </a:rPr>
              <a:t>/* visited link */</a:t>
            </a:r>
            <a:endParaRPr lang="fr-FR" noProof="1">
              <a:ea typeface="+mn-lt"/>
              <a:cs typeface="+mn-lt"/>
            </a:endParaRPr>
          </a:p>
          <a:p>
            <a:r>
              <a:rPr lang="fr-FR" noProof="1">
                <a:solidFill>
                  <a:srgbClr val="E45649"/>
                </a:solidFill>
                <a:latin typeface="Consolas"/>
                <a:cs typeface="Calibri"/>
              </a:rPr>
              <a:t>a</a:t>
            </a:r>
            <a:r>
              <a:rPr lang="fr-FR" noProof="1">
                <a:solidFill>
                  <a:srgbClr val="986801"/>
                </a:solidFill>
                <a:latin typeface="Consolas"/>
                <a:cs typeface="Calibri"/>
              </a:rPr>
              <a:t>:visited</a:t>
            </a:r>
            <a:r>
              <a:rPr lang="fr-FR" noProof="1">
                <a:solidFill>
                  <a:srgbClr val="383A42"/>
                </a:solidFill>
                <a:latin typeface="Consolas"/>
                <a:cs typeface="Calibri"/>
              </a:rPr>
              <a:t> {</a:t>
            </a:r>
            <a:endParaRPr lang="fr-FR" noProof="1">
              <a:ea typeface="+mn-lt"/>
              <a:cs typeface="+mn-lt"/>
            </a:endParaRPr>
          </a:p>
          <a:p>
            <a:r>
              <a:rPr lang="fr-FR" noProof="1">
                <a:solidFill>
                  <a:srgbClr val="383A42"/>
                </a:solidFill>
                <a:latin typeface="Consolas"/>
                <a:cs typeface="Calibri"/>
              </a:rPr>
              <a:t>  color: </a:t>
            </a:r>
            <a:r>
              <a:rPr lang="fr-FR" noProof="1">
                <a:solidFill>
                  <a:srgbClr val="986801"/>
                </a:solidFill>
                <a:latin typeface="Consolas"/>
                <a:cs typeface="Calibri"/>
              </a:rPr>
              <a:t>green</a:t>
            </a:r>
            <a:r>
              <a:rPr lang="fr-FR" noProof="1">
                <a:solidFill>
                  <a:srgbClr val="383A42"/>
                </a:solidFill>
                <a:latin typeface="Consolas"/>
                <a:cs typeface="Calibri"/>
              </a:rPr>
              <a:t>;</a:t>
            </a:r>
            <a:endParaRPr lang="fr-FR" noProof="1">
              <a:ea typeface="+mn-lt"/>
              <a:cs typeface="+mn-lt"/>
            </a:endParaRPr>
          </a:p>
          <a:p>
            <a:r>
              <a:rPr lang="fr-FR" noProof="1">
                <a:solidFill>
                  <a:srgbClr val="383A42"/>
                </a:solidFill>
                <a:latin typeface="Consolas"/>
                <a:cs typeface="Calibri"/>
              </a:rPr>
              <a:t>}</a:t>
            </a:r>
            <a:endParaRPr lang="en-US" noProof="1">
              <a:ea typeface="+mn-lt"/>
              <a:cs typeface="+mn-lt"/>
            </a:endParaRPr>
          </a:p>
          <a:p>
            <a:endParaRPr lang="fr-FR" b="1" noProof="1">
              <a:solidFill>
                <a:srgbClr val="000000"/>
              </a:solidFill>
              <a:cs typeface="Calibri"/>
            </a:endParaRPr>
          </a:p>
        </p:txBody>
      </p:sp>
      <p:sp>
        <p:nvSpPr>
          <p:cNvPr id="2" name="ZoneTexte 1">
            <a:extLst>
              <a:ext uri="{FF2B5EF4-FFF2-40B4-BE49-F238E27FC236}">
                <a16:creationId xmlns:a16="http://schemas.microsoft.com/office/drawing/2014/main" id="{16331E0B-1166-AE52-D7F3-87BD07F7CE16}"/>
              </a:ext>
            </a:extLst>
          </p:cNvPr>
          <p:cNvSpPr txBox="1"/>
          <p:nvPr/>
        </p:nvSpPr>
        <p:spPr>
          <a:xfrm>
            <a:off x="6099663" y="1367691"/>
            <a:ext cx="5251204" cy="32553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14999"/>
              </a:lnSpc>
              <a:spcAft>
                <a:spcPts val="1000"/>
              </a:spcAft>
            </a:pPr>
            <a:endParaRPr lang="fr-FR" sz="1400" b="1">
              <a:cs typeface="Calibri"/>
            </a:endParaRPr>
          </a:p>
        </p:txBody>
      </p:sp>
      <p:sp>
        <p:nvSpPr>
          <p:cNvPr id="5" name="ZoneTexte 4">
            <a:extLst>
              <a:ext uri="{FF2B5EF4-FFF2-40B4-BE49-F238E27FC236}">
                <a16:creationId xmlns:a16="http://schemas.microsoft.com/office/drawing/2014/main" id="{CA4F6A14-2860-219F-E9E9-5A585F1678DD}"/>
              </a:ext>
            </a:extLst>
          </p:cNvPr>
          <p:cNvSpPr txBox="1"/>
          <p:nvPr/>
        </p:nvSpPr>
        <p:spPr>
          <a:xfrm>
            <a:off x="6094778" y="1271220"/>
            <a:ext cx="5143744" cy="31393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i="1" noProof="1">
                <a:solidFill>
                  <a:srgbClr val="A0A1A7"/>
                </a:solidFill>
                <a:latin typeface="Consolas"/>
                <a:cs typeface="Calibri"/>
              </a:rPr>
              <a:t>/* mouse over link */</a:t>
            </a:r>
            <a:endParaRPr lang="fr-FR" noProof="1">
              <a:ea typeface="+mn-lt"/>
              <a:cs typeface="+mn-lt"/>
            </a:endParaRPr>
          </a:p>
          <a:p>
            <a:r>
              <a:rPr lang="fr-FR" noProof="1">
                <a:solidFill>
                  <a:srgbClr val="E45649"/>
                </a:solidFill>
                <a:latin typeface="Consolas"/>
                <a:cs typeface="Calibri"/>
              </a:rPr>
              <a:t>a</a:t>
            </a:r>
            <a:r>
              <a:rPr lang="fr-FR" noProof="1">
                <a:solidFill>
                  <a:srgbClr val="986801"/>
                </a:solidFill>
                <a:latin typeface="Consolas"/>
                <a:cs typeface="Calibri"/>
              </a:rPr>
              <a:t>:hover</a:t>
            </a:r>
            <a:r>
              <a:rPr lang="fr-FR" noProof="1">
                <a:solidFill>
                  <a:srgbClr val="383A42"/>
                </a:solidFill>
                <a:latin typeface="Consolas"/>
                <a:cs typeface="Calibri"/>
              </a:rPr>
              <a:t> {</a:t>
            </a:r>
            <a:endParaRPr lang="fr-FR" noProof="1">
              <a:ea typeface="+mn-lt"/>
              <a:cs typeface="+mn-lt"/>
            </a:endParaRPr>
          </a:p>
          <a:p>
            <a:r>
              <a:rPr lang="fr-FR" noProof="1">
                <a:solidFill>
                  <a:srgbClr val="383A42"/>
                </a:solidFill>
                <a:latin typeface="Consolas"/>
                <a:cs typeface="Calibri"/>
              </a:rPr>
              <a:t>  color: </a:t>
            </a:r>
            <a:r>
              <a:rPr lang="fr-FR" noProof="1">
                <a:solidFill>
                  <a:srgbClr val="986801"/>
                </a:solidFill>
                <a:latin typeface="Consolas"/>
                <a:cs typeface="Calibri"/>
              </a:rPr>
              <a:t>hotpink</a:t>
            </a:r>
            <a:r>
              <a:rPr lang="fr-FR" noProof="1">
                <a:solidFill>
                  <a:srgbClr val="383A42"/>
                </a:solidFill>
                <a:latin typeface="Consolas"/>
                <a:cs typeface="Calibri"/>
              </a:rPr>
              <a:t>;</a:t>
            </a:r>
            <a:endParaRPr lang="fr-FR" noProof="1">
              <a:ea typeface="+mn-lt"/>
              <a:cs typeface="+mn-lt"/>
            </a:endParaRPr>
          </a:p>
          <a:p>
            <a:r>
              <a:rPr lang="fr-FR" noProof="1">
                <a:solidFill>
                  <a:srgbClr val="383A42"/>
                </a:solidFill>
                <a:latin typeface="Consolas"/>
                <a:cs typeface="Calibri"/>
              </a:rPr>
              <a:t>}</a:t>
            </a:r>
            <a:endParaRPr lang="en-US" noProof="1">
              <a:ea typeface="+mn-lt"/>
              <a:cs typeface="+mn-lt"/>
            </a:endParaRPr>
          </a:p>
          <a:p>
            <a:pPr marL="285750" indent="-285750">
              <a:buFont typeface="Arial"/>
              <a:buChar char="•"/>
            </a:pPr>
            <a:endParaRPr lang="fr-FR" noProof="1">
              <a:ea typeface="+mn-lt"/>
              <a:cs typeface="+mn-lt"/>
            </a:endParaRPr>
          </a:p>
          <a:p>
            <a:pPr marL="285750" indent="-285750">
              <a:buFont typeface="Arial"/>
              <a:buChar char="•"/>
            </a:pPr>
            <a:endParaRPr lang="fr-FR" noProof="1">
              <a:ea typeface="+mn-lt"/>
              <a:cs typeface="+mn-lt"/>
            </a:endParaRPr>
          </a:p>
          <a:p>
            <a:r>
              <a:rPr lang="fr-FR" i="1" noProof="1">
                <a:solidFill>
                  <a:srgbClr val="A0A1A7"/>
                </a:solidFill>
                <a:latin typeface="Consolas"/>
                <a:cs typeface="Calibri"/>
              </a:rPr>
              <a:t>/* selected link */</a:t>
            </a:r>
            <a:endParaRPr lang="fr-FR" noProof="1">
              <a:ea typeface="+mn-lt"/>
              <a:cs typeface="+mn-lt"/>
            </a:endParaRPr>
          </a:p>
          <a:p>
            <a:r>
              <a:rPr lang="fr-FR" noProof="1">
                <a:solidFill>
                  <a:srgbClr val="E45649"/>
                </a:solidFill>
                <a:latin typeface="Consolas"/>
                <a:cs typeface="Calibri"/>
              </a:rPr>
              <a:t>a</a:t>
            </a:r>
            <a:r>
              <a:rPr lang="fr-FR" noProof="1">
                <a:solidFill>
                  <a:srgbClr val="986801"/>
                </a:solidFill>
                <a:latin typeface="Consolas"/>
                <a:cs typeface="Calibri"/>
              </a:rPr>
              <a:t>:active</a:t>
            </a:r>
            <a:r>
              <a:rPr lang="fr-FR" noProof="1">
                <a:solidFill>
                  <a:srgbClr val="383A42"/>
                </a:solidFill>
                <a:latin typeface="Consolas"/>
                <a:cs typeface="Calibri"/>
              </a:rPr>
              <a:t> {</a:t>
            </a:r>
            <a:endParaRPr lang="fr-FR" noProof="1">
              <a:ea typeface="+mn-lt"/>
              <a:cs typeface="+mn-lt"/>
            </a:endParaRPr>
          </a:p>
          <a:p>
            <a:r>
              <a:rPr lang="fr-FR" noProof="1">
                <a:solidFill>
                  <a:srgbClr val="383A42"/>
                </a:solidFill>
                <a:latin typeface="Consolas"/>
                <a:cs typeface="Calibri"/>
              </a:rPr>
              <a:t>  color: </a:t>
            </a:r>
            <a:r>
              <a:rPr lang="fr-FR" noProof="1">
                <a:solidFill>
                  <a:srgbClr val="986801"/>
                </a:solidFill>
                <a:latin typeface="Consolas"/>
                <a:cs typeface="Calibri"/>
              </a:rPr>
              <a:t>blue</a:t>
            </a:r>
            <a:r>
              <a:rPr lang="fr-FR" noProof="1">
                <a:solidFill>
                  <a:srgbClr val="383A42"/>
                </a:solidFill>
                <a:latin typeface="Consolas"/>
                <a:cs typeface="Calibri"/>
              </a:rPr>
              <a:t>;</a:t>
            </a:r>
            <a:endParaRPr lang="fr-FR" noProof="1">
              <a:ea typeface="+mn-lt"/>
              <a:cs typeface="+mn-lt"/>
            </a:endParaRPr>
          </a:p>
          <a:p>
            <a:r>
              <a:rPr lang="fr-FR" noProof="1">
                <a:solidFill>
                  <a:srgbClr val="383A42"/>
                </a:solidFill>
                <a:latin typeface="Consolas"/>
                <a:cs typeface="Calibri"/>
              </a:rPr>
              <a:t>}</a:t>
            </a:r>
            <a:endParaRPr lang="fr-FR" noProof="1">
              <a:ea typeface="+mn-lt"/>
              <a:cs typeface="+mn-lt"/>
            </a:endParaRPr>
          </a:p>
          <a:p>
            <a:endParaRPr lang="fr-FR" b="1" noProof="1">
              <a:cs typeface="Calibri"/>
            </a:endParaRPr>
          </a:p>
        </p:txBody>
      </p:sp>
      <p:sp>
        <p:nvSpPr>
          <p:cNvPr id="6" name="ZoneTexte 5">
            <a:extLst>
              <a:ext uri="{FF2B5EF4-FFF2-40B4-BE49-F238E27FC236}">
                <a16:creationId xmlns:a16="http://schemas.microsoft.com/office/drawing/2014/main" id="{5F03C217-D7C3-DBB2-0375-8183A6300EEC}"/>
              </a:ext>
            </a:extLst>
          </p:cNvPr>
          <p:cNvSpPr txBox="1"/>
          <p:nvPr/>
        </p:nvSpPr>
        <p:spPr>
          <a:xfrm>
            <a:off x="1121019" y="5092212"/>
            <a:ext cx="1011628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noProof="1">
              <a:cs typeface="Calibri"/>
            </a:endParaRPr>
          </a:p>
        </p:txBody>
      </p:sp>
    </p:spTree>
    <p:extLst>
      <p:ext uri="{BB962C8B-B14F-4D97-AF65-F5344CB8AC3E}">
        <p14:creationId xmlns:p14="http://schemas.microsoft.com/office/powerpoint/2010/main" val="212912594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Connecteur droit 12">
            <a:extLst>
              <a:ext uri="{FF2B5EF4-FFF2-40B4-BE49-F238E27FC236}">
                <a16:creationId xmlns:a16="http://schemas.microsoft.com/office/drawing/2014/main" id="{7F409621-235B-42B7-8C57-C671A5B850E8}"/>
              </a:ext>
              <a:ext uri="{C183D7F6-B498-43B3-948B-1728B52AA6E4}">
                <adec:decorative xmlns:adec="http://schemas.microsoft.com/office/drawing/2017/decorative" val="1"/>
              </a:ext>
            </a:extLst>
          </p:cNvPr>
          <p:cNvCxnSpPr>
            <a:cxnSpLocks/>
          </p:cNvCxnSpPr>
          <p:nvPr/>
        </p:nvCxnSpPr>
        <p:spPr>
          <a:xfrm>
            <a:off x="240908" y="6459681"/>
            <a:ext cx="0" cy="398319"/>
          </a:xfrm>
          <a:prstGeom prst="line">
            <a:avLst/>
          </a:prstGeom>
          <a:ln w="139700">
            <a:solidFill>
              <a:schemeClr val="accent2"/>
            </a:solidFill>
            <a:prstDash val="solid"/>
          </a:ln>
        </p:spPr>
        <p:style>
          <a:lnRef idx="1">
            <a:schemeClr val="accent1"/>
          </a:lnRef>
          <a:fillRef idx="0">
            <a:schemeClr val="accent1"/>
          </a:fillRef>
          <a:effectRef idx="0">
            <a:schemeClr val="accent1"/>
          </a:effectRef>
          <a:fontRef idx="minor">
            <a:schemeClr val="tx1"/>
          </a:fontRef>
        </p:style>
      </p:cxnSp>
      <p:grpSp>
        <p:nvGrpSpPr>
          <p:cNvPr id="13" name="Groupe 12">
            <a:extLst>
              <a:ext uri="{FF2B5EF4-FFF2-40B4-BE49-F238E27FC236}">
                <a16:creationId xmlns:a16="http://schemas.microsoft.com/office/drawing/2014/main" id="{85DCF745-39CA-459B-8ACF-F7DEC90EFF33}"/>
              </a:ext>
              <a:ext uri="{C183D7F6-B498-43B3-948B-1728B52AA6E4}">
                <adec:decorative xmlns:adec="http://schemas.microsoft.com/office/drawing/2017/decorative" val="1"/>
              </a:ext>
            </a:extLst>
          </p:cNvPr>
          <p:cNvGrpSpPr/>
          <p:nvPr/>
        </p:nvGrpSpPr>
        <p:grpSpPr>
          <a:xfrm>
            <a:off x="9233656" y="-30668"/>
            <a:ext cx="2958344" cy="565210"/>
            <a:chOff x="1216702" y="-785818"/>
            <a:chExt cx="6391124" cy="1384729"/>
          </a:xfrm>
        </p:grpSpPr>
        <p:sp>
          <p:nvSpPr>
            <p:cNvPr id="14" name="Rectangle 1">
              <a:extLst>
                <a:ext uri="{FF2B5EF4-FFF2-40B4-BE49-F238E27FC236}">
                  <a16:creationId xmlns:a16="http://schemas.microsoft.com/office/drawing/2014/main" id="{1DD38E9F-DD41-498F-8651-C39F97B54463}"/>
                </a:ext>
              </a:extLst>
            </p:cNvPr>
            <p:cNvSpPr/>
            <p:nvPr/>
          </p:nvSpPr>
          <p:spPr>
            <a:xfrm>
              <a:off x="1216702" y="-755745"/>
              <a:ext cx="2792437" cy="728927"/>
            </a:xfrm>
            <a:custGeom>
              <a:avLst/>
              <a:gdLst>
                <a:gd name="connsiteX0" fmla="*/ 0 w 2778276"/>
                <a:gd name="connsiteY0" fmla="*/ 0 h 471777"/>
                <a:gd name="connsiteX1" fmla="*/ 2778276 w 2778276"/>
                <a:gd name="connsiteY1" fmla="*/ 0 h 471777"/>
                <a:gd name="connsiteX2" fmla="*/ 2778276 w 2778276"/>
                <a:gd name="connsiteY2" fmla="*/ 471777 h 471777"/>
                <a:gd name="connsiteX3" fmla="*/ 0 w 2778276"/>
                <a:gd name="connsiteY3" fmla="*/ 471777 h 471777"/>
                <a:gd name="connsiteX4" fmla="*/ 0 w 2778276"/>
                <a:gd name="connsiteY4" fmla="*/ 0 h 471777"/>
                <a:gd name="connsiteX0" fmla="*/ 0 w 2778276"/>
                <a:gd name="connsiteY0" fmla="*/ 0 h 499912"/>
                <a:gd name="connsiteX1" fmla="*/ 2778276 w 2778276"/>
                <a:gd name="connsiteY1" fmla="*/ 0 h 499912"/>
                <a:gd name="connsiteX2" fmla="*/ 2778276 w 2778276"/>
                <a:gd name="connsiteY2" fmla="*/ 471777 h 499912"/>
                <a:gd name="connsiteX3" fmla="*/ 576775 w 2778276"/>
                <a:gd name="connsiteY3" fmla="*/ 499912 h 499912"/>
                <a:gd name="connsiteX4" fmla="*/ 0 w 2778276"/>
                <a:gd name="connsiteY4" fmla="*/ 0 h 499912"/>
                <a:gd name="connsiteX0" fmla="*/ 0 w 2792344"/>
                <a:gd name="connsiteY0" fmla="*/ 0 h 514001"/>
                <a:gd name="connsiteX1" fmla="*/ 2778276 w 2792344"/>
                <a:gd name="connsiteY1" fmla="*/ 0 h 514001"/>
                <a:gd name="connsiteX2" fmla="*/ 2792344 w 2792344"/>
                <a:gd name="connsiteY2" fmla="*/ 514001 h 514001"/>
                <a:gd name="connsiteX3" fmla="*/ 576775 w 2792344"/>
                <a:gd name="connsiteY3" fmla="*/ 499912 h 514001"/>
                <a:gd name="connsiteX4" fmla="*/ 0 w 2792344"/>
                <a:gd name="connsiteY4" fmla="*/ 0 h 514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2344" h="514001">
                  <a:moveTo>
                    <a:pt x="0" y="0"/>
                  </a:moveTo>
                  <a:lnTo>
                    <a:pt x="2778276" y="0"/>
                  </a:lnTo>
                  <a:lnTo>
                    <a:pt x="2792344" y="514001"/>
                  </a:lnTo>
                  <a:lnTo>
                    <a:pt x="576775" y="499912"/>
                  </a:lnTo>
                  <a:lnTo>
                    <a:pt x="0" y="0"/>
                  </a:lnTo>
                  <a:close/>
                </a:path>
              </a:pathLst>
            </a:custGeom>
            <a:solidFill>
              <a:srgbClr val="EE740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fr-FR">
                <a:solidFill>
                  <a:srgbClr val="00366C"/>
                </a:solidFill>
              </a:endParaRPr>
            </a:p>
          </p:txBody>
        </p:sp>
        <p:sp>
          <p:nvSpPr>
            <p:cNvPr id="15" name="Rectangle 2">
              <a:extLst>
                <a:ext uri="{FF2B5EF4-FFF2-40B4-BE49-F238E27FC236}">
                  <a16:creationId xmlns:a16="http://schemas.microsoft.com/office/drawing/2014/main" id="{ADAB0AEC-795E-4826-A0D6-2720A6B5F17E}"/>
                </a:ext>
              </a:extLst>
            </p:cNvPr>
            <p:cNvSpPr/>
            <p:nvPr/>
          </p:nvSpPr>
          <p:spPr>
            <a:xfrm>
              <a:off x="1968078" y="-785818"/>
              <a:ext cx="5639748" cy="1384729"/>
            </a:xfrm>
            <a:custGeom>
              <a:avLst/>
              <a:gdLst>
                <a:gd name="connsiteX0" fmla="*/ 0 w 4000500"/>
                <a:gd name="connsiteY0" fmla="*/ 0 h 800100"/>
                <a:gd name="connsiteX1" fmla="*/ 4000500 w 4000500"/>
                <a:gd name="connsiteY1" fmla="*/ 0 h 800100"/>
                <a:gd name="connsiteX2" fmla="*/ 4000500 w 4000500"/>
                <a:gd name="connsiteY2" fmla="*/ 800100 h 800100"/>
                <a:gd name="connsiteX3" fmla="*/ 0 w 4000500"/>
                <a:gd name="connsiteY3" fmla="*/ 800100 h 800100"/>
                <a:gd name="connsiteX4" fmla="*/ 0 w 4000500"/>
                <a:gd name="connsiteY4" fmla="*/ 0 h 800100"/>
                <a:gd name="connsiteX0" fmla="*/ 0 w 4000500"/>
                <a:gd name="connsiteY0" fmla="*/ 0 h 800100"/>
                <a:gd name="connsiteX1" fmla="*/ 4000500 w 4000500"/>
                <a:gd name="connsiteY1" fmla="*/ 0 h 800100"/>
                <a:gd name="connsiteX2" fmla="*/ 4000500 w 4000500"/>
                <a:gd name="connsiteY2" fmla="*/ 800100 h 800100"/>
                <a:gd name="connsiteX3" fmla="*/ 792480 w 4000500"/>
                <a:gd name="connsiteY3" fmla="*/ 800100 h 800100"/>
                <a:gd name="connsiteX4" fmla="*/ 0 w 4000500"/>
                <a:gd name="connsiteY4" fmla="*/ 0 h 800100"/>
                <a:gd name="connsiteX0" fmla="*/ 0 w 4428566"/>
                <a:gd name="connsiteY0" fmla="*/ 0 h 806393"/>
                <a:gd name="connsiteX1" fmla="*/ 4000500 w 4428566"/>
                <a:gd name="connsiteY1" fmla="*/ 0 h 806393"/>
                <a:gd name="connsiteX2" fmla="*/ 4428566 w 4428566"/>
                <a:gd name="connsiteY2" fmla="*/ 806393 h 806393"/>
                <a:gd name="connsiteX3" fmla="*/ 792480 w 4428566"/>
                <a:gd name="connsiteY3" fmla="*/ 800100 h 806393"/>
                <a:gd name="connsiteX4" fmla="*/ 0 w 4428566"/>
                <a:gd name="connsiteY4" fmla="*/ 0 h 806393"/>
                <a:gd name="connsiteX0" fmla="*/ 0 w 4428566"/>
                <a:gd name="connsiteY0" fmla="*/ 0 h 806393"/>
                <a:gd name="connsiteX1" fmla="*/ 4428566 w 4428566"/>
                <a:gd name="connsiteY1" fmla="*/ 7035 h 806393"/>
                <a:gd name="connsiteX2" fmla="*/ 4428566 w 4428566"/>
                <a:gd name="connsiteY2" fmla="*/ 806393 h 806393"/>
                <a:gd name="connsiteX3" fmla="*/ 792480 w 4428566"/>
                <a:gd name="connsiteY3" fmla="*/ 800100 h 806393"/>
                <a:gd name="connsiteX4" fmla="*/ 0 w 4428566"/>
                <a:gd name="connsiteY4" fmla="*/ 0 h 8063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28566" h="806393">
                  <a:moveTo>
                    <a:pt x="0" y="0"/>
                  </a:moveTo>
                  <a:lnTo>
                    <a:pt x="4428566" y="7035"/>
                  </a:lnTo>
                  <a:lnTo>
                    <a:pt x="4428566" y="806393"/>
                  </a:lnTo>
                  <a:lnTo>
                    <a:pt x="792480" y="800100"/>
                  </a:lnTo>
                  <a:lnTo>
                    <a:pt x="0" y="0"/>
                  </a:lnTo>
                  <a:close/>
                </a:path>
              </a:pathLst>
            </a:custGeom>
            <a:solidFill>
              <a:srgbClr val="0B84FF"/>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nSpc>
                  <a:spcPct val="120000"/>
                </a:lnSpc>
                <a:spcBef>
                  <a:spcPts val="200"/>
                </a:spcBef>
              </a:pPr>
              <a:r>
                <a:rPr lang="fr-FR" sz="1000" kern="1000">
                  <a:solidFill>
                    <a:srgbClr val="00366C"/>
                  </a:solidFill>
                  <a:effectLst/>
                  <a:ea typeface="Calibri" panose="020F0502020204030204" pitchFamily="34" charset="0"/>
                  <a:cs typeface="Times New Roman" panose="02020603050405020304" pitchFamily="18" charset="0"/>
                </a:rPr>
                <a:t> </a:t>
              </a:r>
            </a:p>
          </p:txBody>
        </p:sp>
      </p:grpSp>
      <p:pic>
        <p:nvPicPr>
          <p:cNvPr id="16" name="Graphique 218">
            <a:extLst>
              <a:ext uri="{FF2B5EF4-FFF2-40B4-BE49-F238E27FC236}">
                <a16:creationId xmlns:a16="http://schemas.microsoft.com/office/drawing/2014/main" id="{797E772C-3E32-4DC4-9154-2641BFB9AA2D}"/>
              </a:ext>
            </a:extLst>
          </p:cNvPr>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40909" y="193345"/>
            <a:ext cx="1424861" cy="311868"/>
          </a:xfrm>
          <a:prstGeom prst="rect">
            <a:avLst/>
          </a:prstGeom>
        </p:spPr>
      </p:pic>
      <p:sp>
        <p:nvSpPr>
          <p:cNvPr id="17" name="Zone de texte 2">
            <a:extLst>
              <a:ext uri="{FF2B5EF4-FFF2-40B4-BE49-F238E27FC236}">
                <a16:creationId xmlns:a16="http://schemas.microsoft.com/office/drawing/2014/main" id="{BB37616C-272E-47F1-863A-B2C92FBE80F3}"/>
              </a:ext>
            </a:extLst>
          </p:cNvPr>
          <p:cNvSpPr txBox="1">
            <a:spLocks noChangeArrowheads="1"/>
          </p:cNvSpPr>
          <p:nvPr/>
        </p:nvSpPr>
        <p:spPr bwMode="auto">
          <a:xfrm>
            <a:off x="10440745" y="130371"/>
            <a:ext cx="18367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spcBef>
                <a:spcPct val="0"/>
              </a:spcBef>
              <a:spcAft>
                <a:spcPct val="0"/>
              </a:spcAft>
            </a:pPr>
            <a:r>
              <a:rPr lang="fr-FR">
                <a:solidFill>
                  <a:schemeClr val="bg1"/>
                </a:solidFill>
                <a:latin typeface="Arial"/>
                <a:cs typeface="Arial"/>
              </a:rPr>
              <a:t>Atelier 2 HTML</a:t>
            </a:r>
            <a:endParaRPr lang="en-US">
              <a:solidFill>
                <a:schemeClr val="bg1"/>
              </a:solidFill>
            </a:endParaRPr>
          </a:p>
        </p:txBody>
      </p:sp>
      <p:cxnSp>
        <p:nvCxnSpPr>
          <p:cNvPr id="21" name="Connecteur droit 12">
            <a:extLst>
              <a:ext uri="{FF2B5EF4-FFF2-40B4-BE49-F238E27FC236}">
                <a16:creationId xmlns:a16="http://schemas.microsoft.com/office/drawing/2014/main" id="{2FD4896E-C3EA-4312-B8B9-061395FD30B9}"/>
              </a:ext>
              <a:ext uri="{C183D7F6-B498-43B3-948B-1728B52AA6E4}">
                <adec:decorative xmlns:adec="http://schemas.microsoft.com/office/drawing/2017/decorative" val="1"/>
              </a:ext>
            </a:extLst>
          </p:cNvPr>
          <p:cNvCxnSpPr>
            <a:cxnSpLocks/>
          </p:cNvCxnSpPr>
          <p:nvPr/>
        </p:nvCxnSpPr>
        <p:spPr>
          <a:xfrm>
            <a:off x="10526228" y="71037"/>
            <a:ext cx="1416204" cy="0"/>
          </a:xfrm>
          <a:prstGeom prst="line">
            <a:avLst/>
          </a:prstGeom>
          <a:ln w="57150">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25" name="Espace réservé du numéro de diapositive 24">
            <a:extLst>
              <a:ext uri="{FF2B5EF4-FFF2-40B4-BE49-F238E27FC236}">
                <a16:creationId xmlns:a16="http://schemas.microsoft.com/office/drawing/2014/main" id="{6BFAE7BC-893E-4B9B-AB04-BFD3DE9B75A1}"/>
              </a:ext>
            </a:extLst>
          </p:cNvPr>
          <p:cNvSpPr>
            <a:spLocks noGrp="1"/>
          </p:cNvSpPr>
          <p:nvPr>
            <p:ph type="sldNum" sz="quarter" idx="12"/>
          </p:nvPr>
        </p:nvSpPr>
        <p:spPr/>
        <p:txBody>
          <a:bodyPr/>
          <a:lstStyle/>
          <a:p>
            <a:r>
              <a:rPr lang="fr-FR">
                <a:ea typeface="Calibri"/>
                <a:cs typeface="Calibri"/>
              </a:rPr>
              <a:t>71</a:t>
            </a:r>
          </a:p>
        </p:txBody>
      </p:sp>
      <p:sp>
        <p:nvSpPr>
          <p:cNvPr id="3" name="TextBox 2">
            <a:extLst>
              <a:ext uri="{FF2B5EF4-FFF2-40B4-BE49-F238E27FC236}">
                <a16:creationId xmlns:a16="http://schemas.microsoft.com/office/drawing/2014/main" id="{300F317F-220A-C48E-5C15-8F401C4C2259}"/>
              </a:ext>
            </a:extLst>
          </p:cNvPr>
          <p:cNvSpPr txBox="1"/>
          <p:nvPr/>
        </p:nvSpPr>
        <p:spPr>
          <a:xfrm>
            <a:off x="3094404" y="367690"/>
            <a:ext cx="5994400" cy="41395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lnSpc>
                <a:spcPct val="110000"/>
              </a:lnSpc>
              <a:spcBef>
                <a:spcPts val="1200"/>
              </a:spcBef>
              <a:spcAft>
                <a:spcPts val="200"/>
              </a:spcAft>
            </a:pPr>
            <a:r>
              <a:rPr lang="fr-FR" sz="2000" b="1">
                <a:cs typeface="Calibri"/>
              </a:rPr>
              <a:t>Découverte du CSS et application</a:t>
            </a:r>
          </a:p>
        </p:txBody>
      </p:sp>
      <p:sp>
        <p:nvSpPr>
          <p:cNvPr id="4" name="Espace réservé du contenu 2">
            <a:extLst>
              <a:ext uri="{FF2B5EF4-FFF2-40B4-BE49-F238E27FC236}">
                <a16:creationId xmlns:a16="http://schemas.microsoft.com/office/drawing/2014/main" id="{A89E0A5D-996B-19E8-94DB-84BF450C7363}"/>
              </a:ext>
            </a:extLst>
          </p:cNvPr>
          <p:cNvSpPr txBox="1">
            <a:spLocks/>
          </p:cNvSpPr>
          <p:nvPr/>
        </p:nvSpPr>
        <p:spPr>
          <a:xfrm>
            <a:off x="1487365" y="875690"/>
            <a:ext cx="9213850" cy="393700"/>
          </a:xfrm>
          <a:prstGeom prst="rect">
            <a:avLst/>
          </a:prstGeom>
        </p:spPr>
        <p:txBody>
          <a:bodyPr lIns="91440" tIns="45720" rIns="91440" bIns="45720" anchor="t">
            <a:normAutofit lnSpcReduction="10000"/>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fr-FR" b="1">
                <a:solidFill>
                  <a:schemeClr val="accent1"/>
                </a:solidFill>
                <a:cs typeface="Calibri"/>
              </a:rPr>
              <a:t>Le display : rappel</a:t>
            </a:r>
          </a:p>
        </p:txBody>
      </p:sp>
      <p:sp>
        <p:nvSpPr>
          <p:cNvPr id="8" name="ZoneTexte 2">
            <a:extLst>
              <a:ext uri="{FF2B5EF4-FFF2-40B4-BE49-F238E27FC236}">
                <a16:creationId xmlns:a16="http://schemas.microsoft.com/office/drawing/2014/main" id="{D14C1BE5-2243-71E4-B1C9-FD844BAD6E90}"/>
              </a:ext>
            </a:extLst>
          </p:cNvPr>
          <p:cNvSpPr txBox="1"/>
          <p:nvPr/>
        </p:nvSpPr>
        <p:spPr>
          <a:xfrm>
            <a:off x="2014135" y="1368669"/>
            <a:ext cx="4967445" cy="2092881"/>
          </a:xfrm>
          <a:prstGeom prst="rect">
            <a:avLst/>
          </a:prstGeom>
          <a:no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indent="12700">
              <a:spcBef>
                <a:spcPts val="1600"/>
              </a:spcBef>
            </a:pPr>
            <a:r>
              <a:rPr lang="fr-FR" noProof="1">
                <a:ea typeface="+mn-lt"/>
                <a:cs typeface="+mn-lt"/>
              </a:rPr>
              <a:t>Block</a:t>
            </a:r>
            <a:endParaRPr lang="en-US" noProof="1">
              <a:ea typeface="+mn-lt"/>
              <a:cs typeface="+mn-lt"/>
            </a:endParaRPr>
          </a:p>
          <a:p>
            <a:pPr indent="12700">
              <a:spcBef>
                <a:spcPts val="1600"/>
              </a:spcBef>
            </a:pPr>
            <a:r>
              <a:rPr lang="fr-FR" noProof="1">
                <a:ea typeface="+mn-lt"/>
                <a:cs typeface="+mn-lt"/>
              </a:rPr>
              <a:t>Prennent toute la largeur disponible</a:t>
            </a:r>
            <a:endParaRPr lang="en-US" noProof="1">
              <a:ea typeface="+mn-lt"/>
              <a:cs typeface="+mn-lt"/>
            </a:endParaRPr>
          </a:p>
          <a:p>
            <a:pPr indent="12700">
              <a:spcBef>
                <a:spcPts val="1600"/>
              </a:spcBef>
            </a:pPr>
            <a:r>
              <a:rPr lang="fr-FR" noProof="1">
                <a:solidFill>
                  <a:srgbClr val="FF0000"/>
                </a:solidFill>
                <a:ea typeface="+mn-lt"/>
                <a:cs typeface="+mn-lt"/>
              </a:rPr>
              <a:t>Provoque un retour à la ligne</a:t>
            </a:r>
            <a:endParaRPr lang="en-US" noProof="1">
              <a:ea typeface="+mn-lt"/>
              <a:cs typeface="+mn-lt"/>
            </a:endParaRPr>
          </a:p>
          <a:p>
            <a:pPr indent="12700">
              <a:spcBef>
                <a:spcPts val="1600"/>
              </a:spcBef>
            </a:pPr>
            <a:r>
              <a:rPr lang="fr-FR" noProof="1">
                <a:ea typeface="+mn-lt"/>
                <a:cs typeface="+mn-lt"/>
              </a:rPr>
              <a:t>Peuvent contenir des éléments inline</a:t>
            </a:r>
          </a:p>
          <a:p>
            <a:endParaRPr lang="fr-FR" i="1" noProof="1">
              <a:solidFill>
                <a:srgbClr val="A0A1A7"/>
              </a:solidFill>
              <a:latin typeface="Consolas"/>
              <a:cs typeface="Calibri"/>
            </a:endParaRPr>
          </a:p>
        </p:txBody>
      </p:sp>
      <p:sp>
        <p:nvSpPr>
          <p:cNvPr id="2" name="ZoneTexte 1">
            <a:extLst>
              <a:ext uri="{FF2B5EF4-FFF2-40B4-BE49-F238E27FC236}">
                <a16:creationId xmlns:a16="http://schemas.microsoft.com/office/drawing/2014/main" id="{16331E0B-1166-AE52-D7F3-87BD07F7CE16}"/>
              </a:ext>
            </a:extLst>
          </p:cNvPr>
          <p:cNvSpPr txBox="1"/>
          <p:nvPr/>
        </p:nvSpPr>
        <p:spPr>
          <a:xfrm>
            <a:off x="6099663" y="1367691"/>
            <a:ext cx="5251204" cy="32553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14999"/>
              </a:lnSpc>
              <a:spcAft>
                <a:spcPts val="1000"/>
              </a:spcAft>
            </a:pPr>
            <a:endParaRPr lang="fr-FR" sz="1400" b="1">
              <a:cs typeface="Calibri"/>
            </a:endParaRPr>
          </a:p>
        </p:txBody>
      </p:sp>
      <p:sp>
        <p:nvSpPr>
          <p:cNvPr id="6" name="ZoneTexte 5">
            <a:extLst>
              <a:ext uri="{FF2B5EF4-FFF2-40B4-BE49-F238E27FC236}">
                <a16:creationId xmlns:a16="http://schemas.microsoft.com/office/drawing/2014/main" id="{5F03C217-D7C3-DBB2-0375-8183A6300EEC}"/>
              </a:ext>
            </a:extLst>
          </p:cNvPr>
          <p:cNvSpPr txBox="1"/>
          <p:nvPr/>
        </p:nvSpPr>
        <p:spPr>
          <a:xfrm>
            <a:off x="1121019" y="5092212"/>
            <a:ext cx="1011628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noProof="1">
              <a:cs typeface="Calibri"/>
            </a:endParaRPr>
          </a:p>
        </p:txBody>
      </p:sp>
      <p:sp>
        <p:nvSpPr>
          <p:cNvPr id="7" name="ZoneTexte 6">
            <a:extLst>
              <a:ext uri="{FF2B5EF4-FFF2-40B4-BE49-F238E27FC236}">
                <a16:creationId xmlns:a16="http://schemas.microsoft.com/office/drawing/2014/main" id="{97B80834-8578-7274-9428-205275DA7732}"/>
              </a:ext>
            </a:extLst>
          </p:cNvPr>
          <p:cNvSpPr txBox="1"/>
          <p:nvPr/>
        </p:nvSpPr>
        <p:spPr>
          <a:xfrm>
            <a:off x="2021010" y="3788020"/>
            <a:ext cx="4967897" cy="2369880"/>
          </a:xfrm>
          <a:prstGeom prst="rect">
            <a:avLst/>
          </a:prstGeom>
          <a:no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indent="12700">
              <a:spcBef>
                <a:spcPts val="1600"/>
              </a:spcBef>
            </a:pPr>
            <a:r>
              <a:rPr lang="fr-FR" noProof="1">
                <a:ea typeface="+mn-lt"/>
                <a:cs typeface="+mn-lt"/>
              </a:rPr>
              <a:t>Inline</a:t>
            </a:r>
          </a:p>
          <a:p>
            <a:pPr indent="12700">
              <a:spcBef>
                <a:spcPts val="1600"/>
              </a:spcBef>
            </a:pPr>
            <a:r>
              <a:rPr lang="fr-FR" noProof="1">
                <a:ea typeface="+mn-lt"/>
                <a:cs typeface="+mn-lt"/>
              </a:rPr>
              <a:t>Ne provoque pas de retour à la ligne</a:t>
            </a:r>
          </a:p>
          <a:p>
            <a:pPr indent="12700">
              <a:spcBef>
                <a:spcPts val="1600"/>
              </a:spcBef>
            </a:pPr>
            <a:r>
              <a:rPr lang="fr-FR" noProof="1">
                <a:ea typeface="+mn-lt"/>
                <a:cs typeface="+mn-lt"/>
              </a:rPr>
              <a:t>Ne peuvent pas contenir des éléments block</a:t>
            </a:r>
          </a:p>
          <a:p>
            <a:pPr indent="12700">
              <a:spcBef>
                <a:spcPts val="1600"/>
              </a:spcBef>
            </a:pPr>
            <a:r>
              <a:rPr lang="fr-FR" noProof="1">
                <a:ea typeface="+mn-lt"/>
                <a:cs typeface="+mn-lt"/>
              </a:rPr>
              <a:t>Peuvent contenir des éléments inline</a:t>
            </a:r>
          </a:p>
          <a:p>
            <a:endParaRPr lang="fr-FR" noProof="1">
              <a:ea typeface="+mn-lt"/>
              <a:cs typeface="+mn-lt"/>
            </a:endParaRPr>
          </a:p>
          <a:p>
            <a:pPr algn="l"/>
            <a:endParaRPr lang="fr-FR">
              <a:cs typeface="Calibri"/>
            </a:endParaRPr>
          </a:p>
        </p:txBody>
      </p:sp>
      <p:pic>
        <p:nvPicPr>
          <p:cNvPr id="10" name="Picture 2" descr="Block-Level and Inline Elements: The difference between &amp;lt;div&amp;gt; and &amp;lt;span&amp;gt; |  by Emmanuel Ndubuisi | codeburst">
            <a:extLst>
              <a:ext uri="{FF2B5EF4-FFF2-40B4-BE49-F238E27FC236}">
                <a16:creationId xmlns:a16="http://schemas.microsoft.com/office/drawing/2014/main" id="{3C271292-B453-2534-F086-AB3C4D13EC3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82609" y="1365463"/>
            <a:ext cx="4550796" cy="4580103"/>
          </a:xfrm>
          <a:prstGeom prst="rect">
            <a:avLst/>
          </a:prstGeom>
          <a:noFill/>
          <a:extLst>
            <a:ext uri="{909E8E84-426E-40DD-AFC4-6F175D3DCCD1}">
              <a14:hiddenFill xmlns:a14="http://schemas.microsoft.com/office/drawing/2010/main">
                <a:solidFill>
                  <a:srgbClr val="FFFFFF"/>
                </a:solidFill>
              </a14:hiddenFill>
            </a:ext>
          </a:extLst>
        </p:spPr>
      </p:pic>
      <p:sp>
        <p:nvSpPr>
          <p:cNvPr id="11" name="ZoneTexte 10">
            <a:extLst>
              <a:ext uri="{FF2B5EF4-FFF2-40B4-BE49-F238E27FC236}">
                <a16:creationId xmlns:a16="http://schemas.microsoft.com/office/drawing/2014/main" id="{2B70E473-7BF1-A1AC-78CA-D36FA617D582}"/>
              </a:ext>
            </a:extLst>
          </p:cNvPr>
          <p:cNvSpPr txBox="1"/>
          <p:nvPr/>
        </p:nvSpPr>
        <p:spPr>
          <a:xfrm>
            <a:off x="514106" y="1713279"/>
            <a:ext cx="1333743"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a:ea typeface="+mn-lt"/>
                <a:cs typeface="+mn-lt"/>
              </a:rPr>
              <a:t>Exemples :</a:t>
            </a:r>
            <a:endParaRPr lang="en-US">
              <a:ea typeface="+mn-lt"/>
              <a:cs typeface="+mn-lt"/>
            </a:endParaRPr>
          </a:p>
          <a:p>
            <a:r>
              <a:rPr lang="fr-FR">
                <a:ea typeface="+mn-lt"/>
                <a:cs typeface="+mn-lt"/>
              </a:rPr>
              <a:t>&lt;div&gt;</a:t>
            </a:r>
            <a:endParaRPr lang="en-US">
              <a:ea typeface="+mn-lt"/>
              <a:cs typeface="+mn-lt"/>
            </a:endParaRPr>
          </a:p>
          <a:p>
            <a:r>
              <a:rPr lang="fr-FR">
                <a:ea typeface="+mn-lt"/>
                <a:cs typeface="+mn-lt"/>
              </a:rPr>
              <a:t>&lt;P&gt;</a:t>
            </a:r>
            <a:endParaRPr lang="en-US">
              <a:ea typeface="+mn-lt"/>
              <a:cs typeface="+mn-lt"/>
            </a:endParaRPr>
          </a:p>
          <a:p>
            <a:r>
              <a:rPr lang="fr-FR">
                <a:ea typeface="+mn-lt"/>
                <a:cs typeface="+mn-lt"/>
              </a:rPr>
              <a:t>&lt;H1,2,3…&gt;</a:t>
            </a:r>
            <a:endParaRPr lang="en-US">
              <a:ea typeface="+mn-lt"/>
              <a:cs typeface="+mn-lt"/>
            </a:endParaRPr>
          </a:p>
          <a:p>
            <a:endParaRPr lang="fr-FR">
              <a:ea typeface="+mn-lt"/>
              <a:cs typeface="+mn-lt"/>
            </a:endParaRPr>
          </a:p>
          <a:p>
            <a:pPr algn="l"/>
            <a:endParaRPr lang="fr-FR">
              <a:cs typeface="Calibri"/>
            </a:endParaRPr>
          </a:p>
        </p:txBody>
      </p:sp>
      <p:sp>
        <p:nvSpPr>
          <p:cNvPr id="18" name="ZoneTexte 17">
            <a:extLst>
              <a:ext uri="{FF2B5EF4-FFF2-40B4-BE49-F238E27FC236}">
                <a16:creationId xmlns:a16="http://schemas.microsoft.com/office/drawing/2014/main" id="{8B46CFBF-5F6C-4486-73AF-F8B64676FE20}"/>
              </a:ext>
            </a:extLst>
          </p:cNvPr>
          <p:cNvSpPr txBox="1"/>
          <p:nvPr/>
        </p:nvSpPr>
        <p:spPr>
          <a:xfrm>
            <a:off x="514105" y="4079875"/>
            <a:ext cx="1392359"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noProof="1">
                <a:ea typeface="+mn-lt"/>
                <a:cs typeface="+mn-lt"/>
              </a:rPr>
              <a:t>Exemples :</a:t>
            </a:r>
          </a:p>
          <a:p>
            <a:r>
              <a:rPr lang="fr-FR" noProof="1">
                <a:ea typeface="+mn-lt"/>
                <a:cs typeface="+mn-lt"/>
              </a:rPr>
              <a:t>&lt;img&gt;</a:t>
            </a:r>
          </a:p>
          <a:p>
            <a:r>
              <a:rPr lang="fr-FR" noProof="1">
                <a:ea typeface="+mn-lt"/>
                <a:cs typeface="+mn-lt"/>
              </a:rPr>
              <a:t>&lt;a&gt;</a:t>
            </a:r>
          </a:p>
          <a:p>
            <a:r>
              <a:rPr lang="fr-FR" noProof="1">
                <a:ea typeface="+mn-lt"/>
                <a:cs typeface="+mn-lt"/>
              </a:rPr>
              <a:t>&lt;span&gt;</a:t>
            </a:r>
          </a:p>
          <a:p>
            <a:r>
              <a:rPr lang="fr-FR" noProof="1">
                <a:ea typeface="+mn-lt"/>
                <a:cs typeface="+mn-lt"/>
              </a:rPr>
              <a:t>&lt;button&gt;</a:t>
            </a:r>
          </a:p>
          <a:p>
            <a:r>
              <a:rPr lang="fr-FR" noProof="1">
                <a:ea typeface="+mn-lt"/>
                <a:cs typeface="+mn-lt"/>
              </a:rPr>
              <a:t>&lt;input&gt;</a:t>
            </a:r>
          </a:p>
          <a:p>
            <a:pPr algn="l"/>
            <a:endParaRPr lang="fr-FR">
              <a:cs typeface="Calibri"/>
            </a:endParaRPr>
          </a:p>
        </p:txBody>
      </p:sp>
    </p:spTree>
    <p:extLst>
      <p:ext uri="{BB962C8B-B14F-4D97-AF65-F5344CB8AC3E}">
        <p14:creationId xmlns:p14="http://schemas.microsoft.com/office/powerpoint/2010/main" val="59018952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Connecteur droit 12">
            <a:extLst>
              <a:ext uri="{FF2B5EF4-FFF2-40B4-BE49-F238E27FC236}">
                <a16:creationId xmlns:a16="http://schemas.microsoft.com/office/drawing/2014/main" id="{7F409621-235B-42B7-8C57-C671A5B850E8}"/>
              </a:ext>
              <a:ext uri="{C183D7F6-B498-43B3-948B-1728B52AA6E4}">
                <adec:decorative xmlns:adec="http://schemas.microsoft.com/office/drawing/2017/decorative" val="1"/>
              </a:ext>
            </a:extLst>
          </p:cNvPr>
          <p:cNvCxnSpPr>
            <a:cxnSpLocks/>
          </p:cNvCxnSpPr>
          <p:nvPr/>
        </p:nvCxnSpPr>
        <p:spPr>
          <a:xfrm>
            <a:off x="240908" y="6459681"/>
            <a:ext cx="0" cy="398319"/>
          </a:xfrm>
          <a:prstGeom prst="line">
            <a:avLst/>
          </a:prstGeom>
          <a:ln w="139700">
            <a:solidFill>
              <a:schemeClr val="accent2"/>
            </a:solidFill>
            <a:prstDash val="solid"/>
          </a:ln>
        </p:spPr>
        <p:style>
          <a:lnRef idx="1">
            <a:schemeClr val="accent1"/>
          </a:lnRef>
          <a:fillRef idx="0">
            <a:schemeClr val="accent1"/>
          </a:fillRef>
          <a:effectRef idx="0">
            <a:schemeClr val="accent1"/>
          </a:effectRef>
          <a:fontRef idx="minor">
            <a:schemeClr val="tx1"/>
          </a:fontRef>
        </p:style>
      </p:cxnSp>
      <p:grpSp>
        <p:nvGrpSpPr>
          <p:cNvPr id="13" name="Groupe 12">
            <a:extLst>
              <a:ext uri="{FF2B5EF4-FFF2-40B4-BE49-F238E27FC236}">
                <a16:creationId xmlns:a16="http://schemas.microsoft.com/office/drawing/2014/main" id="{85DCF745-39CA-459B-8ACF-F7DEC90EFF33}"/>
              </a:ext>
              <a:ext uri="{C183D7F6-B498-43B3-948B-1728B52AA6E4}">
                <adec:decorative xmlns:adec="http://schemas.microsoft.com/office/drawing/2017/decorative" val="1"/>
              </a:ext>
            </a:extLst>
          </p:cNvPr>
          <p:cNvGrpSpPr/>
          <p:nvPr/>
        </p:nvGrpSpPr>
        <p:grpSpPr>
          <a:xfrm>
            <a:off x="9233656" y="-30668"/>
            <a:ext cx="2958344" cy="565210"/>
            <a:chOff x="1216702" y="-785818"/>
            <a:chExt cx="6391124" cy="1384729"/>
          </a:xfrm>
        </p:grpSpPr>
        <p:sp>
          <p:nvSpPr>
            <p:cNvPr id="14" name="Rectangle 1">
              <a:extLst>
                <a:ext uri="{FF2B5EF4-FFF2-40B4-BE49-F238E27FC236}">
                  <a16:creationId xmlns:a16="http://schemas.microsoft.com/office/drawing/2014/main" id="{1DD38E9F-DD41-498F-8651-C39F97B54463}"/>
                </a:ext>
              </a:extLst>
            </p:cNvPr>
            <p:cNvSpPr/>
            <p:nvPr/>
          </p:nvSpPr>
          <p:spPr>
            <a:xfrm>
              <a:off x="1216702" y="-755745"/>
              <a:ext cx="2792437" cy="728927"/>
            </a:xfrm>
            <a:custGeom>
              <a:avLst/>
              <a:gdLst>
                <a:gd name="connsiteX0" fmla="*/ 0 w 2778276"/>
                <a:gd name="connsiteY0" fmla="*/ 0 h 471777"/>
                <a:gd name="connsiteX1" fmla="*/ 2778276 w 2778276"/>
                <a:gd name="connsiteY1" fmla="*/ 0 h 471777"/>
                <a:gd name="connsiteX2" fmla="*/ 2778276 w 2778276"/>
                <a:gd name="connsiteY2" fmla="*/ 471777 h 471777"/>
                <a:gd name="connsiteX3" fmla="*/ 0 w 2778276"/>
                <a:gd name="connsiteY3" fmla="*/ 471777 h 471777"/>
                <a:gd name="connsiteX4" fmla="*/ 0 w 2778276"/>
                <a:gd name="connsiteY4" fmla="*/ 0 h 471777"/>
                <a:gd name="connsiteX0" fmla="*/ 0 w 2778276"/>
                <a:gd name="connsiteY0" fmla="*/ 0 h 499912"/>
                <a:gd name="connsiteX1" fmla="*/ 2778276 w 2778276"/>
                <a:gd name="connsiteY1" fmla="*/ 0 h 499912"/>
                <a:gd name="connsiteX2" fmla="*/ 2778276 w 2778276"/>
                <a:gd name="connsiteY2" fmla="*/ 471777 h 499912"/>
                <a:gd name="connsiteX3" fmla="*/ 576775 w 2778276"/>
                <a:gd name="connsiteY3" fmla="*/ 499912 h 499912"/>
                <a:gd name="connsiteX4" fmla="*/ 0 w 2778276"/>
                <a:gd name="connsiteY4" fmla="*/ 0 h 499912"/>
                <a:gd name="connsiteX0" fmla="*/ 0 w 2792344"/>
                <a:gd name="connsiteY0" fmla="*/ 0 h 514001"/>
                <a:gd name="connsiteX1" fmla="*/ 2778276 w 2792344"/>
                <a:gd name="connsiteY1" fmla="*/ 0 h 514001"/>
                <a:gd name="connsiteX2" fmla="*/ 2792344 w 2792344"/>
                <a:gd name="connsiteY2" fmla="*/ 514001 h 514001"/>
                <a:gd name="connsiteX3" fmla="*/ 576775 w 2792344"/>
                <a:gd name="connsiteY3" fmla="*/ 499912 h 514001"/>
                <a:gd name="connsiteX4" fmla="*/ 0 w 2792344"/>
                <a:gd name="connsiteY4" fmla="*/ 0 h 514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2344" h="514001">
                  <a:moveTo>
                    <a:pt x="0" y="0"/>
                  </a:moveTo>
                  <a:lnTo>
                    <a:pt x="2778276" y="0"/>
                  </a:lnTo>
                  <a:lnTo>
                    <a:pt x="2792344" y="514001"/>
                  </a:lnTo>
                  <a:lnTo>
                    <a:pt x="576775" y="499912"/>
                  </a:lnTo>
                  <a:lnTo>
                    <a:pt x="0" y="0"/>
                  </a:lnTo>
                  <a:close/>
                </a:path>
              </a:pathLst>
            </a:custGeom>
            <a:solidFill>
              <a:srgbClr val="EE740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fr-FR">
                <a:solidFill>
                  <a:srgbClr val="00366C"/>
                </a:solidFill>
              </a:endParaRPr>
            </a:p>
          </p:txBody>
        </p:sp>
        <p:sp>
          <p:nvSpPr>
            <p:cNvPr id="15" name="Rectangle 2">
              <a:extLst>
                <a:ext uri="{FF2B5EF4-FFF2-40B4-BE49-F238E27FC236}">
                  <a16:creationId xmlns:a16="http://schemas.microsoft.com/office/drawing/2014/main" id="{ADAB0AEC-795E-4826-A0D6-2720A6B5F17E}"/>
                </a:ext>
              </a:extLst>
            </p:cNvPr>
            <p:cNvSpPr/>
            <p:nvPr/>
          </p:nvSpPr>
          <p:spPr>
            <a:xfrm>
              <a:off x="1968078" y="-785818"/>
              <a:ext cx="5639748" cy="1384729"/>
            </a:xfrm>
            <a:custGeom>
              <a:avLst/>
              <a:gdLst>
                <a:gd name="connsiteX0" fmla="*/ 0 w 4000500"/>
                <a:gd name="connsiteY0" fmla="*/ 0 h 800100"/>
                <a:gd name="connsiteX1" fmla="*/ 4000500 w 4000500"/>
                <a:gd name="connsiteY1" fmla="*/ 0 h 800100"/>
                <a:gd name="connsiteX2" fmla="*/ 4000500 w 4000500"/>
                <a:gd name="connsiteY2" fmla="*/ 800100 h 800100"/>
                <a:gd name="connsiteX3" fmla="*/ 0 w 4000500"/>
                <a:gd name="connsiteY3" fmla="*/ 800100 h 800100"/>
                <a:gd name="connsiteX4" fmla="*/ 0 w 4000500"/>
                <a:gd name="connsiteY4" fmla="*/ 0 h 800100"/>
                <a:gd name="connsiteX0" fmla="*/ 0 w 4000500"/>
                <a:gd name="connsiteY0" fmla="*/ 0 h 800100"/>
                <a:gd name="connsiteX1" fmla="*/ 4000500 w 4000500"/>
                <a:gd name="connsiteY1" fmla="*/ 0 h 800100"/>
                <a:gd name="connsiteX2" fmla="*/ 4000500 w 4000500"/>
                <a:gd name="connsiteY2" fmla="*/ 800100 h 800100"/>
                <a:gd name="connsiteX3" fmla="*/ 792480 w 4000500"/>
                <a:gd name="connsiteY3" fmla="*/ 800100 h 800100"/>
                <a:gd name="connsiteX4" fmla="*/ 0 w 4000500"/>
                <a:gd name="connsiteY4" fmla="*/ 0 h 800100"/>
                <a:gd name="connsiteX0" fmla="*/ 0 w 4428566"/>
                <a:gd name="connsiteY0" fmla="*/ 0 h 806393"/>
                <a:gd name="connsiteX1" fmla="*/ 4000500 w 4428566"/>
                <a:gd name="connsiteY1" fmla="*/ 0 h 806393"/>
                <a:gd name="connsiteX2" fmla="*/ 4428566 w 4428566"/>
                <a:gd name="connsiteY2" fmla="*/ 806393 h 806393"/>
                <a:gd name="connsiteX3" fmla="*/ 792480 w 4428566"/>
                <a:gd name="connsiteY3" fmla="*/ 800100 h 806393"/>
                <a:gd name="connsiteX4" fmla="*/ 0 w 4428566"/>
                <a:gd name="connsiteY4" fmla="*/ 0 h 806393"/>
                <a:gd name="connsiteX0" fmla="*/ 0 w 4428566"/>
                <a:gd name="connsiteY0" fmla="*/ 0 h 806393"/>
                <a:gd name="connsiteX1" fmla="*/ 4428566 w 4428566"/>
                <a:gd name="connsiteY1" fmla="*/ 7035 h 806393"/>
                <a:gd name="connsiteX2" fmla="*/ 4428566 w 4428566"/>
                <a:gd name="connsiteY2" fmla="*/ 806393 h 806393"/>
                <a:gd name="connsiteX3" fmla="*/ 792480 w 4428566"/>
                <a:gd name="connsiteY3" fmla="*/ 800100 h 806393"/>
                <a:gd name="connsiteX4" fmla="*/ 0 w 4428566"/>
                <a:gd name="connsiteY4" fmla="*/ 0 h 8063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28566" h="806393">
                  <a:moveTo>
                    <a:pt x="0" y="0"/>
                  </a:moveTo>
                  <a:lnTo>
                    <a:pt x="4428566" y="7035"/>
                  </a:lnTo>
                  <a:lnTo>
                    <a:pt x="4428566" y="806393"/>
                  </a:lnTo>
                  <a:lnTo>
                    <a:pt x="792480" y="800100"/>
                  </a:lnTo>
                  <a:lnTo>
                    <a:pt x="0" y="0"/>
                  </a:lnTo>
                  <a:close/>
                </a:path>
              </a:pathLst>
            </a:custGeom>
            <a:solidFill>
              <a:srgbClr val="0B84FF"/>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nSpc>
                  <a:spcPct val="120000"/>
                </a:lnSpc>
                <a:spcBef>
                  <a:spcPts val="200"/>
                </a:spcBef>
              </a:pPr>
              <a:r>
                <a:rPr lang="fr-FR" sz="1000" kern="1000">
                  <a:solidFill>
                    <a:srgbClr val="00366C"/>
                  </a:solidFill>
                  <a:effectLst/>
                  <a:ea typeface="Calibri" panose="020F0502020204030204" pitchFamily="34" charset="0"/>
                  <a:cs typeface="Times New Roman" panose="02020603050405020304" pitchFamily="18" charset="0"/>
                </a:rPr>
                <a:t> </a:t>
              </a:r>
            </a:p>
          </p:txBody>
        </p:sp>
      </p:grpSp>
      <p:pic>
        <p:nvPicPr>
          <p:cNvPr id="16" name="Graphique 218">
            <a:extLst>
              <a:ext uri="{FF2B5EF4-FFF2-40B4-BE49-F238E27FC236}">
                <a16:creationId xmlns:a16="http://schemas.microsoft.com/office/drawing/2014/main" id="{797E772C-3E32-4DC4-9154-2641BFB9AA2D}"/>
              </a:ext>
            </a:extLst>
          </p:cNvPr>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40909" y="193345"/>
            <a:ext cx="1424861" cy="311868"/>
          </a:xfrm>
          <a:prstGeom prst="rect">
            <a:avLst/>
          </a:prstGeom>
        </p:spPr>
      </p:pic>
      <p:sp>
        <p:nvSpPr>
          <p:cNvPr id="17" name="Zone de texte 2">
            <a:extLst>
              <a:ext uri="{FF2B5EF4-FFF2-40B4-BE49-F238E27FC236}">
                <a16:creationId xmlns:a16="http://schemas.microsoft.com/office/drawing/2014/main" id="{BB37616C-272E-47F1-863A-B2C92FBE80F3}"/>
              </a:ext>
            </a:extLst>
          </p:cNvPr>
          <p:cNvSpPr txBox="1">
            <a:spLocks noChangeArrowheads="1"/>
          </p:cNvSpPr>
          <p:nvPr/>
        </p:nvSpPr>
        <p:spPr bwMode="auto">
          <a:xfrm>
            <a:off x="10440745" y="130371"/>
            <a:ext cx="18367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spcBef>
                <a:spcPct val="0"/>
              </a:spcBef>
              <a:spcAft>
                <a:spcPct val="0"/>
              </a:spcAft>
            </a:pPr>
            <a:r>
              <a:rPr lang="fr-FR">
                <a:solidFill>
                  <a:schemeClr val="bg1"/>
                </a:solidFill>
                <a:latin typeface="Arial"/>
                <a:cs typeface="Arial"/>
              </a:rPr>
              <a:t>Atelier 2 HTML</a:t>
            </a:r>
            <a:endParaRPr lang="en-US">
              <a:solidFill>
                <a:schemeClr val="bg1"/>
              </a:solidFill>
            </a:endParaRPr>
          </a:p>
        </p:txBody>
      </p:sp>
      <p:cxnSp>
        <p:nvCxnSpPr>
          <p:cNvPr id="21" name="Connecteur droit 12">
            <a:extLst>
              <a:ext uri="{FF2B5EF4-FFF2-40B4-BE49-F238E27FC236}">
                <a16:creationId xmlns:a16="http://schemas.microsoft.com/office/drawing/2014/main" id="{2FD4896E-C3EA-4312-B8B9-061395FD30B9}"/>
              </a:ext>
              <a:ext uri="{C183D7F6-B498-43B3-948B-1728B52AA6E4}">
                <adec:decorative xmlns:adec="http://schemas.microsoft.com/office/drawing/2017/decorative" val="1"/>
              </a:ext>
            </a:extLst>
          </p:cNvPr>
          <p:cNvCxnSpPr>
            <a:cxnSpLocks/>
          </p:cNvCxnSpPr>
          <p:nvPr/>
        </p:nvCxnSpPr>
        <p:spPr>
          <a:xfrm>
            <a:off x="10526228" y="71037"/>
            <a:ext cx="1416204" cy="0"/>
          </a:xfrm>
          <a:prstGeom prst="line">
            <a:avLst/>
          </a:prstGeom>
          <a:ln w="57150">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25" name="Espace réservé du numéro de diapositive 24">
            <a:extLst>
              <a:ext uri="{FF2B5EF4-FFF2-40B4-BE49-F238E27FC236}">
                <a16:creationId xmlns:a16="http://schemas.microsoft.com/office/drawing/2014/main" id="{6BFAE7BC-893E-4B9B-AB04-BFD3DE9B75A1}"/>
              </a:ext>
            </a:extLst>
          </p:cNvPr>
          <p:cNvSpPr>
            <a:spLocks noGrp="1"/>
          </p:cNvSpPr>
          <p:nvPr>
            <p:ph type="sldNum" sz="quarter" idx="12"/>
          </p:nvPr>
        </p:nvSpPr>
        <p:spPr/>
        <p:txBody>
          <a:bodyPr/>
          <a:lstStyle/>
          <a:p>
            <a:r>
              <a:rPr lang="fr-FR">
                <a:ea typeface="Calibri"/>
                <a:cs typeface="Calibri"/>
              </a:rPr>
              <a:t>72</a:t>
            </a:r>
          </a:p>
        </p:txBody>
      </p:sp>
      <p:sp>
        <p:nvSpPr>
          <p:cNvPr id="3" name="TextBox 2">
            <a:extLst>
              <a:ext uri="{FF2B5EF4-FFF2-40B4-BE49-F238E27FC236}">
                <a16:creationId xmlns:a16="http://schemas.microsoft.com/office/drawing/2014/main" id="{300F317F-220A-C48E-5C15-8F401C4C2259}"/>
              </a:ext>
            </a:extLst>
          </p:cNvPr>
          <p:cNvSpPr txBox="1"/>
          <p:nvPr/>
        </p:nvSpPr>
        <p:spPr>
          <a:xfrm>
            <a:off x="3094404" y="367690"/>
            <a:ext cx="5994400" cy="41395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lnSpc>
                <a:spcPct val="110000"/>
              </a:lnSpc>
              <a:spcBef>
                <a:spcPts val="1200"/>
              </a:spcBef>
              <a:spcAft>
                <a:spcPts val="200"/>
              </a:spcAft>
            </a:pPr>
            <a:r>
              <a:rPr lang="fr-FR" sz="2000" b="1">
                <a:cs typeface="Calibri"/>
              </a:rPr>
              <a:t>Découverte du CSS et application</a:t>
            </a:r>
          </a:p>
        </p:txBody>
      </p:sp>
      <p:sp>
        <p:nvSpPr>
          <p:cNvPr id="4" name="Espace réservé du contenu 2">
            <a:extLst>
              <a:ext uri="{FF2B5EF4-FFF2-40B4-BE49-F238E27FC236}">
                <a16:creationId xmlns:a16="http://schemas.microsoft.com/office/drawing/2014/main" id="{A89E0A5D-996B-19E8-94DB-84BF450C7363}"/>
              </a:ext>
            </a:extLst>
          </p:cNvPr>
          <p:cNvSpPr txBox="1">
            <a:spLocks/>
          </p:cNvSpPr>
          <p:nvPr/>
        </p:nvSpPr>
        <p:spPr>
          <a:xfrm>
            <a:off x="1487365" y="875690"/>
            <a:ext cx="9213850" cy="393700"/>
          </a:xfrm>
          <a:prstGeom prst="rect">
            <a:avLst/>
          </a:prstGeom>
        </p:spPr>
        <p:txBody>
          <a:bodyPr lIns="91440" tIns="45720" rIns="91440" bIns="45720" anchor="t">
            <a:normAutofit fontScale="92500" lnSpcReduction="10000"/>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fr-FR" b="1">
                <a:solidFill>
                  <a:schemeClr val="accent1"/>
                </a:solidFill>
                <a:cs typeface="Calibri"/>
              </a:rPr>
              <a:t>Le display</a:t>
            </a:r>
          </a:p>
          <a:p>
            <a:pPr marL="0" indent="0" algn="ctr">
              <a:buNone/>
            </a:pPr>
            <a:endParaRPr lang="fr-FR" b="1">
              <a:solidFill>
                <a:schemeClr val="accent1"/>
              </a:solidFill>
              <a:cs typeface="Calibri"/>
            </a:endParaRPr>
          </a:p>
        </p:txBody>
      </p:sp>
      <p:sp>
        <p:nvSpPr>
          <p:cNvPr id="8" name="ZoneTexte 2">
            <a:extLst>
              <a:ext uri="{FF2B5EF4-FFF2-40B4-BE49-F238E27FC236}">
                <a16:creationId xmlns:a16="http://schemas.microsoft.com/office/drawing/2014/main" id="{D14C1BE5-2243-71E4-B1C9-FD844BAD6E90}"/>
              </a:ext>
            </a:extLst>
          </p:cNvPr>
          <p:cNvSpPr txBox="1"/>
          <p:nvPr/>
        </p:nvSpPr>
        <p:spPr>
          <a:xfrm>
            <a:off x="949290" y="1769207"/>
            <a:ext cx="10408904" cy="497649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noProof="1">
                <a:solidFill>
                  <a:srgbClr val="E45649"/>
                </a:solidFill>
                <a:latin typeface="Consolas"/>
                <a:cs typeface="Calibri"/>
              </a:rPr>
              <a:t>div</a:t>
            </a:r>
            <a:r>
              <a:rPr lang="fr-FR" noProof="1">
                <a:solidFill>
                  <a:srgbClr val="383A42"/>
                </a:solidFill>
                <a:latin typeface="Consolas"/>
                <a:cs typeface="Calibri"/>
              </a:rPr>
              <a:t> {</a:t>
            </a:r>
            <a:endParaRPr lang="fr-FR" noProof="1">
              <a:ea typeface="+mn-lt"/>
              <a:cs typeface="+mn-lt"/>
            </a:endParaRPr>
          </a:p>
          <a:p>
            <a:r>
              <a:rPr lang="fr-FR" noProof="1">
                <a:solidFill>
                  <a:srgbClr val="383A42"/>
                </a:solidFill>
                <a:latin typeface="Consolas"/>
                <a:cs typeface="Calibri"/>
              </a:rPr>
              <a:t>  display: inline;</a:t>
            </a:r>
            <a:endParaRPr lang="fr-FR" noProof="1">
              <a:ea typeface="+mn-lt"/>
              <a:cs typeface="+mn-lt"/>
            </a:endParaRPr>
          </a:p>
          <a:p>
            <a:r>
              <a:rPr lang="fr-FR" noProof="1">
                <a:solidFill>
                  <a:srgbClr val="383A42"/>
                </a:solidFill>
                <a:latin typeface="Consolas"/>
                <a:cs typeface="Calibri"/>
              </a:rPr>
              <a:t>  display: block;</a:t>
            </a:r>
            <a:endParaRPr lang="en-US" noProof="1">
              <a:ea typeface="+mn-lt"/>
              <a:cs typeface="+mn-lt"/>
            </a:endParaRPr>
          </a:p>
          <a:p>
            <a:r>
              <a:rPr lang="fr-FR" noProof="1">
                <a:solidFill>
                  <a:srgbClr val="383A42"/>
                </a:solidFill>
                <a:latin typeface="Consolas"/>
                <a:cs typeface="Calibri"/>
              </a:rPr>
              <a:t>  display:inline-block;</a:t>
            </a:r>
            <a:endParaRPr lang="fr-FR" noProof="1">
              <a:ea typeface="+mn-lt"/>
              <a:cs typeface="+mn-lt"/>
            </a:endParaRPr>
          </a:p>
          <a:p>
            <a:r>
              <a:rPr lang="fr-FR" noProof="1">
                <a:solidFill>
                  <a:srgbClr val="383A42"/>
                </a:solidFill>
                <a:latin typeface="Consolas"/>
                <a:cs typeface="Calibri"/>
              </a:rPr>
              <a:t>  display: none; </a:t>
            </a:r>
            <a:br>
              <a:rPr lang="fr-FR" noProof="1">
                <a:latin typeface="Consolas"/>
                <a:cs typeface="Calibri"/>
              </a:rPr>
            </a:br>
            <a:r>
              <a:rPr lang="fr-FR" noProof="1">
                <a:solidFill>
                  <a:srgbClr val="383A42"/>
                </a:solidFill>
                <a:latin typeface="Consolas"/>
                <a:cs typeface="Calibri"/>
              </a:rPr>
              <a:t>  visibility: hidden; </a:t>
            </a:r>
            <a:endParaRPr lang="fr-FR" noProof="1">
              <a:ea typeface="+mn-lt"/>
              <a:cs typeface="+mn-lt"/>
            </a:endParaRPr>
          </a:p>
          <a:p>
            <a:r>
              <a:rPr lang="fr-FR" noProof="1">
                <a:solidFill>
                  <a:srgbClr val="383A42"/>
                </a:solidFill>
                <a:latin typeface="Consolas"/>
                <a:cs typeface="Calibri"/>
              </a:rPr>
              <a:t>}</a:t>
            </a:r>
            <a:endParaRPr lang="fr-FR" noProof="1">
              <a:ea typeface="+mn-lt"/>
              <a:cs typeface="+mn-lt"/>
            </a:endParaRPr>
          </a:p>
          <a:p>
            <a:endParaRPr lang="fr-FR" noProof="1">
              <a:solidFill>
                <a:srgbClr val="383A42"/>
              </a:solidFill>
              <a:latin typeface="Consolas"/>
              <a:cs typeface="Calibri"/>
            </a:endParaRPr>
          </a:p>
          <a:p>
            <a:endParaRPr lang="fr-FR" noProof="1">
              <a:solidFill>
                <a:srgbClr val="383A42"/>
              </a:solidFill>
              <a:latin typeface="Consolas"/>
              <a:cs typeface="Calibri"/>
            </a:endParaRPr>
          </a:p>
          <a:p>
            <a:pPr marL="285750" indent="-285750">
              <a:buFont typeface="Arial"/>
              <a:buChar char="•"/>
            </a:pPr>
            <a:r>
              <a:rPr lang="fr-FR" b="1" noProof="1">
                <a:solidFill>
                  <a:srgbClr val="FF0000"/>
                </a:solidFill>
                <a:latin typeface="Calibri"/>
                <a:cs typeface="Calibri"/>
              </a:rPr>
              <a:t>NB :</a:t>
            </a:r>
            <a:r>
              <a:rPr lang="fr-FR" noProof="1">
                <a:solidFill>
                  <a:schemeClr val="tx1">
                    <a:lumMod val="75000"/>
                    <a:lumOff val="25000"/>
                  </a:schemeClr>
                </a:solidFill>
                <a:latin typeface="Calibri"/>
                <a:cs typeface="Calibri"/>
              </a:rPr>
              <a:t> Masquer un élément peut être fait en définissant la propriété display sur none. L'élément sera masqué et la page s'affichera comme si l'élément n'existait pas.</a:t>
            </a:r>
            <a:endParaRPr lang="en-US" noProof="1">
              <a:solidFill>
                <a:schemeClr val="tx1">
                  <a:lumMod val="75000"/>
                  <a:lumOff val="25000"/>
                </a:schemeClr>
              </a:solidFill>
              <a:ea typeface="+mn-lt"/>
              <a:cs typeface="+mn-lt"/>
            </a:endParaRPr>
          </a:p>
          <a:p>
            <a:pPr marL="285750" indent="-285750">
              <a:buFont typeface="Arial"/>
              <a:buChar char="•"/>
            </a:pPr>
            <a:endParaRPr lang="fr-FR" noProof="1">
              <a:ea typeface="+mn-lt"/>
              <a:cs typeface="+mn-lt"/>
            </a:endParaRPr>
          </a:p>
          <a:p>
            <a:pPr marL="285750" indent="-285750">
              <a:buFont typeface="Arial"/>
              <a:buChar char="•"/>
            </a:pPr>
            <a:r>
              <a:rPr lang="fr-FR" noProof="1">
                <a:latin typeface="Calibri"/>
                <a:cs typeface="Calibri"/>
              </a:rPr>
              <a:t>Par contre avec visibility :hidden, l'élément occupera toujours le même espace qu'auparavant. L'élément sera masqué, mais affectera toujours la mise en page.</a:t>
            </a:r>
            <a:endParaRPr lang="fr-FR" noProof="1">
              <a:ea typeface="+mn-lt"/>
              <a:cs typeface="+mn-lt"/>
            </a:endParaRPr>
          </a:p>
          <a:p>
            <a:endParaRPr lang="fr-FR" noProof="1">
              <a:solidFill>
                <a:srgbClr val="383A42"/>
              </a:solidFill>
              <a:latin typeface="Consolas"/>
              <a:cs typeface="Calibri"/>
            </a:endParaRPr>
          </a:p>
          <a:p>
            <a:endParaRPr lang="fr-FR" noProof="1">
              <a:solidFill>
                <a:srgbClr val="383A42"/>
              </a:solidFill>
              <a:latin typeface="Consolas"/>
              <a:cs typeface="Calibri"/>
            </a:endParaRPr>
          </a:p>
          <a:p>
            <a:pPr>
              <a:lnSpc>
                <a:spcPct val="114999"/>
              </a:lnSpc>
              <a:spcBef>
                <a:spcPts val="1200"/>
              </a:spcBef>
              <a:spcAft>
                <a:spcPts val="1000"/>
              </a:spcAft>
            </a:pPr>
            <a:endParaRPr lang="fr-FR" noProof="1">
              <a:latin typeface="Consolas"/>
              <a:cs typeface="Calibri"/>
            </a:endParaRPr>
          </a:p>
        </p:txBody>
      </p:sp>
    </p:spTree>
    <p:extLst>
      <p:ext uri="{BB962C8B-B14F-4D97-AF65-F5344CB8AC3E}">
        <p14:creationId xmlns:p14="http://schemas.microsoft.com/office/powerpoint/2010/main" val="242383710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Connecteur droit 12">
            <a:extLst>
              <a:ext uri="{FF2B5EF4-FFF2-40B4-BE49-F238E27FC236}">
                <a16:creationId xmlns:a16="http://schemas.microsoft.com/office/drawing/2014/main" id="{7F409621-235B-42B7-8C57-C671A5B850E8}"/>
              </a:ext>
              <a:ext uri="{C183D7F6-B498-43B3-948B-1728B52AA6E4}">
                <adec:decorative xmlns:adec="http://schemas.microsoft.com/office/drawing/2017/decorative" val="1"/>
              </a:ext>
            </a:extLst>
          </p:cNvPr>
          <p:cNvCxnSpPr>
            <a:cxnSpLocks/>
          </p:cNvCxnSpPr>
          <p:nvPr/>
        </p:nvCxnSpPr>
        <p:spPr>
          <a:xfrm>
            <a:off x="240908" y="6459681"/>
            <a:ext cx="0" cy="398319"/>
          </a:xfrm>
          <a:prstGeom prst="line">
            <a:avLst/>
          </a:prstGeom>
          <a:ln w="139700">
            <a:solidFill>
              <a:schemeClr val="accent2"/>
            </a:solidFill>
            <a:prstDash val="solid"/>
          </a:ln>
        </p:spPr>
        <p:style>
          <a:lnRef idx="1">
            <a:schemeClr val="accent1"/>
          </a:lnRef>
          <a:fillRef idx="0">
            <a:schemeClr val="accent1"/>
          </a:fillRef>
          <a:effectRef idx="0">
            <a:schemeClr val="accent1"/>
          </a:effectRef>
          <a:fontRef idx="minor">
            <a:schemeClr val="tx1"/>
          </a:fontRef>
        </p:style>
      </p:cxnSp>
      <p:grpSp>
        <p:nvGrpSpPr>
          <p:cNvPr id="13" name="Groupe 12">
            <a:extLst>
              <a:ext uri="{FF2B5EF4-FFF2-40B4-BE49-F238E27FC236}">
                <a16:creationId xmlns:a16="http://schemas.microsoft.com/office/drawing/2014/main" id="{85DCF745-39CA-459B-8ACF-F7DEC90EFF33}"/>
              </a:ext>
              <a:ext uri="{C183D7F6-B498-43B3-948B-1728B52AA6E4}">
                <adec:decorative xmlns:adec="http://schemas.microsoft.com/office/drawing/2017/decorative" val="1"/>
              </a:ext>
            </a:extLst>
          </p:cNvPr>
          <p:cNvGrpSpPr/>
          <p:nvPr/>
        </p:nvGrpSpPr>
        <p:grpSpPr>
          <a:xfrm>
            <a:off x="9233656" y="-30668"/>
            <a:ext cx="2958344" cy="565210"/>
            <a:chOff x="1216702" y="-785818"/>
            <a:chExt cx="6391124" cy="1384729"/>
          </a:xfrm>
        </p:grpSpPr>
        <p:sp>
          <p:nvSpPr>
            <p:cNvPr id="14" name="Rectangle 1">
              <a:extLst>
                <a:ext uri="{FF2B5EF4-FFF2-40B4-BE49-F238E27FC236}">
                  <a16:creationId xmlns:a16="http://schemas.microsoft.com/office/drawing/2014/main" id="{1DD38E9F-DD41-498F-8651-C39F97B54463}"/>
                </a:ext>
              </a:extLst>
            </p:cNvPr>
            <p:cNvSpPr/>
            <p:nvPr/>
          </p:nvSpPr>
          <p:spPr>
            <a:xfrm>
              <a:off x="1216702" y="-755745"/>
              <a:ext cx="2792437" cy="728927"/>
            </a:xfrm>
            <a:custGeom>
              <a:avLst/>
              <a:gdLst>
                <a:gd name="connsiteX0" fmla="*/ 0 w 2778276"/>
                <a:gd name="connsiteY0" fmla="*/ 0 h 471777"/>
                <a:gd name="connsiteX1" fmla="*/ 2778276 w 2778276"/>
                <a:gd name="connsiteY1" fmla="*/ 0 h 471777"/>
                <a:gd name="connsiteX2" fmla="*/ 2778276 w 2778276"/>
                <a:gd name="connsiteY2" fmla="*/ 471777 h 471777"/>
                <a:gd name="connsiteX3" fmla="*/ 0 w 2778276"/>
                <a:gd name="connsiteY3" fmla="*/ 471777 h 471777"/>
                <a:gd name="connsiteX4" fmla="*/ 0 w 2778276"/>
                <a:gd name="connsiteY4" fmla="*/ 0 h 471777"/>
                <a:gd name="connsiteX0" fmla="*/ 0 w 2778276"/>
                <a:gd name="connsiteY0" fmla="*/ 0 h 499912"/>
                <a:gd name="connsiteX1" fmla="*/ 2778276 w 2778276"/>
                <a:gd name="connsiteY1" fmla="*/ 0 h 499912"/>
                <a:gd name="connsiteX2" fmla="*/ 2778276 w 2778276"/>
                <a:gd name="connsiteY2" fmla="*/ 471777 h 499912"/>
                <a:gd name="connsiteX3" fmla="*/ 576775 w 2778276"/>
                <a:gd name="connsiteY3" fmla="*/ 499912 h 499912"/>
                <a:gd name="connsiteX4" fmla="*/ 0 w 2778276"/>
                <a:gd name="connsiteY4" fmla="*/ 0 h 499912"/>
                <a:gd name="connsiteX0" fmla="*/ 0 w 2792344"/>
                <a:gd name="connsiteY0" fmla="*/ 0 h 514001"/>
                <a:gd name="connsiteX1" fmla="*/ 2778276 w 2792344"/>
                <a:gd name="connsiteY1" fmla="*/ 0 h 514001"/>
                <a:gd name="connsiteX2" fmla="*/ 2792344 w 2792344"/>
                <a:gd name="connsiteY2" fmla="*/ 514001 h 514001"/>
                <a:gd name="connsiteX3" fmla="*/ 576775 w 2792344"/>
                <a:gd name="connsiteY3" fmla="*/ 499912 h 514001"/>
                <a:gd name="connsiteX4" fmla="*/ 0 w 2792344"/>
                <a:gd name="connsiteY4" fmla="*/ 0 h 514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2344" h="514001">
                  <a:moveTo>
                    <a:pt x="0" y="0"/>
                  </a:moveTo>
                  <a:lnTo>
                    <a:pt x="2778276" y="0"/>
                  </a:lnTo>
                  <a:lnTo>
                    <a:pt x="2792344" y="514001"/>
                  </a:lnTo>
                  <a:lnTo>
                    <a:pt x="576775" y="499912"/>
                  </a:lnTo>
                  <a:lnTo>
                    <a:pt x="0" y="0"/>
                  </a:lnTo>
                  <a:close/>
                </a:path>
              </a:pathLst>
            </a:custGeom>
            <a:solidFill>
              <a:srgbClr val="EE740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fr-FR">
                <a:solidFill>
                  <a:srgbClr val="00366C"/>
                </a:solidFill>
              </a:endParaRPr>
            </a:p>
          </p:txBody>
        </p:sp>
        <p:sp>
          <p:nvSpPr>
            <p:cNvPr id="15" name="Rectangle 2">
              <a:extLst>
                <a:ext uri="{FF2B5EF4-FFF2-40B4-BE49-F238E27FC236}">
                  <a16:creationId xmlns:a16="http://schemas.microsoft.com/office/drawing/2014/main" id="{ADAB0AEC-795E-4826-A0D6-2720A6B5F17E}"/>
                </a:ext>
              </a:extLst>
            </p:cNvPr>
            <p:cNvSpPr/>
            <p:nvPr/>
          </p:nvSpPr>
          <p:spPr>
            <a:xfrm>
              <a:off x="1968078" y="-785818"/>
              <a:ext cx="5639748" cy="1384729"/>
            </a:xfrm>
            <a:custGeom>
              <a:avLst/>
              <a:gdLst>
                <a:gd name="connsiteX0" fmla="*/ 0 w 4000500"/>
                <a:gd name="connsiteY0" fmla="*/ 0 h 800100"/>
                <a:gd name="connsiteX1" fmla="*/ 4000500 w 4000500"/>
                <a:gd name="connsiteY1" fmla="*/ 0 h 800100"/>
                <a:gd name="connsiteX2" fmla="*/ 4000500 w 4000500"/>
                <a:gd name="connsiteY2" fmla="*/ 800100 h 800100"/>
                <a:gd name="connsiteX3" fmla="*/ 0 w 4000500"/>
                <a:gd name="connsiteY3" fmla="*/ 800100 h 800100"/>
                <a:gd name="connsiteX4" fmla="*/ 0 w 4000500"/>
                <a:gd name="connsiteY4" fmla="*/ 0 h 800100"/>
                <a:gd name="connsiteX0" fmla="*/ 0 w 4000500"/>
                <a:gd name="connsiteY0" fmla="*/ 0 h 800100"/>
                <a:gd name="connsiteX1" fmla="*/ 4000500 w 4000500"/>
                <a:gd name="connsiteY1" fmla="*/ 0 h 800100"/>
                <a:gd name="connsiteX2" fmla="*/ 4000500 w 4000500"/>
                <a:gd name="connsiteY2" fmla="*/ 800100 h 800100"/>
                <a:gd name="connsiteX3" fmla="*/ 792480 w 4000500"/>
                <a:gd name="connsiteY3" fmla="*/ 800100 h 800100"/>
                <a:gd name="connsiteX4" fmla="*/ 0 w 4000500"/>
                <a:gd name="connsiteY4" fmla="*/ 0 h 800100"/>
                <a:gd name="connsiteX0" fmla="*/ 0 w 4428566"/>
                <a:gd name="connsiteY0" fmla="*/ 0 h 806393"/>
                <a:gd name="connsiteX1" fmla="*/ 4000500 w 4428566"/>
                <a:gd name="connsiteY1" fmla="*/ 0 h 806393"/>
                <a:gd name="connsiteX2" fmla="*/ 4428566 w 4428566"/>
                <a:gd name="connsiteY2" fmla="*/ 806393 h 806393"/>
                <a:gd name="connsiteX3" fmla="*/ 792480 w 4428566"/>
                <a:gd name="connsiteY3" fmla="*/ 800100 h 806393"/>
                <a:gd name="connsiteX4" fmla="*/ 0 w 4428566"/>
                <a:gd name="connsiteY4" fmla="*/ 0 h 806393"/>
                <a:gd name="connsiteX0" fmla="*/ 0 w 4428566"/>
                <a:gd name="connsiteY0" fmla="*/ 0 h 806393"/>
                <a:gd name="connsiteX1" fmla="*/ 4428566 w 4428566"/>
                <a:gd name="connsiteY1" fmla="*/ 7035 h 806393"/>
                <a:gd name="connsiteX2" fmla="*/ 4428566 w 4428566"/>
                <a:gd name="connsiteY2" fmla="*/ 806393 h 806393"/>
                <a:gd name="connsiteX3" fmla="*/ 792480 w 4428566"/>
                <a:gd name="connsiteY3" fmla="*/ 800100 h 806393"/>
                <a:gd name="connsiteX4" fmla="*/ 0 w 4428566"/>
                <a:gd name="connsiteY4" fmla="*/ 0 h 8063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28566" h="806393">
                  <a:moveTo>
                    <a:pt x="0" y="0"/>
                  </a:moveTo>
                  <a:lnTo>
                    <a:pt x="4428566" y="7035"/>
                  </a:lnTo>
                  <a:lnTo>
                    <a:pt x="4428566" y="806393"/>
                  </a:lnTo>
                  <a:lnTo>
                    <a:pt x="792480" y="800100"/>
                  </a:lnTo>
                  <a:lnTo>
                    <a:pt x="0" y="0"/>
                  </a:lnTo>
                  <a:close/>
                </a:path>
              </a:pathLst>
            </a:custGeom>
            <a:solidFill>
              <a:srgbClr val="0B84FF"/>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nSpc>
                  <a:spcPct val="120000"/>
                </a:lnSpc>
                <a:spcBef>
                  <a:spcPts val="200"/>
                </a:spcBef>
              </a:pPr>
              <a:r>
                <a:rPr lang="fr-FR" sz="1000" kern="1000">
                  <a:solidFill>
                    <a:srgbClr val="00366C"/>
                  </a:solidFill>
                  <a:effectLst/>
                  <a:ea typeface="Calibri" panose="020F0502020204030204" pitchFamily="34" charset="0"/>
                  <a:cs typeface="Times New Roman" panose="02020603050405020304" pitchFamily="18" charset="0"/>
                </a:rPr>
                <a:t> </a:t>
              </a:r>
            </a:p>
          </p:txBody>
        </p:sp>
      </p:grpSp>
      <p:pic>
        <p:nvPicPr>
          <p:cNvPr id="16" name="Graphique 218">
            <a:extLst>
              <a:ext uri="{FF2B5EF4-FFF2-40B4-BE49-F238E27FC236}">
                <a16:creationId xmlns:a16="http://schemas.microsoft.com/office/drawing/2014/main" id="{797E772C-3E32-4DC4-9154-2641BFB9AA2D}"/>
              </a:ext>
            </a:extLst>
          </p:cNvPr>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40909" y="193345"/>
            <a:ext cx="1424861" cy="311868"/>
          </a:xfrm>
          <a:prstGeom prst="rect">
            <a:avLst/>
          </a:prstGeom>
        </p:spPr>
      </p:pic>
      <p:sp>
        <p:nvSpPr>
          <p:cNvPr id="17" name="Zone de texte 2">
            <a:extLst>
              <a:ext uri="{FF2B5EF4-FFF2-40B4-BE49-F238E27FC236}">
                <a16:creationId xmlns:a16="http://schemas.microsoft.com/office/drawing/2014/main" id="{BB37616C-272E-47F1-863A-B2C92FBE80F3}"/>
              </a:ext>
            </a:extLst>
          </p:cNvPr>
          <p:cNvSpPr txBox="1">
            <a:spLocks noChangeArrowheads="1"/>
          </p:cNvSpPr>
          <p:nvPr/>
        </p:nvSpPr>
        <p:spPr bwMode="auto">
          <a:xfrm>
            <a:off x="10440745" y="130371"/>
            <a:ext cx="18367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spcBef>
                <a:spcPct val="0"/>
              </a:spcBef>
              <a:spcAft>
                <a:spcPct val="0"/>
              </a:spcAft>
            </a:pPr>
            <a:r>
              <a:rPr lang="fr-FR">
                <a:solidFill>
                  <a:schemeClr val="bg1"/>
                </a:solidFill>
                <a:latin typeface="Arial"/>
                <a:cs typeface="Arial"/>
              </a:rPr>
              <a:t>Atelier 2 HTML</a:t>
            </a:r>
            <a:endParaRPr lang="en-US">
              <a:solidFill>
                <a:schemeClr val="bg1"/>
              </a:solidFill>
            </a:endParaRPr>
          </a:p>
        </p:txBody>
      </p:sp>
      <p:cxnSp>
        <p:nvCxnSpPr>
          <p:cNvPr id="21" name="Connecteur droit 12">
            <a:extLst>
              <a:ext uri="{FF2B5EF4-FFF2-40B4-BE49-F238E27FC236}">
                <a16:creationId xmlns:a16="http://schemas.microsoft.com/office/drawing/2014/main" id="{2FD4896E-C3EA-4312-B8B9-061395FD30B9}"/>
              </a:ext>
              <a:ext uri="{C183D7F6-B498-43B3-948B-1728B52AA6E4}">
                <adec:decorative xmlns:adec="http://schemas.microsoft.com/office/drawing/2017/decorative" val="1"/>
              </a:ext>
            </a:extLst>
          </p:cNvPr>
          <p:cNvCxnSpPr>
            <a:cxnSpLocks/>
          </p:cNvCxnSpPr>
          <p:nvPr/>
        </p:nvCxnSpPr>
        <p:spPr>
          <a:xfrm>
            <a:off x="10526228" y="71037"/>
            <a:ext cx="1416204" cy="0"/>
          </a:xfrm>
          <a:prstGeom prst="line">
            <a:avLst/>
          </a:prstGeom>
          <a:ln w="57150">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25" name="Espace réservé du numéro de diapositive 24">
            <a:extLst>
              <a:ext uri="{FF2B5EF4-FFF2-40B4-BE49-F238E27FC236}">
                <a16:creationId xmlns:a16="http://schemas.microsoft.com/office/drawing/2014/main" id="{6BFAE7BC-893E-4B9B-AB04-BFD3DE9B75A1}"/>
              </a:ext>
            </a:extLst>
          </p:cNvPr>
          <p:cNvSpPr>
            <a:spLocks noGrp="1"/>
          </p:cNvSpPr>
          <p:nvPr>
            <p:ph type="sldNum" sz="quarter" idx="12"/>
          </p:nvPr>
        </p:nvSpPr>
        <p:spPr/>
        <p:txBody>
          <a:bodyPr/>
          <a:lstStyle/>
          <a:p>
            <a:r>
              <a:rPr lang="fr-FR">
                <a:ea typeface="Calibri"/>
                <a:cs typeface="Calibri"/>
              </a:rPr>
              <a:t>73</a:t>
            </a:r>
          </a:p>
        </p:txBody>
      </p:sp>
      <p:sp>
        <p:nvSpPr>
          <p:cNvPr id="3" name="TextBox 2">
            <a:extLst>
              <a:ext uri="{FF2B5EF4-FFF2-40B4-BE49-F238E27FC236}">
                <a16:creationId xmlns:a16="http://schemas.microsoft.com/office/drawing/2014/main" id="{300F317F-220A-C48E-5C15-8F401C4C2259}"/>
              </a:ext>
            </a:extLst>
          </p:cNvPr>
          <p:cNvSpPr txBox="1"/>
          <p:nvPr/>
        </p:nvSpPr>
        <p:spPr>
          <a:xfrm>
            <a:off x="3094404" y="367690"/>
            <a:ext cx="5994400" cy="41395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lnSpc>
                <a:spcPct val="110000"/>
              </a:lnSpc>
              <a:spcBef>
                <a:spcPts val="1200"/>
              </a:spcBef>
              <a:spcAft>
                <a:spcPts val="200"/>
              </a:spcAft>
            </a:pPr>
            <a:r>
              <a:rPr lang="fr-FR" sz="2000" b="1">
                <a:cs typeface="Calibri"/>
              </a:rPr>
              <a:t>Découverte du CSS et application</a:t>
            </a:r>
          </a:p>
        </p:txBody>
      </p:sp>
      <p:sp>
        <p:nvSpPr>
          <p:cNvPr id="4" name="Espace réservé du contenu 2">
            <a:extLst>
              <a:ext uri="{FF2B5EF4-FFF2-40B4-BE49-F238E27FC236}">
                <a16:creationId xmlns:a16="http://schemas.microsoft.com/office/drawing/2014/main" id="{A89E0A5D-996B-19E8-94DB-84BF450C7363}"/>
              </a:ext>
            </a:extLst>
          </p:cNvPr>
          <p:cNvSpPr txBox="1">
            <a:spLocks/>
          </p:cNvSpPr>
          <p:nvPr/>
        </p:nvSpPr>
        <p:spPr>
          <a:xfrm>
            <a:off x="1487365" y="875690"/>
            <a:ext cx="9213850" cy="393700"/>
          </a:xfrm>
          <a:prstGeom prst="rect">
            <a:avLst/>
          </a:prstGeom>
        </p:spPr>
        <p:txBody>
          <a:bodyPr lIns="91440" tIns="45720" rIns="91440" bIns="45720" anchor="t">
            <a:normAutofit fontScale="92500" lnSpcReduction="10000"/>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fr-FR" b="1">
                <a:solidFill>
                  <a:schemeClr val="accent1"/>
                </a:solidFill>
                <a:cs typeface="Calibri"/>
              </a:rPr>
              <a:t>Le positionnement</a:t>
            </a:r>
          </a:p>
          <a:p>
            <a:pPr marL="0" indent="0" algn="ctr">
              <a:buNone/>
            </a:pPr>
            <a:endParaRPr lang="fr-FR" b="1">
              <a:solidFill>
                <a:schemeClr val="accent1"/>
              </a:solidFill>
              <a:cs typeface="Calibri"/>
            </a:endParaRPr>
          </a:p>
        </p:txBody>
      </p:sp>
      <p:sp>
        <p:nvSpPr>
          <p:cNvPr id="8" name="ZoneTexte 2">
            <a:extLst>
              <a:ext uri="{FF2B5EF4-FFF2-40B4-BE49-F238E27FC236}">
                <a16:creationId xmlns:a16="http://schemas.microsoft.com/office/drawing/2014/main" id="{D14C1BE5-2243-71E4-B1C9-FD844BAD6E90}"/>
              </a:ext>
            </a:extLst>
          </p:cNvPr>
          <p:cNvSpPr txBox="1"/>
          <p:nvPr/>
        </p:nvSpPr>
        <p:spPr>
          <a:xfrm>
            <a:off x="949290" y="1769207"/>
            <a:ext cx="10408904" cy="442249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noProof="1">
                <a:solidFill>
                  <a:srgbClr val="E45649"/>
                </a:solidFill>
                <a:latin typeface="Consolas"/>
                <a:cs typeface="Calibri"/>
              </a:rPr>
              <a:t>div</a:t>
            </a:r>
            <a:r>
              <a:rPr lang="fr-FR" noProof="1">
                <a:solidFill>
                  <a:srgbClr val="383A42"/>
                </a:solidFill>
                <a:latin typeface="Consolas"/>
                <a:cs typeface="Calibri"/>
              </a:rPr>
              <a:t> {</a:t>
            </a:r>
            <a:endParaRPr lang="fr-FR" noProof="1">
              <a:ea typeface="+mn-lt"/>
              <a:cs typeface="+mn-lt"/>
            </a:endParaRPr>
          </a:p>
          <a:p>
            <a:r>
              <a:rPr lang="fr-FR" noProof="1">
                <a:solidFill>
                  <a:srgbClr val="383A42"/>
                </a:solidFill>
                <a:latin typeface="Consolas"/>
                <a:cs typeface="Calibri"/>
              </a:rPr>
              <a:t>  position: static; /* valeur par défaut */</a:t>
            </a:r>
            <a:endParaRPr lang="fr-FR" noProof="1">
              <a:ea typeface="+mn-lt"/>
              <a:cs typeface="+mn-lt"/>
            </a:endParaRPr>
          </a:p>
          <a:p>
            <a:r>
              <a:rPr lang="fr-FR" noProof="1">
                <a:solidFill>
                  <a:srgbClr val="383A42"/>
                </a:solidFill>
                <a:latin typeface="Consolas"/>
                <a:cs typeface="Calibri"/>
              </a:rPr>
              <a:t>  position: relative; </a:t>
            </a:r>
            <a:endParaRPr lang="fr-FR" noProof="1">
              <a:ea typeface="+mn-lt"/>
              <a:cs typeface="+mn-lt"/>
            </a:endParaRPr>
          </a:p>
          <a:p>
            <a:r>
              <a:rPr lang="fr-FR" noProof="1">
                <a:solidFill>
                  <a:srgbClr val="383A42"/>
                </a:solidFill>
                <a:latin typeface="Consolas"/>
                <a:cs typeface="Calibri"/>
              </a:rPr>
              <a:t>  position: fixed;</a:t>
            </a:r>
            <a:endParaRPr lang="fr-FR" noProof="1">
              <a:ea typeface="+mn-lt"/>
              <a:cs typeface="+mn-lt"/>
            </a:endParaRPr>
          </a:p>
          <a:p>
            <a:r>
              <a:rPr lang="fr-FR" noProof="1">
                <a:solidFill>
                  <a:srgbClr val="383A42"/>
                </a:solidFill>
                <a:latin typeface="Consolas"/>
                <a:cs typeface="Calibri"/>
              </a:rPr>
              <a:t>  position: absolute;</a:t>
            </a:r>
            <a:endParaRPr lang="fr-FR" noProof="1">
              <a:ea typeface="+mn-lt"/>
              <a:cs typeface="+mn-lt"/>
            </a:endParaRPr>
          </a:p>
          <a:p>
            <a:r>
              <a:rPr lang="fr-FR" noProof="1">
                <a:solidFill>
                  <a:srgbClr val="383A42"/>
                </a:solidFill>
                <a:latin typeface="Consolas"/>
                <a:cs typeface="Calibri"/>
              </a:rPr>
              <a:t>  position: sticky;</a:t>
            </a:r>
            <a:endParaRPr lang="fr-FR" noProof="1">
              <a:ea typeface="+mn-lt"/>
              <a:cs typeface="+mn-lt"/>
            </a:endParaRPr>
          </a:p>
          <a:p>
            <a:pPr marL="285750" indent="-285750">
              <a:buFont typeface="Arial"/>
              <a:buChar char="•"/>
            </a:pPr>
            <a:endParaRPr lang="fr-FR" noProof="1">
              <a:ea typeface="+mn-lt"/>
              <a:cs typeface="+mn-lt"/>
            </a:endParaRPr>
          </a:p>
          <a:p>
            <a:r>
              <a:rPr lang="fr-FR" noProof="1">
                <a:solidFill>
                  <a:srgbClr val="383A42"/>
                </a:solidFill>
                <a:latin typeface="Consolas"/>
                <a:cs typeface="Calibri"/>
              </a:rPr>
              <a:t>  bottom: </a:t>
            </a:r>
            <a:r>
              <a:rPr lang="fr-FR" noProof="1">
                <a:solidFill>
                  <a:srgbClr val="986801"/>
                </a:solidFill>
                <a:latin typeface="Consolas"/>
                <a:cs typeface="Calibri"/>
              </a:rPr>
              <a:t>0</a:t>
            </a:r>
            <a:r>
              <a:rPr lang="fr-FR" noProof="1">
                <a:solidFill>
                  <a:srgbClr val="383A42"/>
                </a:solidFill>
                <a:latin typeface="Consolas"/>
                <a:cs typeface="Calibri"/>
              </a:rPr>
              <a:t>; /* ou top: ; */</a:t>
            </a:r>
            <a:endParaRPr lang="fr-FR" noProof="1">
              <a:ea typeface="+mn-lt"/>
              <a:cs typeface="+mn-lt"/>
            </a:endParaRPr>
          </a:p>
          <a:p>
            <a:r>
              <a:rPr lang="fr-FR" noProof="1">
                <a:solidFill>
                  <a:srgbClr val="383A42"/>
                </a:solidFill>
                <a:latin typeface="Consolas"/>
                <a:cs typeface="Calibri"/>
              </a:rPr>
              <a:t>  right: </a:t>
            </a:r>
            <a:r>
              <a:rPr lang="fr-FR" noProof="1">
                <a:solidFill>
                  <a:srgbClr val="986801"/>
                </a:solidFill>
                <a:latin typeface="Consolas"/>
                <a:cs typeface="Calibri"/>
              </a:rPr>
              <a:t>0</a:t>
            </a:r>
            <a:r>
              <a:rPr lang="fr-FR" noProof="1">
                <a:solidFill>
                  <a:srgbClr val="383A42"/>
                </a:solidFill>
                <a:latin typeface="Consolas"/>
                <a:cs typeface="Calibri"/>
              </a:rPr>
              <a:t>; /* ou left: ; */</a:t>
            </a:r>
            <a:endParaRPr lang="fr-FR" noProof="1">
              <a:ea typeface="+mn-lt"/>
              <a:cs typeface="+mn-lt"/>
            </a:endParaRPr>
          </a:p>
          <a:p>
            <a:endParaRPr lang="fr-FR" noProof="1">
              <a:ea typeface="+mn-lt"/>
              <a:cs typeface="+mn-lt"/>
            </a:endParaRPr>
          </a:p>
          <a:p>
            <a:r>
              <a:rPr lang="fr-FR" noProof="1">
                <a:solidFill>
                  <a:srgbClr val="383A42"/>
                </a:solidFill>
                <a:latin typeface="Consolas"/>
                <a:cs typeface="Calibri"/>
              </a:rPr>
              <a:t>}</a:t>
            </a:r>
            <a:endParaRPr lang="fr-FR" noProof="1">
              <a:ea typeface="+mn-lt"/>
              <a:cs typeface="+mn-lt"/>
            </a:endParaRPr>
          </a:p>
          <a:p>
            <a:endParaRPr lang="fr-FR" noProof="1">
              <a:solidFill>
                <a:srgbClr val="383A42"/>
              </a:solidFill>
              <a:latin typeface="Consolas"/>
              <a:cs typeface="Calibri"/>
            </a:endParaRPr>
          </a:p>
          <a:p>
            <a:endParaRPr lang="fr-FR" noProof="1">
              <a:solidFill>
                <a:srgbClr val="383A42"/>
              </a:solidFill>
              <a:latin typeface="Consolas"/>
              <a:cs typeface="Calibri"/>
            </a:endParaRPr>
          </a:p>
          <a:p>
            <a:endParaRPr lang="fr-FR" noProof="1">
              <a:solidFill>
                <a:srgbClr val="383A42"/>
              </a:solidFill>
              <a:latin typeface="Consolas"/>
              <a:cs typeface="Calibri"/>
            </a:endParaRPr>
          </a:p>
          <a:p>
            <a:pPr>
              <a:lnSpc>
                <a:spcPct val="114999"/>
              </a:lnSpc>
              <a:spcBef>
                <a:spcPts val="1200"/>
              </a:spcBef>
              <a:spcAft>
                <a:spcPts val="1000"/>
              </a:spcAft>
            </a:pPr>
            <a:endParaRPr lang="fr-FR" noProof="1">
              <a:latin typeface="Consolas"/>
              <a:cs typeface="Calibri"/>
            </a:endParaRPr>
          </a:p>
        </p:txBody>
      </p:sp>
      <p:pic>
        <p:nvPicPr>
          <p:cNvPr id="6" name="Image 6">
            <a:extLst>
              <a:ext uri="{FF2B5EF4-FFF2-40B4-BE49-F238E27FC236}">
                <a16:creationId xmlns:a16="http://schemas.microsoft.com/office/drawing/2014/main" id="{1B5DA52B-FAE5-0DBC-F0D7-F5122C4D8FB4}"/>
              </a:ext>
            </a:extLst>
          </p:cNvPr>
          <p:cNvPicPr>
            <a:picLocks noChangeAspect="1"/>
          </p:cNvPicPr>
          <p:nvPr/>
        </p:nvPicPr>
        <p:blipFill>
          <a:blip r:embed="rId4"/>
          <a:stretch>
            <a:fillRect/>
          </a:stretch>
        </p:blipFill>
        <p:spPr>
          <a:xfrm>
            <a:off x="6092093" y="3469473"/>
            <a:ext cx="4384430" cy="2673978"/>
          </a:xfrm>
          <a:prstGeom prst="rect">
            <a:avLst/>
          </a:prstGeom>
        </p:spPr>
      </p:pic>
    </p:spTree>
    <p:extLst>
      <p:ext uri="{BB962C8B-B14F-4D97-AF65-F5344CB8AC3E}">
        <p14:creationId xmlns:p14="http://schemas.microsoft.com/office/powerpoint/2010/main" val="384797230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Connecteur droit 12">
            <a:extLst>
              <a:ext uri="{FF2B5EF4-FFF2-40B4-BE49-F238E27FC236}">
                <a16:creationId xmlns:a16="http://schemas.microsoft.com/office/drawing/2014/main" id="{7F409621-235B-42B7-8C57-C671A5B850E8}"/>
              </a:ext>
              <a:ext uri="{C183D7F6-B498-43B3-948B-1728B52AA6E4}">
                <adec:decorative xmlns:adec="http://schemas.microsoft.com/office/drawing/2017/decorative" val="1"/>
              </a:ext>
            </a:extLst>
          </p:cNvPr>
          <p:cNvCxnSpPr>
            <a:cxnSpLocks/>
          </p:cNvCxnSpPr>
          <p:nvPr/>
        </p:nvCxnSpPr>
        <p:spPr>
          <a:xfrm>
            <a:off x="240908" y="6459681"/>
            <a:ext cx="0" cy="398319"/>
          </a:xfrm>
          <a:prstGeom prst="line">
            <a:avLst/>
          </a:prstGeom>
          <a:ln w="139700">
            <a:solidFill>
              <a:schemeClr val="accent2"/>
            </a:solidFill>
            <a:prstDash val="solid"/>
          </a:ln>
        </p:spPr>
        <p:style>
          <a:lnRef idx="1">
            <a:schemeClr val="accent1"/>
          </a:lnRef>
          <a:fillRef idx="0">
            <a:schemeClr val="accent1"/>
          </a:fillRef>
          <a:effectRef idx="0">
            <a:schemeClr val="accent1"/>
          </a:effectRef>
          <a:fontRef idx="minor">
            <a:schemeClr val="tx1"/>
          </a:fontRef>
        </p:style>
      </p:cxnSp>
      <p:grpSp>
        <p:nvGrpSpPr>
          <p:cNvPr id="13" name="Groupe 12">
            <a:extLst>
              <a:ext uri="{FF2B5EF4-FFF2-40B4-BE49-F238E27FC236}">
                <a16:creationId xmlns:a16="http://schemas.microsoft.com/office/drawing/2014/main" id="{85DCF745-39CA-459B-8ACF-F7DEC90EFF33}"/>
              </a:ext>
              <a:ext uri="{C183D7F6-B498-43B3-948B-1728B52AA6E4}">
                <adec:decorative xmlns:adec="http://schemas.microsoft.com/office/drawing/2017/decorative" val="1"/>
              </a:ext>
            </a:extLst>
          </p:cNvPr>
          <p:cNvGrpSpPr/>
          <p:nvPr/>
        </p:nvGrpSpPr>
        <p:grpSpPr>
          <a:xfrm>
            <a:off x="9233656" y="-30668"/>
            <a:ext cx="2958344" cy="565210"/>
            <a:chOff x="1216702" y="-785818"/>
            <a:chExt cx="6391124" cy="1384729"/>
          </a:xfrm>
        </p:grpSpPr>
        <p:sp>
          <p:nvSpPr>
            <p:cNvPr id="14" name="Rectangle 1">
              <a:extLst>
                <a:ext uri="{FF2B5EF4-FFF2-40B4-BE49-F238E27FC236}">
                  <a16:creationId xmlns:a16="http://schemas.microsoft.com/office/drawing/2014/main" id="{1DD38E9F-DD41-498F-8651-C39F97B54463}"/>
                </a:ext>
              </a:extLst>
            </p:cNvPr>
            <p:cNvSpPr/>
            <p:nvPr/>
          </p:nvSpPr>
          <p:spPr>
            <a:xfrm>
              <a:off x="1216702" y="-755745"/>
              <a:ext cx="2792437" cy="728927"/>
            </a:xfrm>
            <a:custGeom>
              <a:avLst/>
              <a:gdLst>
                <a:gd name="connsiteX0" fmla="*/ 0 w 2778276"/>
                <a:gd name="connsiteY0" fmla="*/ 0 h 471777"/>
                <a:gd name="connsiteX1" fmla="*/ 2778276 w 2778276"/>
                <a:gd name="connsiteY1" fmla="*/ 0 h 471777"/>
                <a:gd name="connsiteX2" fmla="*/ 2778276 w 2778276"/>
                <a:gd name="connsiteY2" fmla="*/ 471777 h 471777"/>
                <a:gd name="connsiteX3" fmla="*/ 0 w 2778276"/>
                <a:gd name="connsiteY3" fmla="*/ 471777 h 471777"/>
                <a:gd name="connsiteX4" fmla="*/ 0 w 2778276"/>
                <a:gd name="connsiteY4" fmla="*/ 0 h 471777"/>
                <a:gd name="connsiteX0" fmla="*/ 0 w 2778276"/>
                <a:gd name="connsiteY0" fmla="*/ 0 h 499912"/>
                <a:gd name="connsiteX1" fmla="*/ 2778276 w 2778276"/>
                <a:gd name="connsiteY1" fmla="*/ 0 h 499912"/>
                <a:gd name="connsiteX2" fmla="*/ 2778276 w 2778276"/>
                <a:gd name="connsiteY2" fmla="*/ 471777 h 499912"/>
                <a:gd name="connsiteX3" fmla="*/ 576775 w 2778276"/>
                <a:gd name="connsiteY3" fmla="*/ 499912 h 499912"/>
                <a:gd name="connsiteX4" fmla="*/ 0 w 2778276"/>
                <a:gd name="connsiteY4" fmla="*/ 0 h 499912"/>
                <a:gd name="connsiteX0" fmla="*/ 0 w 2792344"/>
                <a:gd name="connsiteY0" fmla="*/ 0 h 514001"/>
                <a:gd name="connsiteX1" fmla="*/ 2778276 w 2792344"/>
                <a:gd name="connsiteY1" fmla="*/ 0 h 514001"/>
                <a:gd name="connsiteX2" fmla="*/ 2792344 w 2792344"/>
                <a:gd name="connsiteY2" fmla="*/ 514001 h 514001"/>
                <a:gd name="connsiteX3" fmla="*/ 576775 w 2792344"/>
                <a:gd name="connsiteY3" fmla="*/ 499912 h 514001"/>
                <a:gd name="connsiteX4" fmla="*/ 0 w 2792344"/>
                <a:gd name="connsiteY4" fmla="*/ 0 h 514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2344" h="514001">
                  <a:moveTo>
                    <a:pt x="0" y="0"/>
                  </a:moveTo>
                  <a:lnTo>
                    <a:pt x="2778276" y="0"/>
                  </a:lnTo>
                  <a:lnTo>
                    <a:pt x="2792344" y="514001"/>
                  </a:lnTo>
                  <a:lnTo>
                    <a:pt x="576775" y="499912"/>
                  </a:lnTo>
                  <a:lnTo>
                    <a:pt x="0" y="0"/>
                  </a:lnTo>
                  <a:close/>
                </a:path>
              </a:pathLst>
            </a:custGeom>
            <a:solidFill>
              <a:srgbClr val="EE740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fr-FR">
                <a:solidFill>
                  <a:srgbClr val="00366C"/>
                </a:solidFill>
              </a:endParaRPr>
            </a:p>
          </p:txBody>
        </p:sp>
        <p:sp>
          <p:nvSpPr>
            <p:cNvPr id="15" name="Rectangle 2">
              <a:extLst>
                <a:ext uri="{FF2B5EF4-FFF2-40B4-BE49-F238E27FC236}">
                  <a16:creationId xmlns:a16="http://schemas.microsoft.com/office/drawing/2014/main" id="{ADAB0AEC-795E-4826-A0D6-2720A6B5F17E}"/>
                </a:ext>
              </a:extLst>
            </p:cNvPr>
            <p:cNvSpPr/>
            <p:nvPr/>
          </p:nvSpPr>
          <p:spPr>
            <a:xfrm>
              <a:off x="1968078" y="-785818"/>
              <a:ext cx="5639748" cy="1384729"/>
            </a:xfrm>
            <a:custGeom>
              <a:avLst/>
              <a:gdLst>
                <a:gd name="connsiteX0" fmla="*/ 0 w 4000500"/>
                <a:gd name="connsiteY0" fmla="*/ 0 h 800100"/>
                <a:gd name="connsiteX1" fmla="*/ 4000500 w 4000500"/>
                <a:gd name="connsiteY1" fmla="*/ 0 h 800100"/>
                <a:gd name="connsiteX2" fmla="*/ 4000500 w 4000500"/>
                <a:gd name="connsiteY2" fmla="*/ 800100 h 800100"/>
                <a:gd name="connsiteX3" fmla="*/ 0 w 4000500"/>
                <a:gd name="connsiteY3" fmla="*/ 800100 h 800100"/>
                <a:gd name="connsiteX4" fmla="*/ 0 w 4000500"/>
                <a:gd name="connsiteY4" fmla="*/ 0 h 800100"/>
                <a:gd name="connsiteX0" fmla="*/ 0 w 4000500"/>
                <a:gd name="connsiteY0" fmla="*/ 0 h 800100"/>
                <a:gd name="connsiteX1" fmla="*/ 4000500 w 4000500"/>
                <a:gd name="connsiteY1" fmla="*/ 0 h 800100"/>
                <a:gd name="connsiteX2" fmla="*/ 4000500 w 4000500"/>
                <a:gd name="connsiteY2" fmla="*/ 800100 h 800100"/>
                <a:gd name="connsiteX3" fmla="*/ 792480 w 4000500"/>
                <a:gd name="connsiteY3" fmla="*/ 800100 h 800100"/>
                <a:gd name="connsiteX4" fmla="*/ 0 w 4000500"/>
                <a:gd name="connsiteY4" fmla="*/ 0 h 800100"/>
                <a:gd name="connsiteX0" fmla="*/ 0 w 4428566"/>
                <a:gd name="connsiteY0" fmla="*/ 0 h 806393"/>
                <a:gd name="connsiteX1" fmla="*/ 4000500 w 4428566"/>
                <a:gd name="connsiteY1" fmla="*/ 0 h 806393"/>
                <a:gd name="connsiteX2" fmla="*/ 4428566 w 4428566"/>
                <a:gd name="connsiteY2" fmla="*/ 806393 h 806393"/>
                <a:gd name="connsiteX3" fmla="*/ 792480 w 4428566"/>
                <a:gd name="connsiteY3" fmla="*/ 800100 h 806393"/>
                <a:gd name="connsiteX4" fmla="*/ 0 w 4428566"/>
                <a:gd name="connsiteY4" fmla="*/ 0 h 806393"/>
                <a:gd name="connsiteX0" fmla="*/ 0 w 4428566"/>
                <a:gd name="connsiteY0" fmla="*/ 0 h 806393"/>
                <a:gd name="connsiteX1" fmla="*/ 4428566 w 4428566"/>
                <a:gd name="connsiteY1" fmla="*/ 7035 h 806393"/>
                <a:gd name="connsiteX2" fmla="*/ 4428566 w 4428566"/>
                <a:gd name="connsiteY2" fmla="*/ 806393 h 806393"/>
                <a:gd name="connsiteX3" fmla="*/ 792480 w 4428566"/>
                <a:gd name="connsiteY3" fmla="*/ 800100 h 806393"/>
                <a:gd name="connsiteX4" fmla="*/ 0 w 4428566"/>
                <a:gd name="connsiteY4" fmla="*/ 0 h 8063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28566" h="806393">
                  <a:moveTo>
                    <a:pt x="0" y="0"/>
                  </a:moveTo>
                  <a:lnTo>
                    <a:pt x="4428566" y="7035"/>
                  </a:lnTo>
                  <a:lnTo>
                    <a:pt x="4428566" y="806393"/>
                  </a:lnTo>
                  <a:lnTo>
                    <a:pt x="792480" y="800100"/>
                  </a:lnTo>
                  <a:lnTo>
                    <a:pt x="0" y="0"/>
                  </a:lnTo>
                  <a:close/>
                </a:path>
              </a:pathLst>
            </a:custGeom>
            <a:solidFill>
              <a:srgbClr val="0B84FF"/>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nSpc>
                  <a:spcPct val="120000"/>
                </a:lnSpc>
                <a:spcBef>
                  <a:spcPts val="200"/>
                </a:spcBef>
              </a:pPr>
              <a:r>
                <a:rPr lang="fr-FR" sz="1000" kern="1000">
                  <a:solidFill>
                    <a:srgbClr val="00366C"/>
                  </a:solidFill>
                  <a:effectLst/>
                  <a:ea typeface="Calibri" panose="020F0502020204030204" pitchFamily="34" charset="0"/>
                  <a:cs typeface="Times New Roman" panose="02020603050405020304" pitchFamily="18" charset="0"/>
                </a:rPr>
                <a:t> </a:t>
              </a:r>
            </a:p>
          </p:txBody>
        </p:sp>
      </p:grpSp>
      <p:pic>
        <p:nvPicPr>
          <p:cNvPr id="16" name="Graphique 218">
            <a:extLst>
              <a:ext uri="{FF2B5EF4-FFF2-40B4-BE49-F238E27FC236}">
                <a16:creationId xmlns:a16="http://schemas.microsoft.com/office/drawing/2014/main" id="{797E772C-3E32-4DC4-9154-2641BFB9AA2D}"/>
              </a:ext>
            </a:extLst>
          </p:cNvPr>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40909" y="193345"/>
            <a:ext cx="1424861" cy="311868"/>
          </a:xfrm>
          <a:prstGeom prst="rect">
            <a:avLst/>
          </a:prstGeom>
        </p:spPr>
      </p:pic>
      <p:sp>
        <p:nvSpPr>
          <p:cNvPr id="17" name="Zone de texte 2">
            <a:extLst>
              <a:ext uri="{FF2B5EF4-FFF2-40B4-BE49-F238E27FC236}">
                <a16:creationId xmlns:a16="http://schemas.microsoft.com/office/drawing/2014/main" id="{BB37616C-272E-47F1-863A-B2C92FBE80F3}"/>
              </a:ext>
            </a:extLst>
          </p:cNvPr>
          <p:cNvSpPr txBox="1">
            <a:spLocks noChangeArrowheads="1"/>
          </p:cNvSpPr>
          <p:nvPr/>
        </p:nvSpPr>
        <p:spPr bwMode="auto">
          <a:xfrm>
            <a:off x="10440745" y="130371"/>
            <a:ext cx="18367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spcBef>
                <a:spcPct val="0"/>
              </a:spcBef>
              <a:spcAft>
                <a:spcPct val="0"/>
              </a:spcAft>
            </a:pPr>
            <a:r>
              <a:rPr lang="fr-FR">
                <a:solidFill>
                  <a:schemeClr val="bg1"/>
                </a:solidFill>
                <a:latin typeface="Arial"/>
                <a:cs typeface="Arial"/>
              </a:rPr>
              <a:t>Atelier 2 HTML</a:t>
            </a:r>
            <a:endParaRPr lang="en-US">
              <a:solidFill>
                <a:schemeClr val="bg1"/>
              </a:solidFill>
            </a:endParaRPr>
          </a:p>
        </p:txBody>
      </p:sp>
      <p:cxnSp>
        <p:nvCxnSpPr>
          <p:cNvPr id="21" name="Connecteur droit 12">
            <a:extLst>
              <a:ext uri="{FF2B5EF4-FFF2-40B4-BE49-F238E27FC236}">
                <a16:creationId xmlns:a16="http://schemas.microsoft.com/office/drawing/2014/main" id="{2FD4896E-C3EA-4312-B8B9-061395FD30B9}"/>
              </a:ext>
              <a:ext uri="{C183D7F6-B498-43B3-948B-1728B52AA6E4}">
                <adec:decorative xmlns:adec="http://schemas.microsoft.com/office/drawing/2017/decorative" val="1"/>
              </a:ext>
            </a:extLst>
          </p:cNvPr>
          <p:cNvCxnSpPr>
            <a:cxnSpLocks/>
          </p:cNvCxnSpPr>
          <p:nvPr/>
        </p:nvCxnSpPr>
        <p:spPr>
          <a:xfrm>
            <a:off x="10526228" y="71037"/>
            <a:ext cx="1416204" cy="0"/>
          </a:xfrm>
          <a:prstGeom prst="line">
            <a:avLst/>
          </a:prstGeom>
          <a:ln w="57150">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25" name="Espace réservé du numéro de diapositive 24">
            <a:extLst>
              <a:ext uri="{FF2B5EF4-FFF2-40B4-BE49-F238E27FC236}">
                <a16:creationId xmlns:a16="http://schemas.microsoft.com/office/drawing/2014/main" id="{6BFAE7BC-893E-4B9B-AB04-BFD3DE9B75A1}"/>
              </a:ext>
            </a:extLst>
          </p:cNvPr>
          <p:cNvSpPr>
            <a:spLocks noGrp="1"/>
          </p:cNvSpPr>
          <p:nvPr>
            <p:ph type="sldNum" sz="quarter" idx="12"/>
          </p:nvPr>
        </p:nvSpPr>
        <p:spPr/>
        <p:txBody>
          <a:bodyPr/>
          <a:lstStyle/>
          <a:p>
            <a:r>
              <a:rPr lang="fr-FR">
                <a:ea typeface="Calibri"/>
                <a:cs typeface="Calibri"/>
              </a:rPr>
              <a:t>74</a:t>
            </a:r>
          </a:p>
        </p:txBody>
      </p:sp>
      <p:sp>
        <p:nvSpPr>
          <p:cNvPr id="3" name="TextBox 2">
            <a:extLst>
              <a:ext uri="{FF2B5EF4-FFF2-40B4-BE49-F238E27FC236}">
                <a16:creationId xmlns:a16="http://schemas.microsoft.com/office/drawing/2014/main" id="{300F317F-220A-C48E-5C15-8F401C4C2259}"/>
              </a:ext>
            </a:extLst>
          </p:cNvPr>
          <p:cNvSpPr txBox="1"/>
          <p:nvPr/>
        </p:nvSpPr>
        <p:spPr>
          <a:xfrm>
            <a:off x="3094404" y="367690"/>
            <a:ext cx="5994400" cy="41395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lnSpc>
                <a:spcPct val="110000"/>
              </a:lnSpc>
              <a:spcBef>
                <a:spcPts val="1200"/>
              </a:spcBef>
              <a:spcAft>
                <a:spcPts val="200"/>
              </a:spcAft>
            </a:pPr>
            <a:r>
              <a:rPr lang="fr-FR" sz="2000" b="1">
                <a:cs typeface="Calibri"/>
              </a:rPr>
              <a:t>Découverte du CSS et application</a:t>
            </a:r>
          </a:p>
        </p:txBody>
      </p:sp>
      <p:sp>
        <p:nvSpPr>
          <p:cNvPr id="4" name="Espace réservé du contenu 2">
            <a:extLst>
              <a:ext uri="{FF2B5EF4-FFF2-40B4-BE49-F238E27FC236}">
                <a16:creationId xmlns:a16="http://schemas.microsoft.com/office/drawing/2014/main" id="{A89E0A5D-996B-19E8-94DB-84BF450C7363}"/>
              </a:ext>
            </a:extLst>
          </p:cNvPr>
          <p:cNvSpPr txBox="1">
            <a:spLocks/>
          </p:cNvSpPr>
          <p:nvPr/>
        </p:nvSpPr>
        <p:spPr>
          <a:xfrm>
            <a:off x="1487365" y="875690"/>
            <a:ext cx="9213850" cy="393700"/>
          </a:xfrm>
          <a:prstGeom prst="rect">
            <a:avLst/>
          </a:prstGeom>
        </p:spPr>
        <p:txBody>
          <a:bodyPr lIns="91440" tIns="45720" rIns="91440" bIns="45720" anchor="t">
            <a:normAutofit fontScale="92500" lnSpcReduction="10000"/>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fr-FR" b="1" noProof="1">
                <a:solidFill>
                  <a:schemeClr val="accent1"/>
                </a:solidFill>
                <a:cs typeface="Calibri"/>
              </a:rPr>
              <a:t>Overflow</a:t>
            </a:r>
          </a:p>
          <a:p>
            <a:pPr marL="0" indent="0" algn="ctr">
              <a:buNone/>
            </a:pPr>
            <a:endParaRPr lang="fr-FR" b="1">
              <a:solidFill>
                <a:schemeClr val="accent1"/>
              </a:solidFill>
              <a:cs typeface="Calibri"/>
            </a:endParaRPr>
          </a:p>
        </p:txBody>
      </p:sp>
      <p:sp>
        <p:nvSpPr>
          <p:cNvPr id="8" name="ZoneTexte 2">
            <a:extLst>
              <a:ext uri="{FF2B5EF4-FFF2-40B4-BE49-F238E27FC236}">
                <a16:creationId xmlns:a16="http://schemas.microsoft.com/office/drawing/2014/main" id="{D14C1BE5-2243-71E4-B1C9-FD844BAD6E90}"/>
              </a:ext>
            </a:extLst>
          </p:cNvPr>
          <p:cNvSpPr txBox="1"/>
          <p:nvPr/>
        </p:nvSpPr>
        <p:spPr>
          <a:xfrm>
            <a:off x="949290" y="1378438"/>
            <a:ext cx="10408904" cy="567052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noProof="1">
                <a:solidFill>
                  <a:srgbClr val="E45649"/>
                </a:solidFill>
                <a:latin typeface="Consolas"/>
                <a:cs typeface="Calibri"/>
              </a:rPr>
              <a:t>div</a:t>
            </a:r>
            <a:r>
              <a:rPr lang="fr-FR" noProof="1">
                <a:solidFill>
                  <a:srgbClr val="383A42"/>
                </a:solidFill>
                <a:latin typeface="Consolas"/>
                <a:cs typeface="Calibri"/>
              </a:rPr>
              <a:t> {</a:t>
            </a:r>
            <a:endParaRPr lang="fr-FR" noProof="1">
              <a:ea typeface="+mn-lt"/>
              <a:cs typeface="+mn-lt"/>
            </a:endParaRPr>
          </a:p>
          <a:p>
            <a:r>
              <a:rPr lang="fr-FR" noProof="1">
                <a:solidFill>
                  <a:srgbClr val="383A42"/>
                </a:solidFill>
                <a:latin typeface="Consolas"/>
                <a:cs typeface="Calibri"/>
              </a:rPr>
              <a:t>  overflow: visible;</a:t>
            </a:r>
            <a:endParaRPr lang="fr-FR" noProof="1">
              <a:ea typeface="+mn-lt"/>
              <a:cs typeface="+mn-lt"/>
            </a:endParaRPr>
          </a:p>
          <a:p>
            <a:r>
              <a:rPr lang="fr-FR" noProof="1">
                <a:solidFill>
                  <a:srgbClr val="383A42"/>
                </a:solidFill>
                <a:latin typeface="Consolas"/>
                <a:cs typeface="Calibri"/>
              </a:rPr>
              <a:t>  overflow: hidden;</a:t>
            </a:r>
            <a:endParaRPr lang="fr-FR" noProof="1">
              <a:ea typeface="+mn-lt"/>
              <a:cs typeface="+mn-lt"/>
            </a:endParaRPr>
          </a:p>
          <a:p>
            <a:r>
              <a:rPr lang="fr-FR" noProof="1">
                <a:solidFill>
                  <a:srgbClr val="383A42"/>
                </a:solidFill>
                <a:latin typeface="Consolas"/>
                <a:cs typeface="Calibri"/>
              </a:rPr>
              <a:t>  overflow: scroll;</a:t>
            </a:r>
            <a:endParaRPr lang="fr-FR" noProof="1">
              <a:ea typeface="+mn-lt"/>
              <a:cs typeface="+mn-lt"/>
            </a:endParaRPr>
          </a:p>
          <a:p>
            <a:r>
              <a:rPr lang="fr-FR" noProof="1">
                <a:solidFill>
                  <a:srgbClr val="383A42"/>
                </a:solidFill>
                <a:latin typeface="Consolas"/>
                <a:cs typeface="Calibri"/>
              </a:rPr>
              <a:t>  overflow: auto;</a:t>
            </a:r>
            <a:endParaRPr lang="fr-FR" noProof="1">
              <a:ea typeface="+mn-lt"/>
              <a:cs typeface="+mn-lt"/>
            </a:endParaRPr>
          </a:p>
          <a:p>
            <a:r>
              <a:rPr lang="fr-FR" noProof="1">
                <a:solidFill>
                  <a:srgbClr val="383A42"/>
                </a:solidFill>
                <a:latin typeface="Consolas"/>
                <a:cs typeface="Calibri"/>
              </a:rPr>
              <a:t>  overflow-x: hidden; </a:t>
            </a:r>
            <a:r>
              <a:rPr lang="fr-FR" i="1" noProof="1">
                <a:solidFill>
                  <a:srgbClr val="A0A1A7"/>
                </a:solidFill>
                <a:latin typeface="Consolas"/>
                <a:cs typeface="Calibri"/>
              </a:rPr>
              <a:t>/* Hide horizontal scrollbar */</a:t>
            </a:r>
            <a:endParaRPr lang="fr-FR" noProof="1">
              <a:ea typeface="+mn-lt"/>
              <a:cs typeface="+mn-lt"/>
            </a:endParaRPr>
          </a:p>
          <a:p>
            <a:r>
              <a:rPr lang="fr-FR" noProof="1">
                <a:solidFill>
                  <a:srgbClr val="383A42"/>
                </a:solidFill>
                <a:latin typeface="Consolas"/>
                <a:cs typeface="Calibri"/>
              </a:rPr>
              <a:t>  overflow-y: scroll; </a:t>
            </a:r>
            <a:r>
              <a:rPr lang="fr-FR" i="1" noProof="1">
                <a:solidFill>
                  <a:srgbClr val="A0A1A7"/>
                </a:solidFill>
                <a:latin typeface="Consolas"/>
                <a:cs typeface="Calibri"/>
              </a:rPr>
              <a:t>/* Add vertical scrollbar */ </a:t>
            </a:r>
            <a:endParaRPr lang="en-US" noProof="1">
              <a:ea typeface="+mn-lt"/>
              <a:cs typeface="+mn-lt"/>
            </a:endParaRPr>
          </a:p>
          <a:p>
            <a:endParaRPr lang="fr-FR" i="1" noProof="1">
              <a:latin typeface="Consolas"/>
              <a:ea typeface="+mn-lt"/>
              <a:cs typeface="+mn-lt"/>
            </a:endParaRPr>
          </a:p>
          <a:p>
            <a:r>
              <a:rPr lang="fr-FR" noProof="1">
                <a:solidFill>
                  <a:srgbClr val="383A42"/>
                </a:solidFill>
                <a:latin typeface="Consolas"/>
                <a:cs typeface="Calibri"/>
              </a:rPr>
              <a:t>}</a:t>
            </a:r>
            <a:endParaRPr lang="fr-FR" noProof="1">
              <a:ea typeface="+mn-lt"/>
              <a:cs typeface="+mn-lt"/>
            </a:endParaRPr>
          </a:p>
          <a:p>
            <a:endParaRPr lang="fr-FR" noProof="1">
              <a:solidFill>
                <a:srgbClr val="383A42"/>
              </a:solidFill>
              <a:latin typeface="Consolas"/>
              <a:cs typeface="Calibri"/>
            </a:endParaRPr>
          </a:p>
          <a:p>
            <a:endParaRPr lang="fr-FR" noProof="1">
              <a:solidFill>
                <a:srgbClr val="383A42"/>
              </a:solidFill>
              <a:latin typeface="Consolas"/>
              <a:cs typeface="Calibri"/>
            </a:endParaRPr>
          </a:p>
          <a:p>
            <a:endParaRPr lang="fr-FR" noProof="1">
              <a:solidFill>
                <a:srgbClr val="383A42"/>
              </a:solidFill>
              <a:latin typeface="Consolas"/>
              <a:cs typeface="Calibri"/>
            </a:endParaRPr>
          </a:p>
          <a:p>
            <a:pPr>
              <a:lnSpc>
                <a:spcPct val="114999"/>
              </a:lnSpc>
              <a:spcBef>
                <a:spcPts val="1200"/>
              </a:spcBef>
              <a:spcAft>
                <a:spcPts val="1000"/>
              </a:spcAft>
            </a:pPr>
            <a:endParaRPr lang="fr-FR" noProof="1">
              <a:latin typeface="Consolas"/>
              <a:cs typeface="Calibri"/>
            </a:endParaRPr>
          </a:p>
          <a:p>
            <a:pPr>
              <a:lnSpc>
                <a:spcPct val="114999"/>
              </a:lnSpc>
              <a:spcBef>
                <a:spcPts val="1200"/>
              </a:spcBef>
              <a:spcAft>
                <a:spcPts val="1000"/>
              </a:spcAft>
            </a:pPr>
            <a:endParaRPr lang="fr-FR" noProof="1">
              <a:latin typeface="Consolas"/>
              <a:cs typeface="Calibri"/>
            </a:endParaRPr>
          </a:p>
          <a:p>
            <a:pPr>
              <a:lnSpc>
                <a:spcPct val="114999"/>
              </a:lnSpc>
              <a:spcBef>
                <a:spcPts val="1200"/>
              </a:spcBef>
              <a:spcAft>
                <a:spcPts val="1000"/>
              </a:spcAft>
            </a:pPr>
            <a:r>
              <a:rPr lang="fr-FR" noProof="1">
                <a:latin typeface="Consolas"/>
                <a:cs typeface="Calibri"/>
              </a:rPr>
              <a:t>                                                                               </a:t>
            </a:r>
            <a:endParaRPr lang="fr-FR"/>
          </a:p>
          <a:p>
            <a:pPr>
              <a:lnSpc>
                <a:spcPct val="114999"/>
              </a:lnSpc>
              <a:spcBef>
                <a:spcPts val="1200"/>
              </a:spcBef>
              <a:spcAft>
                <a:spcPts val="1000"/>
              </a:spcAft>
            </a:pPr>
            <a:r>
              <a:rPr lang="fr-FR" noProof="1">
                <a:latin typeface="Consolas"/>
                <a:cs typeface="Calibri"/>
              </a:rPr>
              <a:t>                                            </a:t>
            </a:r>
          </a:p>
        </p:txBody>
      </p:sp>
      <p:pic>
        <p:nvPicPr>
          <p:cNvPr id="5" name="Image 4" descr="Une image contenant texte&#10;&#10;Description générée automatiquement">
            <a:extLst>
              <a:ext uri="{FF2B5EF4-FFF2-40B4-BE49-F238E27FC236}">
                <a16:creationId xmlns:a16="http://schemas.microsoft.com/office/drawing/2014/main" id="{7BF1AA79-ECFE-B5AA-2060-9A8DC8616E4D}"/>
              </a:ext>
            </a:extLst>
          </p:cNvPr>
          <p:cNvPicPr>
            <a:picLocks noChangeAspect="1"/>
          </p:cNvPicPr>
          <p:nvPr/>
        </p:nvPicPr>
        <p:blipFill>
          <a:blip r:embed="rId4"/>
          <a:stretch>
            <a:fillRect/>
          </a:stretch>
        </p:blipFill>
        <p:spPr>
          <a:xfrm>
            <a:off x="5817726" y="3432061"/>
            <a:ext cx="5661120" cy="2270604"/>
          </a:xfrm>
          <a:prstGeom prst="rect">
            <a:avLst/>
          </a:prstGeom>
        </p:spPr>
      </p:pic>
    </p:spTree>
    <p:extLst>
      <p:ext uri="{BB962C8B-B14F-4D97-AF65-F5344CB8AC3E}">
        <p14:creationId xmlns:p14="http://schemas.microsoft.com/office/powerpoint/2010/main" val="226025570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Connecteur droit 12">
            <a:extLst>
              <a:ext uri="{FF2B5EF4-FFF2-40B4-BE49-F238E27FC236}">
                <a16:creationId xmlns:a16="http://schemas.microsoft.com/office/drawing/2014/main" id="{7F409621-235B-42B7-8C57-C671A5B850E8}"/>
              </a:ext>
              <a:ext uri="{C183D7F6-B498-43B3-948B-1728B52AA6E4}">
                <adec:decorative xmlns:adec="http://schemas.microsoft.com/office/drawing/2017/decorative" val="1"/>
              </a:ext>
            </a:extLst>
          </p:cNvPr>
          <p:cNvCxnSpPr>
            <a:cxnSpLocks/>
          </p:cNvCxnSpPr>
          <p:nvPr/>
        </p:nvCxnSpPr>
        <p:spPr>
          <a:xfrm>
            <a:off x="240908" y="6459681"/>
            <a:ext cx="0" cy="398319"/>
          </a:xfrm>
          <a:prstGeom prst="line">
            <a:avLst/>
          </a:prstGeom>
          <a:ln w="139700">
            <a:solidFill>
              <a:schemeClr val="accent2"/>
            </a:solidFill>
            <a:prstDash val="solid"/>
          </a:ln>
        </p:spPr>
        <p:style>
          <a:lnRef idx="1">
            <a:schemeClr val="accent1"/>
          </a:lnRef>
          <a:fillRef idx="0">
            <a:schemeClr val="accent1"/>
          </a:fillRef>
          <a:effectRef idx="0">
            <a:schemeClr val="accent1"/>
          </a:effectRef>
          <a:fontRef idx="minor">
            <a:schemeClr val="tx1"/>
          </a:fontRef>
        </p:style>
      </p:cxnSp>
      <p:grpSp>
        <p:nvGrpSpPr>
          <p:cNvPr id="13" name="Groupe 12">
            <a:extLst>
              <a:ext uri="{FF2B5EF4-FFF2-40B4-BE49-F238E27FC236}">
                <a16:creationId xmlns:a16="http://schemas.microsoft.com/office/drawing/2014/main" id="{85DCF745-39CA-459B-8ACF-F7DEC90EFF33}"/>
              </a:ext>
              <a:ext uri="{C183D7F6-B498-43B3-948B-1728B52AA6E4}">
                <adec:decorative xmlns:adec="http://schemas.microsoft.com/office/drawing/2017/decorative" val="1"/>
              </a:ext>
            </a:extLst>
          </p:cNvPr>
          <p:cNvGrpSpPr/>
          <p:nvPr/>
        </p:nvGrpSpPr>
        <p:grpSpPr>
          <a:xfrm>
            <a:off x="9233656" y="-30668"/>
            <a:ext cx="2958344" cy="565210"/>
            <a:chOff x="1216702" y="-785818"/>
            <a:chExt cx="6391124" cy="1384729"/>
          </a:xfrm>
        </p:grpSpPr>
        <p:sp>
          <p:nvSpPr>
            <p:cNvPr id="14" name="Rectangle 1">
              <a:extLst>
                <a:ext uri="{FF2B5EF4-FFF2-40B4-BE49-F238E27FC236}">
                  <a16:creationId xmlns:a16="http://schemas.microsoft.com/office/drawing/2014/main" id="{1DD38E9F-DD41-498F-8651-C39F97B54463}"/>
                </a:ext>
              </a:extLst>
            </p:cNvPr>
            <p:cNvSpPr/>
            <p:nvPr/>
          </p:nvSpPr>
          <p:spPr>
            <a:xfrm>
              <a:off x="1216702" y="-755745"/>
              <a:ext cx="2792437" cy="728927"/>
            </a:xfrm>
            <a:custGeom>
              <a:avLst/>
              <a:gdLst>
                <a:gd name="connsiteX0" fmla="*/ 0 w 2778276"/>
                <a:gd name="connsiteY0" fmla="*/ 0 h 471777"/>
                <a:gd name="connsiteX1" fmla="*/ 2778276 w 2778276"/>
                <a:gd name="connsiteY1" fmla="*/ 0 h 471777"/>
                <a:gd name="connsiteX2" fmla="*/ 2778276 w 2778276"/>
                <a:gd name="connsiteY2" fmla="*/ 471777 h 471777"/>
                <a:gd name="connsiteX3" fmla="*/ 0 w 2778276"/>
                <a:gd name="connsiteY3" fmla="*/ 471777 h 471777"/>
                <a:gd name="connsiteX4" fmla="*/ 0 w 2778276"/>
                <a:gd name="connsiteY4" fmla="*/ 0 h 471777"/>
                <a:gd name="connsiteX0" fmla="*/ 0 w 2778276"/>
                <a:gd name="connsiteY0" fmla="*/ 0 h 499912"/>
                <a:gd name="connsiteX1" fmla="*/ 2778276 w 2778276"/>
                <a:gd name="connsiteY1" fmla="*/ 0 h 499912"/>
                <a:gd name="connsiteX2" fmla="*/ 2778276 w 2778276"/>
                <a:gd name="connsiteY2" fmla="*/ 471777 h 499912"/>
                <a:gd name="connsiteX3" fmla="*/ 576775 w 2778276"/>
                <a:gd name="connsiteY3" fmla="*/ 499912 h 499912"/>
                <a:gd name="connsiteX4" fmla="*/ 0 w 2778276"/>
                <a:gd name="connsiteY4" fmla="*/ 0 h 499912"/>
                <a:gd name="connsiteX0" fmla="*/ 0 w 2792344"/>
                <a:gd name="connsiteY0" fmla="*/ 0 h 514001"/>
                <a:gd name="connsiteX1" fmla="*/ 2778276 w 2792344"/>
                <a:gd name="connsiteY1" fmla="*/ 0 h 514001"/>
                <a:gd name="connsiteX2" fmla="*/ 2792344 w 2792344"/>
                <a:gd name="connsiteY2" fmla="*/ 514001 h 514001"/>
                <a:gd name="connsiteX3" fmla="*/ 576775 w 2792344"/>
                <a:gd name="connsiteY3" fmla="*/ 499912 h 514001"/>
                <a:gd name="connsiteX4" fmla="*/ 0 w 2792344"/>
                <a:gd name="connsiteY4" fmla="*/ 0 h 514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2344" h="514001">
                  <a:moveTo>
                    <a:pt x="0" y="0"/>
                  </a:moveTo>
                  <a:lnTo>
                    <a:pt x="2778276" y="0"/>
                  </a:lnTo>
                  <a:lnTo>
                    <a:pt x="2792344" y="514001"/>
                  </a:lnTo>
                  <a:lnTo>
                    <a:pt x="576775" y="499912"/>
                  </a:lnTo>
                  <a:lnTo>
                    <a:pt x="0" y="0"/>
                  </a:lnTo>
                  <a:close/>
                </a:path>
              </a:pathLst>
            </a:custGeom>
            <a:solidFill>
              <a:srgbClr val="EE740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fr-FR">
                <a:solidFill>
                  <a:srgbClr val="00366C"/>
                </a:solidFill>
              </a:endParaRPr>
            </a:p>
          </p:txBody>
        </p:sp>
        <p:sp>
          <p:nvSpPr>
            <p:cNvPr id="15" name="Rectangle 2">
              <a:extLst>
                <a:ext uri="{FF2B5EF4-FFF2-40B4-BE49-F238E27FC236}">
                  <a16:creationId xmlns:a16="http://schemas.microsoft.com/office/drawing/2014/main" id="{ADAB0AEC-795E-4826-A0D6-2720A6B5F17E}"/>
                </a:ext>
              </a:extLst>
            </p:cNvPr>
            <p:cNvSpPr/>
            <p:nvPr/>
          </p:nvSpPr>
          <p:spPr>
            <a:xfrm>
              <a:off x="1968078" y="-785818"/>
              <a:ext cx="5639748" cy="1384729"/>
            </a:xfrm>
            <a:custGeom>
              <a:avLst/>
              <a:gdLst>
                <a:gd name="connsiteX0" fmla="*/ 0 w 4000500"/>
                <a:gd name="connsiteY0" fmla="*/ 0 h 800100"/>
                <a:gd name="connsiteX1" fmla="*/ 4000500 w 4000500"/>
                <a:gd name="connsiteY1" fmla="*/ 0 h 800100"/>
                <a:gd name="connsiteX2" fmla="*/ 4000500 w 4000500"/>
                <a:gd name="connsiteY2" fmla="*/ 800100 h 800100"/>
                <a:gd name="connsiteX3" fmla="*/ 0 w 4000500"/>
                <a:gd name="connsiteY3" fmla="*/ 800100 h 800100"/>
                <a:gd name="connsiteX4" fmla="*/ 0 w 4000500"/>
                <a:gd name="connsiteY4" fmla="*/ 0 h 800100"/>
                <a:gd name="connsiteX0" fmla="*/ 0 w 4000500"/>
                <a:gd name="connsiteY0" fmla="*/ 0 h 800100"/>
                <a:gd name="connsiteX1" fmla="*/ 4000500 w 4000500"/>
                <a:gd name="connsiteY1" fmla="*/ 0 h 800100"/>
                <a:gd name="connsiteX2" fmla="*/ 4000500 w 4000500"/>
                <a:gd name="connsiteY2" fmla="*/ 800100 h 800100"/>
                <a:gd name="connsiteX3" fmla="*/ 792480 w 4000500"/>
                <a:gd name="connsiteY3" fmla="*/ 800100 h 800100"/>
                <a:gd name="connsiteX4" fmla="*/ 0 w 4000500"/>
                <a:gd name="connsiteY4" fmla="*/ 0 h 800100"/>
                <a:gd name="connsiteX0" fmla="*/ 0 w 4428566"/>
                <a:gd name="connsiteY0" fmla="*/ 0 h 806393"/>
                <a:gd name="connsiteX1" fmla="*/ 4000500 w 4428566"/>
                <a:gd name="connsiteY1" fmla="*/ 0 h 806393"/>
                <a:gd name="connsiteX2" fmla="*/ 4428566 w 4428566"/>
                <a:gd name="connsiteY2" fmla="*/ 806393 h 806393"/>
                <a:gd name="connsiteX3" fmla="*/ 792480 w 4428566"/>
                <a:gd name="connsiteY3" fmla="*/ 800100 h 806393"/>
                <a:gd name="connsiteX4" fmla="*/ 0 w 4428566"/>
                <a:gd name="connsiteY4" fmla="*/ 0 h 806393"/>
                <a:gd name="connsiteX0" fmla="*/ 0 w 4428566"/>
                <a:gd name="connsiteY0" fmla="*/ 0 h 806393"/>
                <a:gd name="connsiteX1" fmla="*/ 4428566 w 4428566"/>
                <a:gd name="connsiteY1" fmla="*/ 7035 h 806393"/>
                <a:gd name="connsiteX2" fmla="*/ 4428566 w 4428566"/>
                <a:gd name="connsiteY2" fmla="*/ 806393 h 806393"/>
                <a:gd name="connsiteX3" fmla="*/ 792480 w 4428566"/>
                <a:gd name="connsiteY3" fmla="*/ 800100 h 806393"/>
                <a:gd name="connsiteX4" fmla="*/ 0 w 4428566"/>
                <a:gd name="connsiteY4" fmla="*/ 0 h 8063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28566" h="806393">
                  <a:moveTo>
                    <a:pt x="0" y="0"/>
                  </a:moveTo>
                  <a:lnTo>
                    <a:pt x="4428566" y="7035"/>
                  </a:lnTo>
                  <a:lnTo>
                    <a:pt x="4428566" y="806393"/>
                  </a:lnTo>
                  <a:lnTo>
                    <a:pt x="792480" y="800100"/>
                  </a:lnTo>
                  <a:lnTo>
                    <a:pt x="0" y="0"/>
                  </a:lnTo>
                  <a:close/>
                </a:path>
              </a:pathLst>
            </a:custGeom>
            <a:solidFill>
              <a:srgbClr val="0B84FF"/>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nSpc>
                  <a:spcPct val="120000"/>
                </a:lnSpc>
                <a:spcBef>
                  <a:spcPts val="200"/>
                </a:spcBef>
              </a:pPr>
              <a:r>
                <a:rPr lang="fr-FR" sz="1000" kern="1000">
                  <a:solidFill>
                    <a:srgbClr val="00366C"/>
                  </a:solidFill>
                  <a:effectLst/>
                  <a:ea typeface="Calibri" panose="020F0502020204030204" pitchFamily="34" charset="0"/>
                  <a:cs typeface="Times New Roman" panose="02020603050405020304" pitchFamily="18" charset="0"/>
                </a:rPr>
                <a:t> </a:t>
              </a:r>
            </a:p>
          </p:txBody>
        </p:sp>
      </p:grpSp>
      <p:pic>
        <p:nvPicPr>
          <p:cNvPr id="16" name="Graphique 218">
            <a:extLst>
              <a:ext uri="{FF2B5EF4-FFF2-40B4-BE49-F238E27FC236}">
                <a16:creationId xmlns:a16="http://schemas.microsoft.com/office/drawing/2014/main" id="{797E772C-3E32-4DC4-9154-2641BFB9AA2D}"/>
              </a:ext>
            </a:extLst>
          </p:cNvPr>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40909" y="193345"/>
            <a:ext cx="1424861" cy="311868"/>
          </a:xfrm>
          <a:prstGeom prst="rect">
            <a:avLst/>
          </a:prstGeom>
        </p:spPr>
      </p:pic>
      <p:sp>
        <p:nvSpPr>
          <p:cNvPr id="17" name="Zone de texte 2">
            <a:extLst>
              <a:ext uri="{FF2B5EF4-FFF2-40B4-BE49-F238E27FC236}">
                <a16:creationId xmlns:a16="http://schemas.microsoft.com/office/drawing/2014/main" id="{BB37616C-272E-47F1-863A-B2C92FBE80F3}"/>
              </a:ext>
            </a:extLst>
          </p:cNvPr>
          <p:cNvSpPr txBox="1">
            <a:spLocks noChangeArrowheads="1"/>
          </p:cNvSpPr>
          <p:nvPr/>
        </p:nvSpPr>
        <p:spPr bwMode="auto">
          <a:xfrm>
            <a:off x="10440745" y="130371"/>
            <a:ext cx="18367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spcBef>
                <a:spcPct val="0"/>
              </a:spcBef>
              <a:spcAft>
                <a:spcPct val="0"/>
              </a:spcAft>
            </a:pPr>
            <a:r>
              <a:rPr lang="fr-FR">
                <a:solidFill>
                  <a:schemeClr val="bg1"/>
                </a:solidFill>
                <a:latin typeface="Arial"/>
                <a:cs typeface="Arial"/>
              </a:rPr>
              <a:t>Atelier 2 HTML</a:t>
            </a:r>
            <a:endParaRPr lang="en-US">
              <a:solidFill>
                <a:schemeClr val="bg1"/>
              </a:solidFill>
            </a:endParaRPr>
          </a:p>
        </p:txBody>
      </p:sp>
      <p:cxnSp>
        <p:nvCxnSpPr>
          <p:cNvPr id="21" name="Connecteur droit 12">
            <a:extLst>
              <a:ext uri="{FF2B5EF4-FFF2-40B4-BE49-F238E27FC236}">
                <a16:creationId xmlns:a16="http://schemas.microsoft.com/office/drawing/2014/main" id="{2FD4896E-C3EA-4312-B8B9-061395FD30B9}"/>
              </a:ext>
              <a:ext uri="{C183D7F6-B498-43B3-948B-1728B52AA6E4}">
                <adec:decorative xmlns:adec="http://schemas.microsoft.com/office/drawing/2017/decorative" val="1"/>
              </a:ext>
            </a:extLst>
          </p:cNvPr>
          <p:cNvCxnSpPr>
            <a:cxnSpLocks/>
          </p:cNvCxnSpPr>
          <p:nvPr/>
        </p:nvCxnSpPr>
        <p:spPr>
          <a:xfrm>
            <a:off x="10526228" y="71037"/>
            <a:ext cx="1416204" cy="0"/>
          </a:xfrm>
          <a:prstGeom prst="line">
            <a:avLst/>
          </a:prstGeom>
          <a:ln w="57150">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25" name="Espace réservé du numéro de diapositive 24">
            <a:extLst>
              <a:ext uri="{FF2B5EF4-FFF2-40B4-BE49-F238E27FC236}">
                <a16:creationId xmlns:a16="http://schemas.microsoft.com/office/drawing/2014/main" id="{6BFAE7BC-893E-4B9B-AB04-BFD3DE9B75A1}"/>
              </a:ext>
            </a:extLst>
          </p:cNvPr>
          <p:cNvSpPr>
            <a:spLocks noGrp="1"/>
          </p:cNvSpPr>
          <p:nvPr>
            <p:ph type="sldNum" sz="quarter" idx="12"/>
          </p:nvPr>
        </p:nvSpPr>
        <p:spPr/>
        <p:txBody>
          <a:bodyPr/>
          <a:lstStyle/>
          <a:p>
            <a:r>
              <a:rPr lang="fr-FR">
                <a:ea typeface="Calibri"/>
                <a:cs typeface="Calibri"/>
              </a:rPr>
              <a:t>75</a:t>
            </a:r>
          </a:p>
        </p:txBody>
      </p:sp>
      <p:sp>
        <p:nvSpPr>
          <p:cNvPr id="3" name="TextBox 2">
            <a:extLst>
              <a:ext uri="{FF2B5EF4-FFF2-40B4-BE49-F238E27FC236}">
                <a16:creationId xmlns:a16="http://schemas.microsoft.com/office/drawing/2014/main" id="{300F317F-220A-C48E-5C15-8F401C4C2259}"/>
              </a:ext>
            </a:extLst>
          </p:cNvPr>
          <p:cNvSpPr txBox="1"/>
          <p:nvPr/>
        </p:nvSpPr>
        <p:spPr>
          <a:xfrm>
            <a:off x="3094404" y="367690"/>
            <a:ext cx="5994400" cy="41395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lnSpc>
                <a:spcPct val="110000"/>
              </a:lnSpc>
              <a:spcBef>
                <a:spcPts val="1200"/>
              </a:spcBef>
              <a:spcAft>
                <a:spcPts val="200"/>
              </a:spcAft>
            </a:pPr>
            <a:r>
              <a:rPr lang="fr-FR" sz="2000" b="1">
                <a:cs typeface="Calibri"/>
              </a:rPr>
              <a:t>Découverte du CSS et application</a:t>
            </a:r>
          </a:p>
        </p:txBody>
      </p:sp>
      <p:sp>
        <p:nvSpPr>
          <p:cNvPr id="4" name="Espace réservé du contenu 2">
            <a:extLst>
              <a:ext uri="{FF2B5EF4-FFF2-40B4-BE49-F238E27FC236}">
                <a16:creationId xmlns:a16="http://schemas.microsoft.com/office/drawing/2014/main" id="{A89E0A5D-996B-19E8-94DB-84BF450C7363}"/>
              </a:ext>
            </a:extLst>
          </p:cNvPr>
          <p:cNvSpPr txBox="1">
            <a:spLocks/>
          </p:cNvSpPr>
          <p:nvPr/>
        </p:nvSpPr>
        <p:spPr>
          <a:xfrm>
            <a:off x="1487365" y="875690"/>
            <a:ext cx="9213850" cy="393700"/>
          </a:xfrm>
          <a:prstGeom prst="rect">
            <a:avLst/>
          </a:prstGeom>
        </p:spPr>
        <p:txBody>
          <a:bodyPr lIns="91440" tIns="45720" rIns="91440" bIns="45720" anchor="t">
            <a:normAutofit fontScale="92500" lnSpcReduction="10000"/>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fr-FR" b="1" noProof="1">
                <a:solidFill>
                  <a:schemeClr val="accent1"/>
                </a:solidFill>
                <a:cs typeface="Calibri"/>
              </a:rPr>
              <a:t>Affichage flottant</a:t>
            </a:r>
          </a:p>
          <a:p>
            <a:pPr marL="0" indent="0" algn="ctr">
              <a:buNone/>
            </a:pPr>
            <a:endParaRPr lang="fr-FR" b="1">
              <a:solidFill>
                <a:schemeClr val="accent1"/>
              </a:solidFill>
              <a:cs typeface="Calibri"/>
            </a:endParaRPr>
          </a:p>
        </p:txBody>
      </p:sp>
      <p:sp>
        <p:nvSpPr>
          <p:cNvPr id="8" name="ZoneTexte 2">
            <a:extLst>
              <a:ext uri="{FF2B5EF4-FFF2-40B4-BE49-F238E27FC236}">
                <a16:creationId xmlns:a16="http://schemas.microsoft.com/office/drawing/2014/main" id="{D14C1BE5-2243-71E4-B1C9-FD844BAD6E90}"/>
              </a:ext>
            </a:extLst>
          </p:cNvPr>
          <p:cNvSpPr txBox="1"/>
          <p:nvPr/>
        </p:nvSpPr>
        <p:spPr>
          <a:xfrm>
            <a:off x="949290" y="1378438"/>
            <a:ext cx="10408904" cy="722838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14999"/>
              </a:lnSpc>
              <a:spcBef>
                <a:spcPts val="1200"/>
              </a:spcBef>
              <a:spcAft>
                <a:spcPts val="1000"/>
              </a:spcAft>
            </a:pPr>
            <a:r>
              <a:rPr lang="fr-FR" noProof="1">
                <a:solidFill>
                  <a:schemeClr val="tx1">
                    <a:lumMod val="75000"/>
                    <a:lumOff val="25000"/>
                  </a:schemeClr>
                </a:solidFill>
                <a:latin typeface="Calibri"/>
                <a:cs typeface="Calibri"/>
              </a:rPr>
              <a:t>La propriété CSS float spécifie comment un élément doit flotter.</a:t>
            </a:r>
            <a:endParaRPr lang="fr-FR" noProof="1">
              <a:solidFill>
                <a:schemeClr val="tx1">
                  <a:lumMod val="75000"/>
                  <a:lumOff val="25000"/>
                </a:schemeClr>
              </a:solidFill>
              <a:latin typeface="Calibri"/>
              <a:ea typeface="+mn-lt"/>
              <a:cs typeface="+mn-lt"/>
            </a:endParaRPr>
          </a:p>
          <a:p>
            <a:pPr>
              <a:lnSpc>
                <a:spcPct val="114999"/>
              </a:lnSpc>
              <a:spcBef>
                <a:spcPts val="1200"/>
              </a:spcBef>
              <a:spcAft>
                <a:spcPts val="1000"/>
              </a:spcAft>
            </a:pPr>
            <a:r>
              <a:rPr lang="fr-FR" noProof="1">
                <a:solidFill>
                  <a:srgbClr val="E45649"/>
                </a:solidFill>
                <a:latin typeface="Consolas"/>
                <a:cs typeface="Calibri"/>
              </a:rPr>
              <a:t>div</a:t>
            </a:r>
            <a:r>
              <a:rPr lang="fr-FR" noProof="1">
                <a:solidFill>
                  <a:srgbClr val="383A42"/>
                </a:solidFill>
                <a:latin typeface="Consolas"/>
                <a:cs typeface="Calibri"/>
              </a:rPr>
              <a:t>  {</a:t>
            </a:r>
            <a:endParaRPr lang="fr-FR" noProof="1">
              <a:ea typeface="+mn-lt"/>
              <a:cs typeface="+mn-lt"/>
            </a:endParaRPr>
          </a:p>
          <a:p>
            <a:pPr>
              <a:lnSpc>
                <a:spcPct val="114999"/>
              </a:lnSpc>
              <a:spcBef>
                <a:spcPts val="1200"/>
              </a:spcBef>
              <a:spcAft>
                <a:spcPts val="1000"/>
              </a:spcAft>
            </a:pPr>
            <a:r>
              <a:rPr lang="fr-FR" noProof="1">
                <a:solidFill>
                  <a:srgbClr val="383A42"/>
                </a:solidFill>
                <a:latin typeface="Consolas"/>
                <a:cs typeface="Calibri"/>
              </a:rPr>
              <a:t>  float: right;</a:t>
            </a:r>
            <a:endParaRPr lang="fr-FR" noProof="1">
              <a:ea typeface="+mn-lt"/>
              <a:cs typeface="+mn-lt"/>
            </a:endParaRPr>
          </a:p>
          <a:p>
            <a:pPr>
              <a:lnSpc>
                <a:spcPct val="114999"/>
              </a:lnSpc>
              <a:spcBef>
                <a:spcPts val="1200"/>
              </a:spcBef>
              <a:spcAft>
                <a:spcPts val="1000"/>
              </a:spcAft>
            </a:pPr>
            <a:r>
              <a:rPr lang="fr-FR" noProof="1">
                <a:solidFill>
                  <a:srgbClr val="383A42"/>
                </a:solidFill>
                <a:latin typeface="Consolas"/>
                <a:cs typeface="Calibri"/>
              </a:rPr>
              <a:t>  float: left;</a:t>
            </a:r>
            <a:endParaRPr lang="fr-FR" noProof="1">
              <a:ea typeface="+mn-lt"/>
              <a:cs typeface="+mn-lt"/>
            </a:endParaRPr>
          </a:p>
          <a:p>
            <a:pPr>
              <a:lnSpc>
                <a:spcPct val="114999"/>
              </a:lnSpc>
              <a:spcBef>
                <a:spcPts val="1200"/>
              </a:spcBef>
              <a:spcAft>
                <a:spcPts val="1000"/>
              </a:spcAft>
            </a:pPr>
            <a:r>
              <a:rPr lang="fr-FR" noProof="1">
                <a:solidFill>
                  <a:srgbClr val="383A42"/>
                </a:solidFill>
                <a:latin typeface="Consolas"/>
                <a:cs typeface="Calibri"/>
              </a:rPr>
              <a:t>  float: none;</a:t>
            </a:r>
            <a:endParaRPr lang="fr-FR" noProof="1">
              <a:ea typeface="+mn-lt"/>
              <a:cs typeface="+mn-lt"/>
            </a:endParaRPr>
          </a:p>
          <a:p>
            <a:pPr>
              <a:lnSpc>
                <a:spcPct val="114999"/>
              </a:lnSpc>
              <a:spcBef>
                <a:spcPts val="1200"/>
              </a:spcBef>
              <a:spcAft>
                <a:spcPts val="1000"/>
              </a:spcAft>
            </a:pPr>
            <a:r>
              <a:rPr lang="fr-FR" noProof="1">
                <a:solidFill>
                  <a:srgbClr val="383A42"/>
                </a:solidFill>
                <a:latin typeface="Consolas"/>
                <a:cs typeface="Calibri"/>
              </a:rPr>
              <a:t>}</a:t>
            </a:r>
            <a:endParaRPr lang="en-US" noProof="1">
              <a:ea typeface="+mn-lt"/>
              <a:cs typeface="+mn-lt"/>
            </a:endParaRPr>
          </a:p>
          <a:p>
            <a:pPr>
              <a:lnSpc>
                <a:spcPct val="114999"/>
              </a:lnSpc>
              <a:spcBef>
                <a:spcPts val="1200"/>
              </a:spcBef>
              <a:spcAft>
                <a:spcPts val="1000"/>
              </a:spcAft>
            </a:pPr>
            <a:r>
              <a:rPr lang="fr-FR" b="1" noProof="1">
                <a:solidFill>
                  <a:srgbClr val="0070C0"/>
                </a:solidFill>
                <a:latin typeface="Calibri"/>
                <a:cs typeface="Calibri"/>
              </a:rPr>
              <a:t>Arrêter l’affichage flottant : </a:t>
            </a:r>
            <a:r>
              <a:rPr lang="fr-FR" noProof="1">
                <a:solidFill>
                  <a:srgbClr val="E45649"/>
                </a:solidFill>
                <a:latin typeface="Calibri"/>
                <a:cs typeface="Calibri"/>
              </a:rPr>
              <a:t>div</a:t>
            </a:r>
            <a:r>
              <a:rPr lang="fr-FR" noProof="1">
                <a:solidFill>
                  <a:srgbClr val="383A42"/>
                </a:solidFill>
                <a:latin typeface="Calibri"/>
                <a:cs typeface="Calibri"/>
              </a:rPr>
              <a:t> { clear: both;}</a:t>
            </a:r>
            <a:endParaRPr lang="fr-FR" noProof="1">
              <a:latin typeface="Calibri"/>
              <a:ea typeface="+mn-lt"/>
              <a:cs typeface="+mn-lt"/>
            </a:endParaRPr>
          </a:p>
          <a:p>
            <a:endParaRPr lang="fr-FR" noProof="1">
              <a:solidFill>
                <a:srgbClr val="383A42"/>
              </a:solidFill>
              <a:latin typeface="Consolas"/>
              <a:cs typeface="Calibri"/>
            </a:endParaRPr>
          </a:p>
          <a:p>
            <a:endParaRPr lang="fr-FR" noProof="1">
              <a:solidFill>
                <a:srgbClr val="383A42"/>
              </a:solidFill>
              <a:latin typeface="Consolas"/>
              <a:cs typeface="Calibri"/>
            </a:endParaRPr>
          </a:p>
          <a:p>
            <a:endParaRPr lang="fr-FR" noProof="1">
              <a:solidFill>
                <a:srgbClr val="383A42"/>
              </a:solidFill>
              <a:latin typeface="Consolas"/>
              <a:cs typeface="Calibri"/>
            </a:endParaRPr>
          </a:p>
          <a:p>
            <a:pPr>
              <a:lnSpc>
                <a:spcPct val="114999"/>
              </a:lnSpc>
              <a:spcBef>
                <a:spcPts val="1200"/>
              </a:spcBef>
              <a:spcAft>
                <a:spcPts val="1000"/>
              </a:spcAft>
            </a:pPr>
            <a:endParaRPr lang="fr-FR" noProof="1">
              <a:latin typeface="Consolas"/>
              <a:cs typeface="Calibri"/>
            </a:endParaRPr>
          </a:p>
          <a:p>
            <a:pPr>
              <a:lnSpc>
                <a:spcPct val="114999"/>
              </a:lnSpc>
              <a:spcBef>
                <a:spcPts val="1200"/>
              </a:spcBef>
              <a:spcAft>
                <a:spcPts val="1000"/>
              </a:spcAft>
            </a:pPr>
            <a:endParaRPr lang="fr-FR" noProof="1">
              <a:latin typeface="Consolas"/>
              <a:cs typeface="Calibri"/>
            </a:endParaRPr>
          </a:p>
          <a:p>
            <a:pPr>
              <a:lnSpc>
                <a:spcPct val="114999"/>
              </a:lnSpc>
              <a:spcBef>
                <a:spcPts val="1200"/>
              </a:spcBef>
              <a:spcAft>
                <a:spcPts val="1000"/>
              </a:spcAft>
            </a:pPr>
            <a:r>
              <a:rPr lang="fr-FR" noProof="1">
                <a:latin typeface="Consolas"/>
                <a:cs typeface="Calibri"/>
              </a:rPr>
              <a:t>                                                                               </a:t>
            </a:r>
            <a:endParaRPr lang="fr-FR"/>
          </a:p>
          <a:p>
            <a:pPr>
              <a:lnSpc>
                <a:spcPct val="114999"/>
              </a:lnSpc>
              <a:spcBef>
                <a:spcPts val="1200"/>
              </a:spcBef>
              <a:spcAft>
                <a:spcPts val="1000"/>
              </a:spcAft>
            </a:pPr>
            <a:r>
              <a:rPr lang="fr-FR" noProof="1">
                <a:latin typeface="Consolas"/>
                <a:cs typeface="Calibri"/>
              </a:rPr>
              <a:t>                                            </a:t>
            </a:r>
          </a:p>
        </p:txBody>
      </p:sp>
      <p:sp>
        <p:nvSpPr>
          <p:cNvPr id="6" name="Rectangle 5">
            <a:extLst>
              <a:ext uri="{FF2B5EF4-FFF2-40B4-BE49-F238E27FC236}">
                <a16:creationId xmlns:a16="http://schemas.microsoft.com/office/drawing/2014/main" id="{6CD2CA95-3BDF-B2E7-CF65-B4285404D16D}"/>
              </a:ext>
            </a:extLst>
          </p:cNvPr>
          <p:cNvSpPr/>
          <p:nvPr/>
        </p:nvSpPr>
        <p:spPr>
          <a:xfrm>
            <a:off x="6024012" y="3579485"/>
            <a:ext cx="4737419" cy="11533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9" name="Rectangle 8">
            <a:extLst>
              <a:ext uri="{FF2B5EF4-FFF2-40B4-BE49-F238E27FC236}">
                <a16:creationId xmlns:a16="http://schemas.microsoft.com/office/drawing/2014/main" id="{B561FF4F-CD33-C0F2-058E-EE7A0552889E}"/>
              </a:ext>
            </a:extLst>
          </p:cNvPr>
          <p:cNvSpPr/>
          <p:nvPr/>
        </p:nvSpPr>
        <p:spPr>
          <a:xfrm>
            <a:off x="6024012" y="3784725"/>
            <a:ext cx="1277403" cy="5667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fr-FR" noProof="1"/>
              <a:t>Float : left</a:t>
            </a:r>
          </a:p>
        </p:txBody>
      </p:sp>
      <p:sp>
        <p:nvSpPr>
          <p:cNvPr id="11" name="Rectangle 10">
            <a:extLst>
              <a:ext uri="{FF2B5EF4-FFF2-40B4-BE49-F238E27FC236}">
                <a16:creationId xmlns:a16="http://schemas.microsoft.com/office/drawing/2014/main" id="{5283A3D6-D897-E891-3AD1-8BB2804D0495}"/>
              </a:ext>
            </a:extLst>
          </p:cNvPr>
          <p:cNvSpPr/>
          <p:nvPr/>
        </p:nvSpPr>
        <p:spPr>
          <a:xfrm>
            <a:off x="9484028" y="3788552"/>
            <a:ext cx="1277403" cy="5667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fr-FR" noProof="1"/>
              <a:t>Float : right</a:t>
            </a:r>
          </a:p>
        </p:txBody>
      </p:sp>
    </p:spTree>
    <p:extLst>
      <p:ext uri="{BB962C8B-B14F-4D97-AF65-F5344CB8AC3E}">
        <p14:creationId xmlns:p14="http://schemas.microsoft.com/office/powerpoint/2010/main" val="268748608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Connecteur droit 12">
            <a:extLst>
              <a:ext uri="{FF2B5EF4-FFF2-40B4-BE49-F238E27FC236}">
                <a16:creationId xmlns:a16="http://schemas.microsoft.com/office/drawing/2014/main" id="{7F409621-235B-42B7-8C57-C671A5B850E8}"/>
              </a:ext>
              <a:ext uri="{C183D7F6-B498-43B3-948B-1728B52AA6E4}">
                <adec:decorative xmlns:adec="http://schemas.microsoft.com/office/drawing/2017/decorative" val="1"/>
              </a:ext>
            </a:extLst>
          </p:cNvPr>
          <p:cNvCxnSpPr>
            <a:cxnSpLocks/>
          </p:cNvCxnSpPr>
          <p:nvPr/>
        </p:nvCxnSpPr>
        <p:spPr>
          <a:xfrm>
            <a:off x="240908" y="6459681"/>
            <a:ext cx="0" cy="398319"/>
          </a:xfrm>
          <a:prstGeom prst="line">
            <a:avLst/>
          </a:prstGeom>
          <a:ln w="139700">
            <a:solidFill>
              <a:schemeClr val="accent2"/>
            </a:solidFill>
            <a:prstDash val="solid"/>
          </a:ln>
        </p:spPr>
        <p:style>
          <a:lnRef idx="1">
            <a:schemeClr val="accent1"/>
          </a:lnRef>
          <a:fillRef idx="0">
            <a:schemeClr val="accent1"/>
          </a:fillRef>
          <a:effectRef idx="0">
            <a:schemeClr val="accent1"/>
          </a:effectRef>
          <a:fontRef idx="minor">
            <a:schemeClr val="tx1"/>
          </a:fontRef>
        </p:style>
      </p:cxnSp>
      <p:grpSp>
        <p:nvGrpSpPr>
          <p:cNvPr id="13" name="Groupe 12">
            <a:extLst>
              <a:ext uri="{FF2B5EF4-FFF2-40B4-BE49-F238E27FC236}">
                <a16:creationId xmlns:a16="http://schemas.microsoft.com/office/drawing/2014/main" id="{85DCF745-39CA-459B-8ACF-F7DEC90EFF33}"/>
              </a:ext>
              <a:ext uri="{C183D7F6-B498-43B3-948B-1728B52AA6E4}">
                <adec:decorative xmlns:adec="http://schemas.microsoft.com/office/drawing/2017/decorative" val="1"/>
              </a:ext>
            </a:extLst>
          </p:cNvPr>
          <p:cNvGrpSpPr/>
          <p:nvPr/>
        </p:nvGrpSpPr>
        <p:grpSpPr>
          <a:xfrm>
            <a:off x="9233656" y="-30668"/>
            <a:ext cx="2958344" cy="565210"/>
            <a:chOff x="1216702" y="-785818"/>
            <a:chExt cx="6391124" cy="1384729"/>
          </a:xfrm>
        </p:grpSpPr>
        <p:sp>
          <p:nvSpPr>
            <p:cNvPr id="14" name="Rectangle 1">
              <a:extLst>
                <a:ext uri="{FF2B5EF4-FFF2-40B4-BE49-F238E27FC236}">
                  <a16:creationId xmlns:a16="http://schemas.microsoft.com/office/drawing/2014/main" id="{1DD38E9F-DD41-498F-8651-C39F97B54463}"/>
                </a:ext>
              </a:extLst>
            </p:cNvPr>
            <p:cNvSpPr/>
            <p:nvPr/>
          </p:nvSpPr>
          <p:spPr>
            <a:xfrm>
              <a:off x="1216702" y="-755745"/>
              <a:ext cx="2792437" cy="728927"/>
            </a:xfrm>
            <a:custGeom>
              <a:avLst/>
              <a:gdLst>
                <a:gd name="connsiteX0" fmla="*/ 0 w 2778276"/>
                <a:gd name="connsiteY0" fmla="*/ 0 h 471777"/>
                <a:gd name="connsiteX1" fmla="*/ 2778276 w 2778276"/>
                <a:gd name="connsiteY1" fmla="*/ 0 h 471777"/>
                <a:gd name="connsiteX2" fmla="*/ 2778276 w 2778276"/>
                <a:gd name="connsiteY2" fmla="*/ 471777 h 471777"/>
                <a:gd name="connsiteX3" fmla="*/ 0 w 2778276"/>
                <a:gd name="connsiteY3" fmla="*/ 471777 h 471777"/>
                <a:gd name="connsiteX4" fmla="*/ 0 w 2778276"/>
                <a:gd name="connsiteY4" fmla="*/ 0 h 471777"/>
                <a:gd name="connsiteX0" fmla="*/ 0 w 2778276"/>
                <a:gd name="connsiteY0" fmla="*/ 0 h 499912"/>
                <a:gd name="connsiteX1" fmla="*/ 2778276 w 2778276"/>
                <a:gd name="connsiteY1" fmla="*/ 0 h 499912"/>
                <a:gd name="connsiteX2" fmla="*/ 2778276 w 2778276"/>
                <a:gd name="connsiteY2" fmla="*/ 471777 h 499912"/>
                <a:gd name="connsiteX3" fmla="*/ 576775 w 2778276"/>
                <a:gd name="connsiteY3" fmla="*/ 499912 h 499912"/>
                <a:gd name="connsiteX4" fmla="*/ 0 w 2778276"/>
                <a:gd name="connsiteY4" fmla="*/ 0 h 499912"/>
                <a:gd name="connsiteX0" fmla="*/ 0 w 2792344"/>
                <a:gd name="connsiteY0" fmla="*/ 0 h 514001"/>
                <a:gd name="connsiteX1" fmla="*/ 2778276 w 2792344"/>
                <a:gd name="connsiteY1" fmla="*/ 0 h 514001"/>
                <a:gd name="connsiteX2" fmla="*/ 2792344 w 2792344"/>
                <a:gd name="connsiteY2" fmla="*/ 514001 h 514001"/>
                <a:gd name="connsiteX3" fmla="*/ 576775 w 2792344"/>
                <a:gd name="connsiteY3" fmla="*/ 499912 h 514001"/>
                <a:gd name="connsiteX4" fmla="*/ 0 w 2792344"/>
                <a:gd name="connsiteY4" fmla="*/ 0 h 514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2344" h="514001">
                  <a:moveTo>
                    <a:pt x="0" y="0"/>
                  </a:moveTo>
                  <a:lnTo>
                    <a:pt x="2778276" y="0"/>
                  </a:lnTo>
                  <a:lnTo>
                    <a:pt x="2792344" y="514001"/>
                  </a:lnTo>
                  <a:lnTo>
                    <a:pt x="576775" y="499912"/>
                  </a:lnTo>
                  <a:lnTo>
                    <a:pt x="0" y="0"/>
                  </a:lnTo>
                  <a:close/>
                </a:path>
              </a:pathLst>
            </a:custGeom>
            <a:solidFill>
              <a:srgbClr val="EE740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fr-FR">
                <a:solidFill>
                  <a:srgbClr val="00366C"/>
                </a:solidFill>
              </a:endParaRPr>
            </a:p>
          </p:txBody>
        </p:sp>
        <p:sp>
          <p:nvSpPr>
            <p:cNvPr id="15" name="Rectangle 2">
              <a:extLst>
                <a:ext uri="{FF2B5EF4-FFF2-40B4-BE49-F238E27FC236}">
                  <a16:creationId xmlns:a16="http://schemas.microsoft.com/office/drawing/2014/main" id="{ADAB0AEC-795E-4826-A0D6-2720A6B5F17E}"/>
                </a:ext>
              </a:extLst>
            </p:cNvPr>
            <p:cNvSpPr/>
            <p:nvPr/>
          </p:nvSpPr>
          <p:spPr>
            <a:xfrm>
              <a:off x="1968078" y="-785818"/>
              <a:ext cx="5639748" cy="1384729"/>
            </a:xfrm>
            <a:custGeom>
              <a:avLst/>
              <a:gdLst>
                <a:gd name="connsiteX0" fmla="*/ 0 w 4000500"/>
                <a:gd name="connsiteY0" fmla="*/ 0 h 800100"/>
                <a:gd name="connsiteX1" fmla="*/ 4000500 w 4000500"/>
                <a:gd name="connsiteY1" fmla="*/ 0 h 800100"/>
                <a:gd name="connsiteX2" fmla="*/ 4000500 w 4000500"/>
                <a:gd name="connsiteY2" fmla="*/ 800100 h 800100"/>
                <a:gd name="connsiteX3" fmla="*/ 0 w 4000500"/>
                <a:gd name="connsiteY3" fmla="*/ 800100 h 800100"/>
                <a:gd name="connsiteX4" fmla="*/ 0 w 4000500"/>
                <a:gd name="connsiteY4" fmla="*/ 0 h 800100"/>
                <a:gd name="connsiteX0" fmla="*/ 0 w 4000500"/>
                <a:gd name="connsiteY0" fmla="*/ 0 h 800100"/>
                <a:gd name="connsiteX1" fmla="*/ 4000500 w 4000500"/>
                <a:gd name="connsiteY1" fmla="*/ 0 h 800100"/>
                <a:gd name="connsiteX2" fmla="*/ 4000500 w 4000500"/>
                <a:gd name="connsiteY2" fmla="*/ 800100 h 800100"/>
                <a:gd name="connsiteX3" fmla="*/ 792480 w 4000500"/>
                <a:gd name="connsiteY3" fmla="*/ 800100 h 800100"/>
                <a:gd name="connsiteX4" fmla="*/ 0 w 4000500"/>
                <a:gd name="connsiteY4" fmla="*/ 0 h 800100"/>
                <a:gd name="connsiteX0" fmla="*/ 0 w 4428566"/>
                <a:gd name="connsiteY0" fmla="*/ 0 h 806393"/>
                <a:gd name="connsiteX1" fmla="*/ 4000500 w 4428566"/>
                <a:gd name="connsiteY1" fmla="*/ 0 h 806393"/>
                <a:gd name="connsiteX2" fmla="*/ 4428566 w 4428566"/>
                <a:gd name="connsiteY2" fmla="*/ 806393 h 806393"/>
                <a:gd name="connsiteX3" fmla="*/ 792480 w 4428566"/>
                <a:gd name="connsiteY3" fmla="*/ 800100 h 806393"/>
                <a:gd name="connsiteX4" fmla="*/ 0 w 4428566"/>
                <a:gd name="connsiteY4" fmla="*/ 0 h 806393"/>
                <a:gd name="connsiteX0" fmla="*/ 0 w 4428566"/>
                <a:gd name="connsiteY0" fmla="*/ 0 h 806393"/>
                <a:gd name="connsiteX1" fmla="*/ 4428566 w 4428566"/>
                <a:gd name="connsiteY1" fmla="*/ 7035 h 806393"/>
                <a:gd name="connsiteX2" fmla="*/ 4428566 w 4428566"/>
                <a:gd name="connsiteY2" fmla="*/ 806393 h 806393"/>
                <a:gd name="connsiteX3" fmla="*/ 792480 w 4428566"/>
                <a:gd name="connsiteY3" fmla="*/ 800100 h 806393"/>
                <a:gd name="connsiteX4" fmla="*/ 0 w 4428566"/>
                <a:gd name="connsiteY4" fmla="*/ 0 h 8063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28566" h="806393">
                  <a:moveTo>
                    <a:pt x="0" y="0"/>
                  </a:moveTo>
                  <a:lnTo>
                    <a:pt x="4428566" y="7035"/>
                  </a:lnTo>
                  <a:lnTo>
                    <a:pt x="4428566" y="806393"/>
                  </a:lnTo>
                  <a:lnTo>
                    <a:pt x="792480" y="800100"/>
                  </a:lnTo>
                  <a:lnTo>
                    <a:pt x="0" y="0"/>
                  </a:lnTo>
                  <a:close/>
                </a:path>
              </a:pathLst>
            </a:custGeom>
            <a:solidFill>
              <a:srgbClr val="0B84FF"/>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nSpc>
                  <a:spcPct val="120000"/>
                </a:lnSpc>
                <a:spcBef>
                  <a:spcPts val="200"/>
                </a:spcBef>
              </a:pPr>
              <a:r>
                <a:rPr lang="fr-FR" sz="1000" kern="1000">
                  <a:solidFill>
                    <a:srgbClr val="00366C"/>
                  </a:solidFill>
                  <a:effectLst/>
                  <a:ea typeface="Calibri" panose="020F0502020204030204" pitchFamily="34" charset="0"/>
                  <a:cs typeface="Times New Roman" panose="02020603050405020304" pitchFamily="18" charset="0"/>
                </a:rPr>
                <a:t> </a:t>
              </a:r>
            </a:p>
          </p:txBody>
        </p:sp>
      </p:grpSp>
      <p:pic>
        <p:nvPicPr>
          <p:cNvPr id="16" name="Graphique 218">
            <a:extLst>
              <a:ext uri="{FF2B5EF4-FFF2-40B4-BE49-F238E27FC236}">
                <a16:creationId xmlns:a16="http://schemas.microsoft.com/office/drawing/2014/main" id="{797E772C-3E32-4DC4-9154-2641BFB9AA2D}"/>
              </a:ext>
            </a:extLst>
          </p:cNvPr>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40909" y="193345"/>
            <a:ext cx="1424861" cy="311868"/>
          </a:xfrm>
          <a:prstGeom prst="rect">
            <a:avLst/>
          </a:prstGeom>
        </p:spPr>
      </p:pic>
      <p:sp>
        <p:nvSpPr>
          <p:cNvPr id="17" name="Zone de texte 2">
            <a:extLst>
              <a:ext uri="{FF2B5EF4-FFF2-40B4-BE49-F238E27FC236}">
                <a16:creationId xmlns:a16="http://schemas.microsoft.com/office/drawing/2014/main" id="{BB37616C-272E-47F1-863A-B2C92FBE80F3}"/>
              </a:ext>
            </a:extLst>
          </p:cNvPr>
          <p:cNvSpPr txBox="1">
            <a:spLocks noChangeArrowheads="1"/>
          </p:cNvSpPr>
          <p:nvPr/>
        </p:nvSpPr>
        <p:spPr bwMode="auto">
          <a:xfrm>
            <a:off x="10440745" y="130371"/>
            <a:ext cx="18367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spcBef>
                <a:spcPct val="0"/>
              </a:spcBef>
              <a:spcAft>
                <a:spcPct val="0"/>
              </a:spcAft>
            </a:pPr>
            <a:r>
              <a:rPr lang="fr-FR">
                <a:solidFill>
                  <a:schemeClr val="bg1"/>
                </a:solidFill>
                <a:latin typeface="Arial"/>
                <a:cs typeface="Arial"/>
              </a:rPr>
              <a:t>Atelier 2 HTML</a:t>
            </a:r>
            <a:endParaRPr lang="en-US">
              <a:solidFill>
                <a:schemeClr val="bg1"/>
              </a:solidFill>
            </a:endParaRPr>
          </a:p>
        </p:txBody>
      </p:sp>
      <p:cxnSp>
        <p:nvCxnSpPr>
          <p:cNvPr id="21" name="Connecteur droit 12">
            <a:extLst>
              <a:ext uri="{FF2B5EF4-FFF2-40B4-BE49-F238E27FC236}">
                <a16:creationId xmlns:a16="http://schemas.microsoft.com/office/drawing/2014/main" id="{2FD4896E-C3EA-4312-B8B9-061395FD30B9}"/>
              </a:ext>
              <a:ext uri="{C183D7F6-B498-43B3-948B-1728B52AA6E4}">
                <adec:decorative xmlns:adec="http://schemas.microsoft.com/office/drawing/2017/decorative" val="1"/>
              </a:ext>
            </a:extLst>
          </p:cNvPr>
          <p:cNvCxnSpPr>
            <a:cxnSpLocks/>
          </p:cNvCxnSpPr>
          <p:nvPr/>
        </p:nvCxnSpPr>
        <p:spPr>
          <a:xfrm>
            <a:off x="10526228" y="71037"/>
            <a:ext cx="1416204" cy="0"/>
          </a:xfrm>
          <a:prstGeom prst="line">
            <a:avLst/>
          </a:prstGeom>
          <a:ln w="57150">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25" name="Espace réservé du numéro de diapositive 24">
            <a:extLst>
              <a:ext uri="{FF2B5EF4-FFF2-40B4-BE49-F238E27FC236}">
                <a16:creationId xmlns:a16="http://schemas.microsoft.com/office/drawing/2014/main" id="{6BFAE7BC-893E-4B9B-AB04-BFD3DE9B75A1}"/>
              </a:ext>
            </a:extLst>
          </p:cNvPr>
          <p:cNvSpPr>
            <a:spLocks noGrp="1"/>
          </p:cNvSpPr>
          <p:nvPr>
            <p:ph type="sldNum" sz="quarter" idx="12"/>
          </p:nvPr>
        </p:nvSpPr>
        <p:spPr/>
        <p:txBody>
          <a:bodyPr/>
          <a:lstStyle/>
          <a:p>
            <a:r>
              <a:rPr lang="fr-FR">
                <a:ea typeface="Calibri"/>
                <a:cs typeface="Calibri"/>
              </a:rPr>
              <a:t>76</a:t>
            </a:r>
          </a:p>
        </p:txBody>
      </p:sp>
      <p:sp>
        <p:nvSpPr>
          <p:cNvPr id="3" name="TextBox 2">
            <a:extLst>
              <a:ext uri="{FF2B5EF4-FFF2-40B4-BE49-F238E27FC236}">
                <a16:creationId xmlns:a16="http://schemas.microsoft.com/office/drawing/2014/main" id="{300F317F-220A-C48E-5C15-8F401C4C2259}"/>
              </a:ext>
            </a:extLst>
          </p:cNvPr>
          <p:cNvSpPr txBox="1"/>
          <p:nvPr/>
        </p:nvSpPr>
        <p:spPr>
          <a:xfrm>
            <a:off x="3094404" y="367690"/>
            <a:ext cx="5994400" cy="41395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lnSpc>
                <a:spcPct val="110000"/>
              </a:lnSpc>
              <a:spcBef>
                <a:spcPts val="1200"/>
              </a:spcBef>
              <a:spcAft>
                <a:spcPts val="200"/>
              </a:spcAft>
            </a:pPr>
            <a:r>
              <a:rPr lang="fr-FR" sz="2000" b="1">
                <a:cs typeface="Calibri"/>
              </a:rPr>
              <a:t>Découverte du CSS et application</a:t>
            </a:r>
          </a:p>
        </p:txBody>
      </p:sp>
      <p:sp>
        <p:nvSpPr>
          <p:cNvPr id="4" name="Espace réservé du contenu 2">
            <a:extLst>
              <a:ext uri="{FF2B5EF4-FFF2-40B4-BE49-F238E27FC236}">
                <a16:creationId xmlns:a16="http://schemas.microsoft.com/office/drawing/2014/main" id="{A89E0A5D-996B-19E8-94DB-84BF450C7363}"/>
              </a:ext>
            </a:extLst>
          </p:cNvPr>
          <p:cNvSpPr txBox="1">
            <a:spLocks/>
          </p:cNvSpPr>
          <p:nvPr/>
        </p:nvSpPr>
        <p:spPr>
          <a:xfrm>
            <a:off x="1487365" y="875690"/>
            <a:ext cx="9213850" cy="393700"/>
          </a:xfrm>
          <a:prstGeom prst="rect">
            <a:avLst/>
          </a:prstGeom>
        </p:spPr>
        <p:txBody>
          <a:bodyPr lIns="91440" tIns="45720" rIns="91440" bIns="45720" anchor="t">
            <a:normAutofit fontScale="92500" lnSpcReduction="10000"/>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fr-FR" b="1">
                <a:solidFill>
                  <a:schemeClr val="accent1"/>
                </a:solidFill>
                <a:cs typeface="Calibri"/>
              </a:rPr>
              <a:t>Pseudo élément</a:t>
            </a:r>
          </a:p>
          <a:p>
            <a:pPr marL="0" indent="0" algn="ctr">
              <a:buNone/>
            </a:pPr>
            <a:endParaRPr lang="fr-FR" b="1">
              <a:solidFill>
                <a:schemeClr val="accent1"/>
              </a:solidFill>
              <a:cs typeface="Calibri"/>
            </a:endParaRPr>
          </a:p>
        </p:txBody>
      </p:sp>
      <p:sp>
        <p:nvSpPr>
          <p:cNvPr id="8" name="ZoneTexte 2">
            <a:extLst>
              <a:ext uri="{FF2B5EF4-FFF2-40B4-BE49-F238E27FC236}">
                <a16:creationId xmlns:a16="http://schemas.microsoft.com/office/drawing/2014/main" id="{D14C1BE5-2243-71E4-B1C9-FD844BAD6E90}"/>
              </a:ext>
            </a:extLst>
          </p:cNvPr>
          <p:cNvSpPr txBox="1"/>
          <p:nvPr/>
        </p:nvSpPr>
        <p:spPr>
          <a:xfrm>
            <a:off x="1369366" y="1241669"/>
            <a:ext cx="9451520" cy="410881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noProof="1">
                <a:latin typeface="Calibri"/>
                <a:cs typeface="Calibri"/>
              </a:rPr>
              <a:t>Un pseudo-élément CSS est utilisé pour styliser des parties spécifiées d'un élément.</a:t>
            </a:r>
            <a:endParaRPr lang="en-US" noProof="1">
              <a:latin typeface="Calibri"/>
              <a:ea typeface="+mn-lt"/>
              <a:cs typeface="+mn-lt"/>
            </a:endParaRPr>
          </a:p>
          <a:p>
            <a:r>
              <a:rPr lang="fr-FR" noProof="1">
                <a:latin typeface="Calibri"/>
                <a:cs typeface="Calibri"/>
              </a:rPr>
              <a:t>Par exemple, il peut être utilisé pour :</a:t>
            </a:r>
            <a:endParaRPr lang="en-US" noProof="1">
              <a:latin typeface="Calibri"/>
              <a:ea typeface="+mn-lt"/>
              <a:cs typeface="+mn-lt"/>
            </a:endParaRPr>
          </a:p>
          <a:p>
            <a:pPr marL="342900" indent="-342900">
              <a:buAutoNum type="arabicPeriod"/>
            </a:pPr>
            <a:r>
              <a:rPr lang="fr-FR" noProof="1">
                <a:latin typeface="Calibri"/>
                <a:cs typeface="Calibri"/>
              </a:rPr>
              <a:t>Styliser la première lettre, ou ligne, d'un élément</a:t>
            </a:r>
            <a:endParaRPr lang="en-US" noProof="1">
              <a:latin typeface="Calibri"/>
              <a:ea typeface="+mn-lt"/>
              <a:cs typeface="+mn-lt"/>
            </a:endParaRPr>
          </a:p>
          <a:p>
            <a:pPr marL="342900" indent="-342900">
              <a:buAutoNum type="arabicPeriod"/>
            </a:pPr>
            <a:r>
              <a:rPr lang="fr-FR" noProof="1">
                <a:latin typeface="Calibri"/>
                <a:cs typeface="Calibri"/>
              </a:rPr>
              <a:t>Insérer du contenu avant ou après le contenu d'un élément</a:t>
            </a:r>
            <a:endParaRPr lang="en-US" noProof="1">
              <a:latin typeface="Calibri"/>
              <a:ea typeface="+mn-lt"/>
              <a:cs typeface="+mn-lt"/>
            </a:endParaRPr>
          </a:p>
          <a:p>
            <a:endParaRPr lang="fr-FR" noProof="1">
              <a:ea typeface="+mn-lt"/>
              <a:cs typeface="+mn-lt"/>
            </a:endParaRPr>
          </a:p>
          <a:p>
            <a:r>
              <a:rPr lang="fr-FR" noProof="1">
                <a:solidFill>
                  <a:srgbClr val="A52A2A"/>
                </a:solidFill>
                <a:latin typeface="Consolas"/>
                <a:cs typeface="Calibri"/>
              </a:rPr>
              <a:t>selector::pseudo-element </a:t>
            </a:r>
            <a:r>
              <a:rPr lang="fr-FR" noProof="1">
                <a:solidFill>
                  <a:srgbClr val="000000"/>
                </a:solidFill>
                <a:latin typeface="Consolas"/>
                <a:cs typeface="Calibri"/>
              </a:rPr>
              <a:t>{</a:t>
            </a:r>
            <a:br>
              <a:rPr lang="fr-FR" noProof="1">
                <a:latin typeface="Consolas"/>
                <a:cs typeface="Calibri"/>
              </a:rPr>
            </a:br>
            <a:r>
              <a:rPr lang="fr-FR" noProof="1">
                <a:solidFill>
                  <a:srgbClr val="000000"/>
                </a:solidFill>
                <a:latin typeface="Consolas"/>
                <a:cs typeface="Calibri"/>
              </a:rPr>
              <a:t>  </a:t>
            </a:r>
            <a:r>
              <a:rPr lang="fr-FR" noProof="1">
                <a:solidFill>
                  <a:srgbClr val="FF0000"/>
                </a:solidFill>
                <a:latin typeface="Consolas"/>
                <a:cs typeface="Calibri"/>
              </a:rPr>
              <a:t>property</a:t>
            </a:r>
            <a:r>
              <a:rPr lang="fr-FR" noProof="1">
                <a:solidFill>
                  <a:srgbClr val="000000"/>
                </a:solidFill>
                <a:latin typeface="Consolas"/>
                <a:cs typeface="Calibri"/>
              </a:rPr>
              <a:t>:</a:t>
            </a:r>
            <a:r>
              <a:rPr lang="fr-FR" noProof="1">
                <a:solidFill>
                  <a:srgbClr val="0000CD"/>
                </a:solidFill>
                <a:latin typeface="Consolas"/>
                <a:cs typeface="Calibri"/>
              </a:rPr>
              <a:t> value</a:t>
            </a:r>
            <a:r>
              <a:rPr lang="fr-FR" noProof="1">
                <a:solidFill>
                  <a:srgbClr val="000000"/>
                </a:solidFill>
                <a:latin typeface="Consolas"/>
                <a:cs typeface="Calibri"/>
              </a:rPr>
              <a:t>;</a:t>
            </a:r>
            <a:br>
              <a:rPr lang="fr-FR" noProof="1">
                <a:latin typeface="Consolas"/>
                <a:cs typeface="Calibri"/>
              </a:rPr>
            </a:br>
            <a:r>
              <a:rPr lang="fr-FR" noProof="1">
                <a:solidFill>
                  <a:srgbClr val="000000"/>
                </a:solidFill>
                <a:latin typeface="Consolas"/>
                <a:cs typeface="Calibri"/>
              </a:rPr>
              <a:t>}</a:t>
            </a:r>
            <a:endParaRPr lang="en-US" noProof="1">
              <a:ea typeface="+mn-lt"/>
              <a:cs typeface="+mn-lt"/>
            </a:endParaRPr>
          </a:p>
          <a:p>
            <a:endParaRPr lang="fr-FR" noProof="1">
              <a:ea typeface="+mn-lt"/>
              <a:cs typeface="+mn-lt"/>
            </a:endParaRPr>
          </a:p>
          <a:p>
            <a:r>
              <a:rPr lang="fr-FR" noProof="1">
                <a:solidFill>
                  <a:srgbClr val="000000"/>
                </a:solidFill>
                <a:latin typeface="Calibri"/>
                <a:cs typeface="Calibri"/>
              </a:rPr>
              <a:t>Exemple :</a:t>
            </a:r>
            <a:r>
              <a:rPr lang="fr-FR" noProof="1">
                <a:solidFill>
                  <a:srgbClr val="000000"/>
                </a:solidFill>
                <a:latin typeface="Consolas"/>
                <a:cs typeface="Calibri"/>
              </a:rPr>
              <a:t> </a:t>
            </a:r>
            <a:r>
              <a:rPr lang="en-US" noProof="1">
                <a:solidFill>
                  <a:srgbClr val="A52A2A"/>
                </a:solidFill>
                <a:latin typeface="Consolas"/>
                <a:cs typeface="Calibri"/>
              </a:rPr>
              <a:t>p::first-line </a:t>
            </a:r>
            <a:r>
              <a:rPr lang="en-US" noProof="1">
                <a:solidFill>
                  <a:srgbClr val="000000"/>
                </a:solidFill>
                <a:latin typeface="Consolas"/>
                <a:cs typeface="Calibri"/>
              </a:rPr>
              <a:t>{</a:t>
            </a:r>
            <a:r>
              <a:rPr lang="en-US" noProof="1">
                <a:solidFill>
                  <a:srgbClr val="FF0000"/>
                </a:solidFill>
                <a:latin typeface="Consolas"/>
                <a:cs typeface="Calibri"/>
              </a:rPr>
              <a:t>color:</a:t>
            </a:r>
            <a:r>
              <a:rPr lang="en-US" noProof="1">
                <a:solidFill>
                  <a:srgbClr val="000000"/>
                </a:solidFill>
                <a:latin typeface="Consolas"/>
                <a:cs typeface="Calibri"/>
              </a:rPr>
              <a:t> </a:t>
            </a:r>
            <a:r>
              <a:rPr lang="en-US" noProof="1">
                <a:solidFill>
                  <a:srgbClr val="0000CD"/>
                </a:solidFill>
                <a:latin typeface="Consolas"/>
                <a:cs typeface="Calibri"/>
              </a:rPr>
              <a:t>red</a:t>
            </a:r>
            <a:r>
              <a:rPr lang="en-US" noProof="1">
                <a:solidFill>
                  <a:srgbClr val="000000"/>
                </a:solidFill>
                <a:latin typeface="Consolas"/>
                <a:cs typeface="Calibri"/>
              </a:rPr>
              <a:t>; </a:t>
            </a:r>
            <a:r>
              <a:rPr lang="en-US" noProof="1">
                <a:solidFill>
                  <a:srgbClr val="FF0000"/>
                </a:solidFill>
                <a:latin typeface="Consolas"/>
                <a:cs typeface="Calibri"/>
              </a:rPr>
              <a:t>text-transform:</a:t>
            </a:r>
            <a:r>
              <a:rPr lang="en-US" noProof="1">
                <a:solidFill>
                  <a:srgbClr val="000000"/>
                </a:solidFill>
                <a:latin typeface="Consolas"/>
                <a:cs typeface="Calibri"/>
              </a:rPr>
              <a:t> </a:t>
            </a:r>
            <a:r>
              <a:rPr lang="en-US" noProof="1">
                <a:solidFill>
                  <a:srgbClr val="0000CD"/>
                </a:solidFill>
                <a:latin typeface="Consolas"/>
                <a:cs typeface="Calibri"/>
              </a:rPr>
              <a:t>uppercase</a:t>
            </a:r>
            <a:r>
              <a:rPr lang="en-US" noProof="1">
                <a:solidFill>
                  <a:srgbClr val="000000"/>
                </a:solidFill>
                <a:latin typeface="Consolas"/>
                <a:cs typeface="Calibri"/>
              </a:rPr>
              <a:t>;}</a:t>
            </a:r>
            <a:endParaRPr lang="en-US" noProof="1">
              <a:ea typeface="+mn-lt"/>
              <a:cs typeface="+mn-lt"/>
            </a:endParaRPr>
          </a:p>
          <a:p>
            <a:pPr>
              <a:lnSpc>
                <a:spcPct val="150000"/>
              </a:lnSpc>
            </a:pPr>
            <a:r>
              <a:rPr lang="en-US" noProof="1">
                <a:solidFill>
                  <a:srgbClr val="000000"/>
                </a:solidFill>
                <a:latin typeface="Calibri"/>
                <a:cs typeface="Calibri"/>
              </a:rPr>
              <a:t> -&gt; La première ligne de chaque paragraphe sera en rouge et en majuscules.</a:t>
            </a:r>
            <a:endParaRPr lang="en-US" noProof="1">
              <a:latin typeface="Calibri"/>
              <a:ea typeface="+mn-lt"/>
              <a:cs typeface="+mn-lt"/>
            </a:endParaRPr>
          </a:p>
          <a:p>
            <a:endParaRPr lang="en-US" noProof="1">
              <a:ea typeface="+mn-lt"/>
              <a:cs typeface="+mn-lt"/>
            </a:endParaRPr>
          </a:p>
          <a:p>
            <a:r>
              <a:rPr lang="en-US" noProof="1">
                <a:solidFill>
                  <a:srgbClr val="000000"/>
                </a:solidFill>
                <a:latin typeface="Calibri"/>
                <a:cs typeface="Calibri"/>
              </a:rPr>
              <a:t>Liste complete des pseudo-éléments : </a:t>
            </a:r>
            <a:r>
              <a:rPr lang="en-US" noProof="1">
                <a:solidFill>
                  <a:srgbClr val="000000"/>
                </a:solidFill>
                <a:latin typeface="Calibri"/>
                <a:cs typeface="Calibri"/>
                <a:hlinkClick r:id="rId4"/>
              </a:rPr>
              <a:t>https://www.w3schools.com/css/css_pseudo_elements.asp</a:t>
            </a:r>
            <a:endParaRPr lang="en-US" noProof="1">
              <a:latin typeface="Calibri"/>
              <a:ea typeface="+mn-lt"/>
              <a:cs typeface="+mn-lt"/>
            </a:endParaRPr>
          </a:p>
          <a:p>
            <a:endParaRPr lang="fr-FR" noProof="1">
              <a:solidFill>
                <a:srgbClr val="383A42"/>
              </a:solidFill>
              <a:latin typeface="Consolas"/>
              <a:cs typeface="Calibri"/>
            </a:endParaRPr>
          </a:p>
        </p:txBody>
      </p:sp>
    </p:spTree>
    <p:extLst>
      <p:ext uri="{BB962C8B-B14F-4D97-AF65-F5344CB8AC3E}">
        <p14:creationId xmlns:p14="http://schemas.microsoft.com/office/powerpoint/2010/main" val="103209639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Connecteur droit 12">
            <a:extLst>
              <a:ext uri="{FF2B5EF4-FFF2-40B4-BE49-F238E27FC236}">
                <a16:creationId xmlns:a16="http://schemas.microsoft.com/office/drawing/2014/main" id="{7F409621-235B-42B7-8C57-C671A5B850E8}"/>
              </a:ext>
              <a:ext uri="{C183D7F6-B498-43B3-948B-1728B52AA6E4}">
                <adec:decorative xmlns:adec="http://schemas.microsoft.com/office/drawing/2017/decorative" val="1"/>
              </a:ext>
            </a:extLst>
          </p:cNvPr>
          <p:cNvCxnSpPr>
            <a:cxnSpLocks/>
          </p:cNvCxnSpPr>
          <p:nvPr/>
        </p:nvCxnSpPr>
        <p:spPr>
          <a:xfrm>
            <a:off x="240908" y="6459681"/>
            <a:ext cx="0" cy="398319"/>
          </a:xfrm>
          <a:prstGeom prst="line">
            <a:avLst/>
          </a:prstGeom>
          <a:ln w="139700">
            <a:solidFill>
              <a:schemeClr val="accent2"/>
            </a:solidFill>
            <a:prstDash val="solid"/>
          </a:ln>
        </p:spPr>
        <p:style>
          <a:lnRef idx="1">
            <a:schemeClr val="accent1"/>
          </a:lnRef>
          <a:fillRef idx="0">
            <a:schemeClr val="accent1"/>
          </a:fillRef>
          <a:effectRef idx="0">
            <a:schemeClr val="accent1"/>
          </a:effectRef>
          <a:fontRef idx="minor">
            <a:schemeClr val="tx1"/>
          </a:fontRef>
        </p:style>
      </p:cxnSp>
      <p:grpSp>
        <p:nvGrpSpPr>
          <p:cNvPr id="13" name="Groupe 12">
            <a:extLst>
              <a:ext uri="{FF2B5EF4-FFF2-40B4-BE49-F238E27FC236}">
                <a16:creationId xmlns:a16="http://schemas.microsoft.com/office/drawing/2014/main" id="{85DCF745-39CA-459B-8ACF-F7DEC90EFF33}"/>
              </a:ext>
              <a:ext uri="{C183D7F6-B498-43B3-948B-1728B52AA6E4}">
                <adec:decorative xmlns:adec="http://schemas.microsoft.com/office/drawing/2017/decorative" val="1"/>
              </a:ext>
            </a:extLst>
          </p:cNvPr>
          <p:cNvGrpSpPr/>
          <p:nvPr/>
        </p:nvGrpSpPr>
        <p:grpSpPr>
          <a:xfrm>
            <a:off x="9233656" y="-30668"/>
            <a:ext cx="2958344" cy="565210"/>
            <a:chOff x="1216702" y="-785818"/>
            <a:chExt cx="6391124" cy="1384729"/>
          </a:xfrm>
        </p:grpSpPr>
        <p:sp>
          <p:nvSpPr>
            <p:cNvPr id="14" name="Rectangle 1">
              <a:extLst>
                <a:ext uri="{FF2B5EF4-FFF2-40B4-BE49-F238E27FC236}">
                  <a16:creationId xmlns:a16="http://schemas.microsoft.com/office/drawing/2014/main" id="{1DD38E9F-DD41-498F-8651-C39F97B54463}"/>
                </a:ext>
              </a:extLst>
            </p:cNvPr>
            <p:cNvSpPr/>
            <p:nvPr/>
          </p:nvSpPr>
          <p:spPr>
            <a:xfrm>
              <a:off x="1216702" y="-755745"/>
              <a:ext cx="2792437" cy="728927"/>
            </a:xfrm>
            <a:custGeom>
              <a:avLst/>
              <a:gdLst>
                <a:gd name="connsiteX0" fmla="*/ 0 w 2778276"/>
                <a:gd name="connsiteY0" fmla="*/ 0 h 471777"/>
                <a:gd name="connsiteX1" fmla="*/ 2778276 w 2778276"/>
                <a:gd name="connsiteY1" fmla="*/ 0 h 471777"/>
                <a:gd name="connsiteX2" fmla="*/ 2778276 w 2778276"/>
                <a:gd name="connsiteY2" fmla="*/ 471777 h 471777"/>
                <a:gd name="connsiteX3" fmla="*/ 0 w 2778276"/>
                <a:gd name="connsiteY3" fmla="*/ 471777 h 471777"/>
                <a:gd name="connsiteX4" fmla="*/ 0 w 2778276"/>
                <a:gd name="connsiteY4" fmla="*/ 0 h 471777"/>
                <a:gd name="connsiteX0" fmla="*/ 0 w 2778276"/>
                <a:gd name="connsiteY0" fmla="*/ 0 h 499912"/>
                <a:gd name="connsiteX1" fmla="*/ 2778276 w 2778276"/>
                <a:gd name="connsiteY1" fmla="*/ 0 h 499912"/>
                <a:gd name="connsiteX2" fmla="*/ 2778276 w 2778276"/>
                <a:gd name="connsiteY2" fmla="*/ 471777 h 499912"/>
                <a:gd name="connsiteX3" fmla="*/ 576775 w 2778276"/>
                <a:gd name="connsiteY3" fmla="*/ 499912 h 499912"/>
                <a:gd name="connsiteX4" fmla="*/ 0 w 2778276"/>
                <a:gd name="connsiteY4" fmla="*/ 0 h 499912"/>
                <a:gd name="connsiteX0" fmla="*/ 0 w 2792344"/>
                <a:gd name="connsiteY0" fmla="*/ 0 h 514001"/>
                <a:gd name="connsiteX1" fmla="*/ 2778276 w 2792344"/>
                <a:gd name="connsiteY1" fmla="*/ 0 h 514001"/>
                <a:gd name="connsiteX2" fmla="*/ 2792344 w 2792344"/>
                <a:gd name="connsiteY2" fmla="*/ 514001 h 514001"/>
                <a:gd name="connsiteX3" fmla="*/ 576775 w 2792344"/>
                <a:gd name="connsiteY3" fmla="*/ 499912 h 514001"/>
                <a:gd name="connsiteX4" fmla="*/ 0 w 2792344"/>
                <a:gd name="connsiteY4" fmla="*/ 0 h 514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2344" h="514001">
                  <a:moveTo>
                    <a:pt x="0" y="0"/>
                  </a:moveTo>
                  <a:lnTo>
                    <a:pt x="2778276" y="0"/>
                  </a:lnTo>
                  <a:lnTo>
                    <a:pt x="2792344" y="514001"/>
                  </a:lnTo>
                  <a:lnTo>
                    <a:pt x="576775" y="499912"/>
                  </a:lnTo>
                  <a:lnTo>
                    <a:pt x="0" y="0"/>
                  </a:lnTo>
                  <a:close/>
                </a:path>
              </a:pathLst>
            </a:custGeom>
            <a:solidFill>
              <a:srgbClr val="EE740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fr-FR">
                <a:solidFill>
                  <a:srgbClr val="00366C"/>
                </a:solidFill>
              </a:endParaRPr>
            </a:p>
          </p:txBody>
        </p:sp>
        <p:sp>
          <p:nvSpPr>
            <p:cNvPr id="15" name="Rectangle 2">
              <a:extLst>
                <a:ext uri="{FF2B5EF4-FFF2-40B4-BE49-F238E27FC236}">
                  <a16:creationId xmlns:a16="http://schemas.microsoft.com/office/drawing/2014/main" id="{ADAB0AEC-795E-4826-A0D6-2720A6B5F17E}"/>
                </a:ext>
              </a:extLst>
            </p:cNvPr>
            <p:cNvSpPr/>
            <p:nvPr/>
          </p:nvSpPr>
          <p:spPr>
            <a:xfrm>
              <a:off x="1968078" y="-785818"/>
              <a:ext cx="5639748" cy="1384729"/>
            </a:xfrm>
            <a:custGeom>
              <a:avLst/>
              <a:gdLst>
                <a:gd name="connsiteX0" fmla="*/ 0 w 4000500"/>
                <a:gd name="connsiteY0" fmla="*/ 0 h 800100"/>
                <a:gd name="connsiteX1" fmla="*/ 4000500 w 4000500"/>
                <a:gd name="connsiteY1" fmla="*/ 0 h 800100"/>
                <a:gd name="connsiteX2" fmla="*/ 4000500 w 4000500"/>
                <a:gd name="connsiteY2" fmla="*/ 800100 h 800100"/>
                <a:gd name="connsiteX3" fmla="*/ 0 w 4000500"/>
                <a:gd name="connsiteY3" fmla="*/ 800100 h 800100"/>
                <a:gd name="connsiteX4" fmla="*/ 0 w 4000500"/>
                <a:gd name="connsiteY4" fmla="*/ 0 h 800100"/>
                <a:gd name="connsiteX0" fmla="*/ 0 w 4000500"/>
                <a:gd name="connsiteY0" fmla="*/ 0 h 800100"/>
                <a:gd name="connsiteX1" fmla="*/ 4000500 w 4000500"/>
                <a:gd name="connsiteY1" fmla="*/ 0 h 800100"/>
                <a:gd name="connsiteX2" fmla="*/ 4000500 w 4000500"/>
                <a:gd name="connsiteY2" fmla="*/ 800100 h 800100"/>
                <a:gd name="connsiteX3" fmla="*/ 792480 w 4000500"/>
                <a:gd name="connsiteY3" fmla="*/ 800100 h 800100"/>
                <a:gd name="connsiteX4" fmla="*/ 0 w 4000500"/>
                <a:gd name="connsiteY4" fmla="*/ 0 h 800100"/>
                <a:gd name="connsiteX0" fmla="*/ 0 w 4428566"/>
                <a:gd name="connsiteY0" fmla="*/ 0 h 806393"/>
                <a:gd name="connsiteX1" fmla="*/ 4000500 w 4428566"/>
                <a:gd name="connsiteY1" fmla="*/ 0 h 806393"/>
                <a:gd name="connsiteX2" fmla="*/ 4428566 w 4428566"/>
                <a:gd name="connsiteY2" fmla="*/ 806393 h 806393"/>
                <a:gd name="connsiteX3" fmla="*/ 792480 w 4428566"/>
                <a:gd name="connsiteY3" fmla="*/ 800100 h 806393"/>
                <a:gd name="connsiteX4" fmla="*/ 0 w 4428566"/>
                <a:gd name="connsiteY4" fmla="*/ 0 h 806393"/>
                <a:gd name="connsiteX0" fmla="*/ 0 w 4428566"/>
                <a:gd name="connsiteY0" fmla="*/ 0 h 806393"/>
                <a:gd name="connsiteX1" fmla="*/ 4428566 w 4428566"/>
                <a:gd name="connsiteY1" fmla="*/ 7035 h 806393"/>
                <a:gd name="connsiteX2" fmla="*/ 4428566 w 4428566"/>
                <a:gd name="connsiteY2" fmla="*/ 806393 h 806393"/>
                <a:gd name="connsiteX3" fmla="*/ 792480 w 4428566"/>
                <a:gd name="connsiteY3" fmla="*/ 800100 h 806393"/>
                <a:gd name="connsiteX4" fmla="*/ 0 w 4428566"/>
                <a:gd name="connsiteY4" fmla="*/ 0 h 8063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28566" h="806393">
                  <a:moveTo>
                    <a:pt x="0" y="0"/>
                  </a:moveTo>
                  <a:lnTo>
                    <a:pt x="4428566" y="7035"/>
                  </a:lnTo>
                  <a:lnTo>
                    <a:pt x="4428566" y="806393"/>
                  </a:lnTo>
                  <a:lnTo>
                    <a:pt x="792480" y="800100"/>
                  </a:lnTo>
                  <a:lnTo>
                    <a:pt x="0" y="0"/>
                  </a:lnTo>
                  <a:close/>
                </a:path>
              </a:pathLst>
            </a:custGeom>
            <a:solidFill>
              <a:srgbClr val="0B84FF"/>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nSpc>
                  <a:spcPct val="120000"/>
                </a:lnSpc>
                <a:spcBef>
                  <a:spcPts val="200"/>
                </a:spcBef>
              </a:pPr>
              <a:r>
                <a:rPr lang="fr-FR" sz="1000" kern="1000">
                  <a:solidFill>
                    <a:srgbClr val="00366C"/>
                  </a:solidFill>
                  <a:effectLst/>
                  <a:ea typeface="Calibri" panose="020F0502020204030204" pitchFamily="34" charset="0"/>
                  <a:cs typeface="Times New Roman" panose="02020603050405020304" pitchFamily="18" charset="0"/>
                </a:rPr>
                <a:t> </a:t>
              </a:r>
            </a:p>
          </p:txBody>
        </p:sp>
      </p:grpSp>
      <p:pic>
        <p:nvPicPr>
          <p:cNvPr id="16" name="Graphique 218">
            <a:extLst>
              <a:ext uri="{FF2B5EF4-FFF2-40B4-BE49-F238E27FC236}">
                <a16:creationId xmlns:a16="http://schemas.microsoft.com/office/drawing/2014/main" id="{797E772C-3E32-4DC4-9154-2641BFB9AA2D}"/>
              </a:ext>
            </a:extLst>
          </p:cNvPr>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40909" y="193345"/>
            <a:ext cx="1424861" cy="311868"/>
          </a:xfrm>
          <a:prstGeom prst="rect">
            <a:avLst/>
          </a:prstGeom>
        </p:spPr>
      </p:pic>
      <p:sp>
        <p:nvSpPr>
          <p:cNvPr id="17" name="Zone de texte 2">
            <a:extLst>
              <a:ext uri="{FF2B5EF4-FFF2-40B4-BE49-F238E27FC236}">
                <a16:creationId xmlns:a16="http://schemas.microsoft.com/office/drawing/2014/main" id="{BB37616C-272E-47F1-863A-B2C92FBE80F3}"/>
              </a:ext>
            </a:extLst>
          </p:cNvPr>
          <p:cNvSpPr txBox="1">
            <a:spLocks noChangeArrowheads="1"/>
          </p:cNvSpPr>
          <p:nvPr/>
        </p:nvSpPr>
        <p:spPr bwMode="auto">
          <a:xfrm>
            <a:off x="10440745" y="130371"/>
            <a:ext cx="18367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spcBef>
                <a:spcPct val="0"/>
              </a:spcBef>
              <a:spcAft>
                <a:spcPct val="0"/>
              </a:spcAft>
            </a:pPr>
            <a:r>
              <a:rPr lang="fr-FR">
                <a:solidFill>
                  <a:schemeClr val="bg1"/>
                </a:solidFill>
                <a:latin typeface="Arial"/>
                <a:cs typeface="Arial"/>
              </a:rPr>
              <a:t>Atelier 2 HTML</a:t>
            </a:r>
            <a:endParaRPr lang="en-US">
              <a:solidFill>
                <a:schemeClr val="bg1"/>
              </a:solidFill>
            </a:endParaRPr>
          </a:p>
        </p:txBody>
      </p:sp>
      <p:cxnSp>
        <p:nvCxnSpPr>
          <p:cNvPr id="21" name="Connecteur droit 12">
            <a:extLst>
              <a:ext uri="{FF2B5EF4-FFF2-40B4-BE49-F238E27FC236}">
                <a16:creationId xmlns:a16="http://schemas.microsoft.com/office/drawing/2014/main" id="{2FD4896E-C3EA-4312-B8B9-061395FD30B9}"/>
              </a:ext>
              <a:ext uri="{C183D7F6-B498-43B3-948B-1728B52AA6E4}">
                <adec:decorative xmlns:adec="http://schemas.microsoft.com/office/drawing/2017/decorative" val="1"/>
              </a:ext>
            </a:extLst>
          </p:cNvPr>
          <p:cNvCxnSpPr>
            <a:cxnSpLocks/>
          </p:cNvCxnSpPr>
          <p:nvPr/>
        </p:nvCxnSpPr>
        <p:spPr>
          <a:xfrm>
            <a:off x="10526228" y="71037"/>
            <a:ext cx="1416204" cy="0"/>
          </a:xfrm>
          <a:prstGeom prst="line">
            <a:avLst/>
          </a:prstGeom>
          <a:ln w="57150">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25" name="Espace réservé du numéro de diapositive 24">
            <a:extLst>
              <a:ext uri="{FF2B5EF4-FFF2-40B4-BE49-F238E27FC236}">
                <a16:creationId xmlns:a16="http://schemas.microsoft.com/office/drawing/2014/main" id="{6BFAE7BC-893E-4B9B-AB04-BFD3DE9B75A1}"/>
              </a:ext>
            </a:extLst>
          </p:cNvPr>
          <p:cNvSpPr>
            <a:spLocks noGrp="1"/>
          </p:cNvSpPr>
          <p:nvPr>
            <p:ph type="sldNum" sz="quarter" idx="12"/>
          </p:nvPr>
        </p:nvSpPr>
        <p:spPr/>
        <p:txBody>
          <a:bodyPr/>
          <a:lstStyle/>
          <a:p>
            <a:r>
              <a:rPr lang="fr-FR">
                <a:ea typeface="Calibri"/>
                <a:cs typeface="Calibri"/>
              </a:rPr>
              <a:t>77</a:t>
            </a:r>
          </a:p>
        </p:txBody>
      </p:sp>
      <p:sp>
        <p:nvSpPr>
          <p:cNvPr id="3" name="TextBox 2">
            <a:extLst>
              <a:ext uri="{FF2B5EF4-FFF2-40B4-BE49-F238E27FC236}">
                <a16:creationId xmlns:a16="http://schemas.microsoft.com/office/drawing/2014/main" id="{300F317F-220A-C48E-5C15-8F401C4C2259}"/>
              </a:ext>
            </a:extLst>
          </p:cNvPr>
          <p:cNvSpPr txBox="1"/>
          <p:nvPr/>
        </p:nvSpPr>
        <p:spPr>
          <a:xfrm>
            <a:off x="3094404" y="367690"/>
            <a:ext cx="5994400" cy="41395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lnSpc>
                <a:spcPct val="110000"/>
              </a:lnSpc>
              <a:spcBef>
                <a:spcPts val="1200"/>
              </a:spcBef>
              <a:spcAft>
                <a:spcPts val="200"/>
              </a:spcAft>
            </a:pPr>
            <a:r>
              <a:rPr lang="fr-FR" sz="2000" b="1">
                <a:cs typeface="Calibri"/>
              </a:rPr>
              <a:t>Découverte du CSS et application</a:t>
            </a:r>
          </a:p>
        </p:txBody>
      </p:sp>
      <p:sp>
        <p:nvSpPr>
          <p:cNvPr id="4" name="Espace réservé du contenu 2">
            <a:extLst>
              <a:ext uri="{FF2B5EF4-FFF2-40B4-BE49-F238E27FC236}">
                <a16:creationId xmlns:a16="http://schemas.microsoft.com/office/drawing/2014/main" id="{A89E0A5D-996B-19E8-94DB-84BF450C7363}"/>
              </a:ext>
            </a:extLst>
          </p:cNvPr>
          <p:cNvSpPr txBox="1">
            <a:spLocks/>
          </p:cNvSpPr>
          <p:nvPr/>
        </p:nvSpPr>
        <p:spPr>
          <a:xfrm>
            <a:off x="1487365" y="875690"/>
            <a:ext cx="9213850" cy="393700"/>
          </a:xfrm>
          <a:prstGeom prst="rect">
            <a:avLst/>
          </a:prstGeom>
        </p:spPr>
        <p:txBody>
          <a:bodyPr lIns="91440" tIns="45720" rIns="91440" bIns="45720" anchor="t">
            <a:normAutofit fontScale="92500" lnSpcReduction="10000"/>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fr-FR" b="1">
                <a:solidFill>
                  <a:schemeClr val="accent1"/>
                </a:solidFill>
                <a:cs typeface="Calibri"/>
              </a:rPr>
              <a:t>L'opacité</a:t>
            </a:r>
          </a:p>
          <a:p>
            <a:pPr marL="0" indent="0" algn="ctr">
              <a:buNone/>
            </a:pPr>
            <a:endParaRPr lang="fr-FR" b="1">
              <a:solidFill>
                <a:schemeClr val="accent1"/>
              </a:solidFill>
              <a:cs typeface="Calibri"/>
            </a:endParaRPr>
          </a:p>
        </p:txBody>
      </p:sp>
      <p:sp>
        <p:nvSpPr>
          <p:cNvPr id="8" name="ZoneTexte 2">
            <a:extLst>
              <a:ext uri="{FF2B5EF4-FFF2-40B4-BE49-F238E27FC236}">
                <a16:creationId xmlns:a16="http://schemas.microsoft.com/office/drawing/2014/main" id="{D14C1BE5-2243-71E4-B1C9-FD844BAD6E90}"/>
              </a:ext>
            </a:extLst>
          </p:cNvPr>
          <p:cNvSpPr txBox="1"/>
          <p:nvPr/>
        </p:nvSpPr>
        <p:spPr>
          <a:xfrm>
            <a:off x="2443981" y="2091592"/>
            <a:ext cx="7292520" cy="315825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ts val="1100"/>
              </a:lnSpc>
              <a:spcBef>
                <a:spcPts val="1200"/>
              </a:spcBef>
              <a:spcAft>
                <a:spcPts val="1000"/>
              </a:spcAft>
            </a:pPr>
            <a:r>
              <a:rPr lang="fr-FR" noProof="1">
                <a:solidFill>
                  <a:srgbClr val="E45649"/>
                </a:solidFill>
                <a:latin typeface="Consolas"/>
                <a:cs typeface="Calibri"/>
              </a:rPr>
              <a:t>img</a:t>
            </a:r>
            <a:r>
              <a:rPr lang="fr-FR" noProof="1">
                <a:solidFill>
                  <a:srgbClr val="383A42"/>
                </a:solidFill>
                <a:latin typeface="Consolas"/>
                <a:cs typeface="Calibri"/>
              </a:rPr>
              <a:t> { </a:t>
            </a:r>
            <a:endParaRPr lang="fr-FR" noProof="1">
              <a:ea typeface="+mn-lt"/>
              <a:cs typeface="+mn-lt"/>
            </a:endParaRPr>
          </a:p>
          <a:p>
            <a:pPr>
              <a:lnSpc>
                <a:spcPts val="1100"/>
              </a:lnSpc>
              <a:spcBef>
                <a:spcPts val="1200"/>
              </a:spcBef>
              <a:spcAft>
                <a:spcPts val="1000"/>
              </a:spcAft>
            </a:pPr>
            <a:r>
              <a:rPr lang="fr-FR" noProof="1">
                <a:solidFill>
                  <a:srgbClr val="383A42"/>
                </a:solidFill>
                <a:latin typeface="Consolas"/>
                <a:cs typeface="Calibri"/>
              </a:rPr>
              <a:t>  opacity: </a:t>
            </a:r>
            <a:r>
              <a:rPr lang="fr-FR" noProof="1">
                <a:solidFill>
                  <a:srgbClr val="986801"/>
                </a:solidFill>
                <a:latin typeface="Consolas"/>
                <a:cs typeface="Calibri"/>
              </a:rPr>
              <a:t>0.5</a:t>
            </a:r>
            <a:r>
              <a:rPr lang="fr-FR" noProof="1">
                <a:solidFill>
                  <a:srgbClr val="383A42"/>
                </a:solidFill>
                <a:latin typeface="Consolas"/>
                <a:cs typeface="Calibri"/>
              </a:rPr>
              <a:t>; /* opacité de 50% */</a:t>
            </a:r>
            <a:endParaRPr lang="fr-FR" noProof="1">
              <a:ea typeface="+mn-lt"/>
              <a:cs typeface="+mn-lt"/>
            </a:endParaRPr>
          </a:p>
          <a:p>
            <a:pPr>
              <a:lnSpc>
                <a:spcPts val="1100"/>
              </a:lnSpc>
              <a:spcBef>
                <a:spcPts val="1200"/>
              </a:spcBef>
              <a:spcAft>
                <a:spcPts val="1000"/>
              </a:spcAft>
            </a:pPr>
            <a:r>
              <a:rPr lang="fr-FR" noProof="1">
                <a:solidFill>
                  <a:srgbClr val="383A42"/>
                </a:solidFill>
                <a:latin typeface="Consolas"/>
                <a:cs typeface="Calibri"/>
              </a:rPr>
              <a:t>} </a:t>
            </a:r>
            <a:endParaRPr lang="fr-FR" noProof="1">
              <a:ea typeface="+mn-lt"/>
              <a:cs typeface="+mn-lt"/>
            </a:endParaRPr>
          </a:p>
          <a:p>
            <a:pPr marL="285750" indent="-285750">
              <a:lnSpc>
                <a:spcPts val="1100"/>
              </a:lnSpc>
              <a:spcBef>
                <a:spcPts val="1200"/>
              </a:spcBef>
              <a:spcAft>
                <a:spcPts val="1000"/>
              </a:spcAft>
              <a:buFont typeface="Arial"/>
              <a:buChar char="•"/>
            </a:pPr>
            <a:endParaRPr lang="fr-FR" noProof="1">
              <a:ea typeface="+mn-lt"/>
              <a:cs typeface="+mn-lt"/>
            </a:endParaRPr>
          </a:p>
          <a:p>
            <a:pPr>
              <a:lnSpc>
                <a:spcPts val="1100"/>
              </a:lnSpc>
              <a:spcBef>
                <a:spcPts val="1200"/>
              </a:spcBef>
              <a:spcAft>
                <a:spcPts val="1000"/>
              </a:spcAft>
            </a:pPr>
            <a:r>
              <a:rPr lang="fr-FR" noProof="1">
                <a:solidFill>
                  <a:srgbClr val="E45649"/>
                </a:solidFill>
                <a:latin typeface="Consolas"/>
                <a:cs typeface="Calibri"/>
              </a:rPr>
              <a:t>img</a:t>
            </a:r>
            <a:r>
              <a:rPr lang="fr-FR" noProof="1">
                <a:solidFill>
                  <a:srgbClr val="986801"/>
                </a:solidFill>
                <a:latin typeface="Consolas"/>
                <a:cs typeface="Calibri"/>
              </a:rPr>
              <a:t>:hover</a:t>
            </a:r>
            <a:r>
              <a:rPr lang="fr-FR" noProof="1">
                <a:solidFill>
                  <a:srgbClr val="383A42"/>
                </a:solidFill>
                <a:latin typeface="Consolas"/>
                <a:cs typeface="Calibri"/>
              </a:rPr>
              <a:t> { </a:t>
            </a:r>
            <a:endParaRPr lang="fr-FR" noProof="1">
              <a:ea typeface="+mn-lt"/>
              <a:cs typeface="+mn-lt"/>
            </a:endParaRPr>
          </a:p>
          <a:p>
            <a:pPr>
              <a:lnSpc>
                <a:spcPts val="1100"/>
              </a:lnSpc>
              <a:spcBef>
                <a:spcPts val="1200"/>
              </a:spcBef>
              <a:spcAft>
                <a:spcPts val="1000"/>
              </a:spcAft>
            </a:pPr>
            <a:r>
              <a:rPr lang="fr-FR" noProof="1">
                <a:solidFill>
                  <a:srgbClr val="383A42"/>
                </a:solidFill>
                <a:latin typeface="Consolas"/>
                <a:cs typeface="Calibri"/>
              </a:rPr>
              <a:t>  opacity: </a:t>
            </a:r>
            <a:r>
              <a:rPr lang="fr-FR" noProof="1">
                <a:solidFill>
                  <a:srgbClr val="986801"/>
                </a:solidFill>
                <a:latin typeface="Consolas"/>
                <a:cs typeface="Calibri"/>
              </a:rPr>
              <a:t>1.0</a:t>
            </a:r>
            <a:r>
              <a:rPr lang="fr-FR" noProof="1">
                <a:solidFill>
                  <a:srgbClr val="383A42"/>
                </a:solidFill>
                <a:latin typeface="Consolas"/>
                <a:cs typeface="Calibri"/>
              </a:rPr>
              <a:t>;  /* opacité de 100% */</a:t>
            </a:r>
            <a:endParaRPr lang="fr-FR" noProof="1">
              <a:ea typeface="+mn-lt"/>
              <a:cs typeface="+mn-lt"/>
            </a:endParaRPr>
          </a:p>
          <a:p>
            <a:pPr>
              <a:lnSpc>
                <a:spcPts val="1100"/>
              </a:lnSpc>
              <a:spcBef>
                <a:spcPts val="1200"/>
              </a:spcBef>
              <a:spcAft>
                <a:spcPts val="1000"/>
              </a:spcAft>
            </a:pPr>
            <a:r>
              <a:rPr lang="fr-FR" noProof="1">
                <a:solidFill>
                  <a:srgbClr val="383A42"/>
                </a:solidFill>
                <a:latin typeface="Consolas"/>
                <a:cs typeface="Calibri"/>
              </a:rPr>
              <a:t>}</a:t>
            </a:r>
            <a:endParaRPr lang="fr-FR" noProof="1">
              <a:ea typeface="+mn-lt"/>
              <a:cs typeface="+mn-lt"/>
            </a:endParaRPr>
          </a:p>
          <a:p>
            <a:pPr>
              <a:buFont typeface="Arial"/>
            </a:pPr>
            <a:endParaRPr lang="fr-FR" noProof="1">
              <a:solidFill>
                <a:srgbClr val="000000"/>
              </a:solidFill>
              <a:latin typeface="Calibri"/>
              <a:cs typeface="Calibri"/>
            </a:endParaRPr>
          </a:p>
        </p:txBody>
      </p:sp>
    </p:spTree>
    <p:extLst>
      <p:ext uri="{BB962C8B-B14F-4D97-AF65-F5344CB8AC3E}">
        <p14:creationId xmlns:p14="http://schemas.microsoft.com/office/powerpoint/2010/main" val="20811205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Connecteur droit 12">
            <a:extLst>
              <a:ext uri="{FF2B5EF4-FFF2-40B4-BE49-F238E27FC236}">
                <a16:creationId xmlns:a16="http://schemas.microsoft.com/office/drawing/2014/main" id="{7F409621-235B-42B7-8C57-C671A5B850E8}"/>
              </a:ext>
              <a:ext uri="{C183D7F6-B498-43B3-948B-1728B52AA6E4}">
                <adec:decorative xmlns:adec="http://schemas.microsoft.com/office/drawing/2017/decorative" val="1"/>
              </a:ext>
            </a:extLst>
          </p:cNvPr>
          <p:cNvCxnSpPr>
            <a:cxnSpLocks/>
          </p:cNvCxnSpPr>
          <p:nvPr/>
        </p:nvCxnSpPr>
        <p:spPr>
          <a:xfrm>
            <a:off x="240908" y="6459681"/>
            <a:ext cx="0" cy="398319"/>
          </a:xfrm>
          <a:prstGeom prst="line">
            <a:avLst/>
          </a:prstGeom>
          <a:ln w="139700">
            <a:solidFill>
              <a:schemeClr val="accent2"/>
            </a:solidFill>
            <a:prstDash val="solid"/>
          </a:ln>
        </p:spPr>
        <p:style>
          <a:lnRef idx="1">
            <a:schemeClr val="accent1"/>
          </a:lnRef>
          <a:fillRef idx="0">
            <a:schemeClr val="accent1"/>
          </a:fillRef>
          <a:effectRef idx="0">
            <a:schemeClr val="accent1"/>
          </a:effectRef>
          <a:fontRef idx="minor">
            <a:schemeClr val="tx1"/>
          </a:fontRef>
        </p:style>
      </p:cxnSp>
      <p:grpSp>
        <p:nvGrpSpPr>
          <p:cNvPr id="13" name="Groupe 12">
            <a:extLst>
              <a:ext uri="{FF2B5EF4-FFF2-40B4-BE49-F238E27FC236}">
                <a16:creationId xmlns:a16="http://schemas.microsoft.com/office/drawing/2014/main" id="{85DCF745-39CA-459B-8ACF-F7DEC90EFF33}"/>
              </a:ext>
              <a:ext uri="{C183D7F6-B498-43B3-948B-1728B52AA6E4}">
                <adec:decorative xmlns:adec="http://schemas.microsoft.com/office/drawing/2017/decorative" val="1"/>
              </a:ext>
            </a:extLst>
          </p:cNvPr>
          <p:cNvGrpSpPr/>
          <p:nvPr/>
        </p:nvGrpSpPr>
        <p:grpSpPr>
          <a:xfrm>
            <a:off x="9233656" y="-30668"/>
            <a:ext cx="2958344" cy="565210"/>
            <a:chOff x="1216702" y="-785818"/>
            <a:chExt cx="6391124" cy="1384729"/>
          </a:xfrm>
        </p:grpSpPr>
        <p:sp>
          <p:nvSpPr>
            <p:cNvPr id="14" name="Rectangle 1">
              <a:extLst>
                <a:ext uri="{FF2B5EF4-FFF2-40B4-BE49-F238E27FC236}">
                  <a16:creationId xmlns:a16="http://schemas.microsoft.com/office/drawing/2014/main" id="{1DD38E9F-DD41-498F-8651-C39F97B54463}"/>
                </a:ext>
              </a:extLst>
            </p:cNvPr>
            <p:cNvSpPr/>
            <p:nvPr/>
          </p:nvSpPr>
          <p:spPr>
            <a:xfrm>
              <a:off x="1216702" y="-755745"/>
              <a:ext cx="2792437" cy="728927"/>
            </a:xfrm>
            <a:custGeom>
              <a:avLst/>
              <a:gdLst>
                <a:gd name="connsiteX0" fmla="*/ 0 w 2778276"/>
                <a:gd name="connsiteY0" fmla="*/ 0 h 471777"/>
                <a:gd name="connsiteX1" fmla="*/ 2778276 w 2778276"/>
                <a:gd name="connsiteY1" fmla="*/ 0 h 471777"/>
                <a:gd name="connsiteX2" fmla="*/ 2778276 w 2778276"/>
                <a:gd name="connsiteY2" fmla="*/ 471777 h 471777"/>
                <a:gd name="connsiteX3" fmla="*/ 0 w 2778276"/>
                <a:gd name="connsiteY3" fmla="*/ 471777 h 471777"/>
                <a:gd name="connsiteX4" fmla="*/ 0 w 2778276"/>
                <a:gd name="connsiteY4" fmla="*/ 0 h 471777"/>
                <a:gd name="connsiteX0" fmla="*/ 0 w 2778276"/>
                <a:gd name="connsiteY0" fmla="*/ 0 h 499912"/>
                <a:gd name="connsiteX1" fmla="*/ 2778276 w 2778276"/>
                <a:gd name="connsiteY1" fmla="*/ 0 h 499912"/>
                <a:gd name="connsiteX2" fmla="*/ 2778276 w 2778276"/>
                <a:gd name="connsiteY2" fmla="*/ 471777 h 499912"/>
                <a:gd name="connsiteX3" fmla="*/ 576775 w 2778276"/>
                <a:gd name="connsiteY3" fmla="*/ 499912 h 499912"/>
                <a:gd name="connsiteX4" fmla="*/ 0 w 2778276"/>
                <a:gd name="connsiteY4" fmla="*/ 0 h 499912"/>
                <a:gd name="connsiteX0" fmla="*/ 0 w 2792344"/>
                <a:gd name="connsiteY0" fmla="*/ 0 h 514001"/>
                <a:gd name="connsiteX1" fmla="*/ 2778276 w 2792344"/>
                <a:gd name="connsiteY1" fmla="*/ 0 h 514001"/>
                <a:gd name="connsiteX2" fmla="*/ 2792344 w 2792344"/>
                <a:gd name="connsiteY2" fmla="*/ 514001 h 514001"/>
                <a:gd name="connsiteX3" fmla="*/ 576775 w 2792344"/>
                <a:gd name="connsiteY3" fmla="*/ 499912 h 514001"/>
                <a:gd name="connsiteX4" fmla="*/ 0 w 2792344"/>
                <a:gd name="connsiteY4" fmla="*/ 0 h 514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2344" h="514001">
                  <a:moveTo>
                    <a:pt x="0" y="0"/>
                  </a:moveTo>
                  <a:lnTo>
                    <a:pt x="2778276" y="0"/>
                  </a:lnTo>
                  <a:lnTo>
                    <a:pt x="2792344" y="514001"/>
                  </a:lnTo>
                  <a:lnTo>
                    <a:pt x="576775" y="499912"/>
                  </a:lnTo>
                  <a:lnTo>
                    <a:pt x="0" y="0"/>
                  </a:lnTo>
                  <a:close/>
                </a:path>
              </a:pathLst>
            </a:custGeom>
            <a:solidFill>
              <a:srgbClr val="EE740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fr-FR">
                <a:solidFill>
                  <a:srgbClr val="00366C"/>
                </a:solidFill>
              </a:endParaRPr>
            </a:p>
          </p:txBody>
        </p:sp>
        <p:sp>
          <p:nvSpPr>
            <p:cNvPr id="15" name="Rectangle 2">
              <a:extLst>
                <a:ext uri="{FF2B5EF4-FFF2-40B4-BE49-F238E27FC236}">
                  <a16:creationId xmlns:a16="http://schemas.microsoft.com/office/drawing/2014/main" id="{ADAB0AEC-795E-4826-A0D6-2720A6B5F17E}"/>
                </a:ext>
              </a:extLst>
            </p:cNvPr>
            <p:cNvSpPr/>
            <p:nvPr/>
          </p:nvSpPr>
          <p:spPr>
            <a:xfrm>
              <a:off x="1968078" y="-785818"/>
              <a:ext cx="5639748" cy="1384729"/>
            </a:xfrm>
            <a:custGeom>
              <a:avLst/>
              <a:gdLst>
                <a:gd name="connsiteX0" fmla="*/ 0 w 4000500"/>
                <a:gd name="connsiteY0" fmla="*/ 0 h 800100"/>
                <a:gd name="connsiteX1" fmla="*/ 4000500 w 4000500"/>
                <a:gd name="connsiteY1" fmla="*/ 0 h 800100"/>
                <a:gd name="connsiteX2" fmla="*/ 4000500 w 4000500"/>
                <a:gd name="connsiteY2" fmla="*/ 800100 h 800100"/>
                <a:gd name="connsiteX3" fmla="*/ 0 w 4000500"/>
                <a:gd name="connsiteY3" fmla="*/ 800100 h 800100"/>
                <a:gd name="connsiteX4" fmla="*/ 0 w 4000500"/>
                <a:gd name="connsiteY4" fmla="*/ 0 h 800100"/>
                <a:gd name="connsiteX0" fmla="*/ 0 w 4000500"/>
                <a:gd name="connsiteY0" fmla="*/ 0 h 800100"/>
                <a:gd name="connsiteX1" fmla="*/ 4000500 w 4000500"/>
                <a:gd name="connsiteY1" fmla="*/ 0 h 800100"/>
                <a:gd name="connsiteX2" fmla="*/ 4000500 w 4000500"/>
                <a:gd name="connsiteY2" fmla="*/ 800100 h 800100"/>
                <a:gd name="connsiteX3" fmla="*/ 792480 w 4000500"/>
                <a:gd name="connsiteY3" fmla="*/ 800100 h 800100"/>
                <a:gd name="connsiteX4" fmla="*/ 0 w 4000500"/>
                <a:gd name="connsiteY4" fmla="*/ 0 h 800100"/>
                <a:gd name="connsiteX0" fmla="*/ 0 w 4428566"/>
                <a:gd name="connsiteY0" fmla="*/ 0 h 806393"/>
                <a:gd name="connsiteX1" fmla="*/ 4000500 w 4428566"/>
                <a:gd name="connsiteY1" fmla="*/ 0 h 806393"/>
                <a:gd name="connsiteX2" fmla="*/ 4428566 w 4428566"/>
                <a:gd name="connsiteY2" fmla="*/ 806393 h 806393"/>
                <a:gd name="connsiteX3" fmla="*/ 792480 w 4428566"/>
                <a:gd name="connsiteY3" fmla="*/ 800100 h 806393"/>
                <a:gd name="connsiteX4" fmla="*/ 0 w 4428566"/>
                <a:gd name="connsiteY4" fmla="*/ 0 h 806393"/>
                <a:gd name="connsiteX0" fmla="*/ 0 w 4428566"/>
                <a:gd name="connsiteY0" fmla="*/ 0 h 806393"/>
                <a:gd name="connsiteX1" fmla="*/ 4428566 w 4428566"/>
                <a:gd name="connsiteY1" fmla="*/ 7035 h 806393"/>
                <a:gd name="connsiteX2" fmla="*/ 4428566 w 4428566"/>
                <a:gd name="connsiteY2" fmla="*/ 806393 h 806393"/>
                <a:gd name="connsiteX3" fmla="*/ 792480 w 4428566"/>
                <a:gd name="connsiteY3" fmla="*/ 800100 h 806393"/>
                <a:gd name="connsiteX4" fmla="*/ 0 w 4428566"/>
                <a:gd name="connsiteY4" fmla="*/ 0 h 8063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28566" h="806393">
                  <a:moveTo>
                    <a:pt x="0" y="0"/>
                  </a:moveTo>
                  <a:lnTo>
                    <a:pt x="4428566" y="7035"/>
                  </a:lnTo>
                  <a:lnTo>
                    <a:pt x="4428566" y="806393"/>
                  </a:lnTo>
                  <a:lnTo>
                    <a:pt x="792480" y="800100"/>
                  </a:lnTo>
                  <a:lnTo>
                    <a:pt x="0" y="0"/>
                  </a:lnTo>
                  <a:close/>
                </a:path>
              </a:pathLst>
            </a:custGeom>
            <a:solidFill>
              <a:srgbClr val="0B84FF"/>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nSpc>
                  <a:spcPct val="120000"/>
                </a:lnSpc>
                <a:spcBef>
                  <a:spcPts val="200"/>
                </a:spcBef>
              </a:pPr>
              <a:r>
                <a:rPr lang="fr-FR" sz="1000" kern="1000">
                  <a:solidFill>
                    <a:srgbClr val="00366C"/>
                  </a:solidFill>
                  <a:effectLst/>
                  <a:ea typeface="Calibri" panose="020F0502020204030204" pitchFamily="34" charset="0"/>
                  <a:cs typeface="Times New Roman" panose="02020603050405020304" pitchFamily="18" charset="0"/>
                </a:rPr>
                <a:t> </a:t>
              </a:r>
            </a:p>
          </p:txBody>
        </p:sp>
      </p:grpSp>
      <p:pic>
        <p:nvPicPr>
          <p:cNvPr id="16" name="Graphique 218">
            <a:extLst>
              <a:ext uri="{FF2B5EF4-FFF2-40B4-BE49-F238E27FC236}">
                <a16:creationId xmlns:a16="http://schemas.microsoft.com/office/drawing/2014/main" id="{797E772C-3E32-4DC4-9154-2641BFB9AA2D}"/>
              </a:ext>
            </a:extLst>
          </p:cNvPr>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40909" y="193345"/>
            <a:ext cx="1424861" cy="311868"/>
          </a:xfrm>
          <a:prstGeom prst="rect">
            <a:avLst/>
          </a:prstGeom>
        </p:spPr>
      </p:pic>
      <p:sp>
        <p:nvSpPr>
          <p:cNvPr id="17" name="Zone de texte 2">
            <a:extLst>
              <a:ext uri="{FF2B5EF4-FFF2-40B4-BE49-F238E27FC236}">
                <a16:creationId xmlns:a16="http://schemas.microsoft.com/office/drawing/2014/main" id="{BB37616C-272E-47F1-863A-B2C92FBE80F3}"/>
              </a:ext>
            </a:extLst>
          </p:cNvPr>
          <p:cNvSpPr txBox="1">
            <a:spLocks noChangeArrowheads="1"/>
          </p:cNvSpPr>
          <p:nvPr/>
        </p:nvSpPr>
        <p:spPr bwMode="auto">
          <a:xfrm>
            <a:off x="10440745" y="130371"/>
            <a:ext cx="18367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spcBef>
                <a:spcPct val="0"/>
              </a:spcBef>
              <a:spcAft>
                <a:spcPct val="0"/>
              </a:spcAft>
            </a:pPr>
            <a:r>
              <a:rPr lang="fr-FR">
                <a:solidFill>
                  <a:schemeClr val="bg1"/>
                </a:solidFill>
                <a:latin typeface="Arial"/>
                <a:cs typeface="Arial"/>
              </a:rPr>
              <a:t>Atelier 2 HTML</a:t>
            </a:r>
            <a:endParaRPr lang="en-US">
              <a:solidFill>
                <a:schemeClr val="bg1"/>
              </a:solidFill>
            </a:endParaRPr>
          </a:p>
        </p:txBody>
      </p:sp>
      <p:cxnSp>
        <p:nvCxnSpPr>
          <p:cNvPr id="21" name="Connecteur droit 12">
            <a:extLst>
              <a:ext uri="{FF2B5EF4-FFF2-40B4-BE49-F238E27FC236}">
                <a16:creationId xmlns:a16="http://schemas.microsoft.com/office/drawing/2014/main" id="{2FD4896E-C3EA-4312-B8B9-061395FD30B9}"/>
              </a:ext>
              <a:ext uri="{C183D7F6-B498-43B3-948B-1728B52AA6E4}">
                <adec:decorative xmlns:adec="http://schemas.microsoft.com/office/drawing/2017/decorative" val="1"/>
              </a:ext>
            </a:extLst>
          </p:cNvPr>
          <p:cNvCxnSpPr>
            <a:cxnSpLocks/>
          </p:cNvCxnSpPr>
          <p:nvPr/>
        </p:nvCxnSpPr>
        <p:spPr>
          <a:xfrm>
            <a:off x="10526228" y="71037"/>
            <a:ext cx="1416204" cy="0"/>
          </a:xfrm>
          <a:prstGeom prst="line">
            <a:avLst/>
          </a:prstGeom>
          <a:ln w="57150">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25" name="Espace réservé du numéro de diapositive 24">
            <a:extLst>
              <a:ext uri="{FF2B5EF4-FFF2-40B4-BE49-F238E27FC236}">
                <a16:creationId xmlns:a16="http://schemas.microsoft.com/office/drawing/2014/main" id="{6BFAE7BC-893E-4B9B-AB04-BFD3DE9B75A1}"/>
              </a:ext>
            </a:extLst>
          </p:cNvPr>
          <p:cNvSpPr>
            <a:spLocks noGrp="1"/>
          </p:cNvSpPr>
          <p:nvPr>
            <p:ph type="sldNum" sz="quarter" idx="12"/>
          </p:nvPr>
        </p:nvSpPr>
        <p:spPr/>
        <p:txBody>
          <a:bodyPr/>
          <a:lstStyle/>
          <a:p>
            <a:r>
              <a:rPr lang="fr-FR">
                <a:cs typeface="Calibri"/>
              </a:rPr>
              <a:t>7</a:t>
            </a:r>
          </a:p>
        </p:txBody>
      </p:sp>
      <p:sp>
        <p:nvSpPr>
          <p:cNvPr id="5" name="Espace réservé du contenu 2">
            <a:extLst>
              <a:ext uri="{FF2B5EF4-FFF2-40B4-BE49-F238E27FC236}">
                <a16:creationId xmlns:a16="http://schemas.microsoft.com/office/drawing/2014/main" id="{20B1025A-48B1-D030-E00A-FC661EFEFC0A}"/>
              </a:ext>
            </a:extLst>
          </p:cNvPr>
          <p:cNvSpPr txBox="1">
            <a:spLocks/>
          </p:cNvSpPr>
          <p:nvPr/>
        </p:nvSpPr>
        <p:spPr>
          <a:xfrm>
            <a:off x="1066800" y="2108201"/>
            <a:ext cx="10058400" cy="3760891"/>
          </a:xfrm>
          <a:prstGeom prst="rect">
            <a:avLst/>
          </a:prstGeom>
        </p:spPr>
        <p:txBody>
          <a:bodyPr lIns="91440" tIns="45720" rIns="91440" bIns="45720" anchor="t">
            <a:norm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fr-FR" sz="2800"/>
              <a:t>Composition d'une balise</a:t>
            </a:r>
          </a:p>
          <a:p>
            <a:pPr marL="457200" indent="-457200">
              <a:buFont typeface="+mj-lt"/>
              <a:buAutoNum type="arabicPeriod"/>
            </a:pPr>
            <a:r>
              <a:rPr lang="fr-FR" sz="2400" b="1">
                <a:solidFill>
                  <a:srgbClr val="4078F2"/>
                </a:solidFill>
              </a:rPr>
              <a:t>Balise paire :</a:t>
            </a:r>
            <a:endParaRPr lang="fr-FR" sz="2400" b="1">
              <a:solidFill>
                <a:srgbClr val="4078F2"/>
              </a:solidFill>
              <a:cs typeface="Calibri"/>
            </a:endParaRPr>
          </a:p>
          <a:p>
            <a:pPr marL="0" indent="0">
              <a:buNone/>
            </a:pPr>
            <a:r>
              <a:rPr lang="fr-FR" sz="2400" b="1"/>
              <a:t>&lt;balise&gt; </a:t>
            </a:r>
            <a:r>
              <a:rPr lang="fr-FR" sz="2400" i="1"/>
              <a:t>contenu…</a:t>
            </a:r>
            <a:r>
              <a:rPr lang="fr-FR" sz="2400"/>
              <a:t>. </a:t>
            </a:r>
            <a:r>
              <a:rPr lang="fr-FR" sz="2400" b="1"/>
              <a:t>&lt;/balise&gt;   </a:t>
            </a:r>
            <a:r>
              <a:rPr lang="fr-FR"/>
              <a:t>		exemple :  &lt;</a:t>
            </a:r>
            <a:r>
              <a:rPr lang="fr-FR">
                <a:solidFill>
                  <a:srgbClr val="E45649"/>
                </a:solidFill>
              </a:rPr>
              <a:t>p</a:t>
            </a:r>
            <a:r>
              <a:rPr lang="fr-FR"/>
              <a:t>&gt;Ceci est un paragraphe.&lt;/</a:t>
            </a:r>
            <a:r>
              <a:rPr lang="fr-FR">
                <a:solidFill>
                  <a:srgbClr val="E45649"/>
                </a:solidFill>
              </a:rPr>
              <a:t>p</a:t>
            </a:r>
            <a:r>
              <a:rPr lang="fr-FR"/>
              <a:t>&gt;</a:t>
            </a:r>
            <a:endParaRPr lang="fr-FR">
              <a:cs typeface="Calibri"/>
            </a:endParaRPr>
          </a:p>
          <a:p>
            <a:pPr marL="0" indent="0">
              <a:buFont typeface="Calibri" panose="020F0502020204030204" pitchFamily="34" charset="0"/>
              <a:buNone/>
            </a:pPr>
            <a:endParaRPr lang="fr-FR"/>
          </a:p>
          <a:p>
            <a:pPr marL="457200" indent="-457200">
              <a:buFont typeface="+mj-lt"/>
              <a:buAutoNum type="arabicPeriod" startAt="2"/>
            </a:pPr>
            <a:r>
              <a:rPr lang="fr-FR" sz="2400" b="1" noProof="1">
                <a:solidFill>
                  <a:srgbClr val="4078F2"/>
                </a:solidFill>
              </a:rPr>
              <a:t>Balise orpheline ou auto-fermante :</a:t>
            </a:r>
            <a:endParaRPr lang="fr-FR" sz="2400" b="1" noProof="1">
              <a:solidFill>
                <a:srgbClr val="4078F2"/>
              </a:solidFill>
              <a:ea typeface="Calibri"/>
              <a:cs typeface="Calibri"/>
            </a:endParaRPr>
          </a:p>
          <a:p>
            <a:pPr marL="0" indent="0">
              <a:buNone/>
            </a:pPr>
            <a:r>
              <a:rPr lang="fr-FR" sz="2400"/>
              <a:t>&lt;balise&gt;  ou  </a:t>
            </a:r>
            <a:r>
              <a:rPr lang="fr-FR" sz="2400" b="1"/>
              <a:t>&lt;balise /&gt;</a:t>
            </a:r>
            <a:r>
              <a:rPr lang="fr-FR"/>
              <a:t>			exemple : </a:t>
            </a:r>
            <a:r>
              <a:rPr lang="fr-FR" noProof="1"/>
              <a:t> &lt;</a:t>
            </a:r>
            <a:r>
              <a:rPr lang="fr-FR" noProof="1">
                <a:solidFill>
                  <a:srgbClr val="E45649"/>
                </a:solidFill>
              </a:rPr>
              <a:t>br</a:t>
            </a:r>
            <a:r>
              <a:rPr lang="fr-FR" noProof="1"/>
              <a:t> /&gt;</a:t>
            </a:r>
            <a:r>
              <a:rPr lang="fr-FR"/>
              <a:t> (balise de retour à la ligne)</a:t>
            </a:r>
            <a:endParaRPr lang="fr-FR">
              <a:cs typeface="Calibri"/>
            </a:endParaRPr>
          </a:p>
          <a:p>
            <a:pPr marL="0" indent="0">
              <a:buFont typeface="Calibri" panose="020F0502020204030204" pitchFamily="34" charset="0"/>
              <a:buNone/>
            </a:pPr>
            <a:endParaRPr lang="fr-FR"/>
          </a:p>
          <a:p>
            <a:pPr marL="0" indent="0">
              <a:buFont typeface="Calibri" panose="020F0502020204030204" pitchFamily="34" charset="0"/>
              <a:buNone/>
            </a:pPr>
            <a:endParaRPr lang="fr-FR"/>
          </a:p>
        </p:txBody>
      </p:sp>
      <p:sp>
        <p:nvSpPr>
          <p:cNvPr id="7" name="ZoneTexte 5">
            <a:extLst>
              <a:ext uri="{FF2B5EF4-FFF2-40B4-BE49-F238E27FC236}">
                <a16:creationId xmlns:a16="http://schemas.microsoft.com/office/drawing/2014/main" id="{7138C9C3-5629-A0C3-C089-FD9590D10091}"/>
              </a:ext>
            </a:extLst>
          </p:cNvPr>
          <p:cNvSpPr txBox="1"/>
          <p:nvPr/>
        </p:nvSpPr>
        <p:spPr>
          <a:xfrm>
            <a:off x="8645053" y="2315106"/>
            <a:ext cx="2158223" cy="646331"/>
          </a:xfrm>
          <a:prstGeom prst="rect">
            <a:avLst/>
          </a:prstGeom>
          <a:ln w="28575">
            <a:solidFill>
              <a:srgbClr val="4472C4"/>
            </a:solidFill>
          </a:ln>
        </p:spPr>
        <p:style>
          <a:lnRef idx="2">
            <a:schemeClr val="accent3"/>
          </a:lnRef>
          <a:fillRef idx="1">
            <a:schemeClr val="lt1"/>
          </a:fillRef>
          <a:effectRef idx="0">
            <a:schemeClr val="accent3"/>
          </a:effectRef>
          <a:fontRef idx="minor">
            <a:schemeClr val="dk1"/>
          </a:fontRef>
        </p:style>
        <p:txBody>
          <a:bodyPr wrap="square" rtlCol="0">
            <a:spAutoFit/>
          </a:bodyPr>
          <a:lstStyle/>
          <a:p>
            <a:r>
              <a:rPr lang="fr-FR"/>
              <a:t>&lt; : chevron ouvrant</a:t>
            </a:r>
          </a:p>
          <a:p>
            <a:r>
              <a:rPr lang="fr-FR"/>
              <a:t>&gt; : chevron fermant</a:t>
            </a:r>
          </a:p>
        </p:txBody>
      </p:sp>
      <p:sp>
        <p:nvSpPr>
          <p:cNvPr id="9" name="ZoneTexte 6">
            <a:extLst>
              <a:ext uri="{FF2B5EF4-FFF2-40B4-BE49-F238E27FC236}">
                <a16:creationId xmlns:a16="http://schemas.microsoft.com/office/drawing/2014/main" id="{986AB15D-626E-ED29-8F72-1EC7C89B0323}"/>
              </a:ext>
            </a:extLst>
          </p:cNvPr>
          <p:cNvSpPr txBox="1"/>
          <p:nvPr/>
        </p:nvSpPr>
        <p:spPr>
          <a:xfrm>
            <a:off x="877955" y="3807226"/>
            <a:ext cx="1714172" cy="379062"/>
          </a:xfrm>
          <a:prstGeom prst="rect">
            <a:avLst/>
          </a:prstGeom>
          <a:ln w="28575">
            <a:solidFill>
              <a:srgbClr val="4472C4"/>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r>
              <a:rPr lang="fr-FR"/>
              <a:t>Balise ouvrante </a:t>
            </a:r>
          </a:p>
        </p:txBody>
      </p:sp>
      <p:sp>
        <p:nvSpPr>
          <p:cNvPr id="11" name="ZoneTexte 7">
            <a:extLst>
              <a:ext uri="{FF2B5EF4-FFF2-40B4-BE49-F238E27FC236}">
                <a16:creationId xmlns:a16="http://schemas.microsoft.com/office/drawing/2014/main" id="{E900E20A-0868-24A0-11EE-5D22C4CF1EA0}"/>
              </a:ext>
            </a:extLst>
          </p:cNvPr>
          <p:cNvSpPr txBox="1"/>
          <p:nvPr/>
        </p:nvSpPr>
        <p:spPr>
          <a:xfrm>
            <a:off x="3558869" y="3811128"/>
            <a:ext cx="1714172" cy="379062"/>
          </a:xfrm>
          <a:prstGeom prst="rect">
            <a:avLst/>
          </a:prstGeom>
          <a:ln w="28575">
            <a:solidFill>
              <a:srgbClr val="4472C4"/>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r>
              <a:rPr lang="fr-FR"/>
              <a:t>Balise fermante </a:t>
            </a:r>
          </a:p>
        </p:txBody>
      </p:sp>
      <p:sp>
        <p:nvSpPr>
          <p:cNvPr id="4" name="TextBox 3">
            <a:extLst>
              <a:ext uri="{FF2B5EF4-FFF2-40B4-BE49-F238E27FC236}">
                <a16:creationId xmlns:a16="http://schemas.microsoft.com/office/drawing/2014/main" id="{B7B6F108-403B-3848-657F-872EF41F8947}"/>
              </a:ext>
            </a:extLst>
          </p:cNvPr>
          <p:cNvSpPr txBox="1"/>
          <p:nvPr/>
        </p:nvSpPr>
        <p:spPr>
          <a:xfrm>
            <a:off x="2311400" y="798317"/>
            <a:ext cx="7569866" cy="41395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lnSpc>
                <a:spcPct val="110000"/>
              </a:lnSpc>
              <a:spcBef>
                <a:spcPts val="1200"/>
              </a:spcBef>
              <a:spcAft>
                <a:spcPts val="200"/>
              </a:spcAft>
            </a:pPr>
            <a:r>
              <a:rPr lang="fr-FR" sz="2000" b="1">
                <a:ea typeface="+mn-lt"/>
                <a:cs typeface="+mn-lt"/>
              </a:rPr>
              <a:t>Présentation du HTML</a:t>
            </a:r>
            <a:endParaRPr lang="en-US" sz="2000" b="1">
              <a:cs typeface="Calibri"/>
            </a:endParaRPr>
          </a:p>
        </p:txBody>
      </p:sp>
    </p:spTree>
    <p:extLst>
      <p:ext uri="{BB962C8B-B14F-4D97-AF65-F5344CB8AC3E}">
        <p14:creationId xmlns:p14="http://schemas.microsoft.com/office/powerpoint/2010/main" val="160715113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Connecteur droit 12">
            <a:extLst>
              <a:ext uri="{FF2B5EF4-FFF2-40B4-BE49-F238E27FC236}">
                <a16:creationId xmlns:a16="http://schemas.microsoft.com/office/drawing/2014/main" id="{7F409621-235B-42B7-8C57-C671A5B850E8}"/>
              </a:ext>
              <a:ext uri="{C183D7F6-B498-43B3-948B-1728B52AA6E4}">
                <adec:decorative xmlns:adec="http://schemas.microsoft.com/office/drawing/2017/decorative" val="1"/>
              </a:ext>
            </a:extLst>
          </p:cNvPr>
          <p:cNvCxnSpPr>
            <a:cxnSpLocks/>
          </p:cNvCxnSpPr>
          <p:nvPr/>
        </p:nvCxnSpPr>
        <p:spPr>
          <a:xfrm>
            <a:off x="240908" y="6459681"/>
            <a:ext cx="0" cy="398319"/>
          </a:xfrm>
          <a:prstGeom prst="line">
            <a:avLst/>
          </a:prstGeom>
          <a:ln w="139700">
            <a:solidFill>
              <a:schemeClr val="accent2"/>
            </a:solidFill>
            <a:prstDash val="solid"/>
          </a:ln>
        </p:spPr>
        <p:style>
          <a:lnRef idx="1">
            <a:schemeClr val="accent1"/>
          </a:lnRef>
          <a:fillRef idx="0">
            <a:schemeClr val="accent1"/>
          </a:fillRef>
          <a:effectRef idx="0">
            <a:schemeClr val="accent1"/>
          </a:effectRef>
          <a:fontRef idx="minor">
            <a:schemeClr val="tx1"/>
          </a:fontRef>
        </p:style>
      </p:cxnSp>
      <p:grpSp>
        <p:nvGrpSpPr>
          <p:cNvPr id="13" name="Groupe 12">
            <a:extLst>
              <a:ext uri="{FF2B5EF4-FFF2-40B4-BE49-F238E27FC236}">
                <a16:creationId xmlns:a16="http://schemas.microsoft.com/office/drawing/2014/main" id="{85DCF745-39CA-459B-8ACF-F7DEC90EFF33}"/>
              </a:ext>
              <a:ext uri="{C183D7F6-B498-43B3-948B-1728B52AA6E4}">
                <adec:decorative xmlns:adec="http://schemas.microsoft.com/office/drawing/2017/decorative" val="1"/>
              </a:ext>
            </a:extLst>
          </p:cNvPr>
          <p:cNvGrpSpPr/>
          <p:nvPr/>
        </p:nvGrpSpPr>
        <p:grpSpPr>
          <a:xfrm>
            <a:off x="9233656" y="-30668"/>
            <a:ext cx="2958344" cy="565210"/>
            <a:chOff x="1216702" y="-785818"/>
            <a:chExt cx="6391124" cy="1384729"/>
          </a:xfrm>
        </p:grpSpPr>
        <p:sp>
          <p:nvSpPr>
            <p:cNvPr id="14" name="Rectangle 1">
              <a:extLst>
                <a:ext uri="{FF2B5EF4-FFF2-40B4-BE49-F238E27FC236}">
                  <a16:creationId xmlns:a16="http://schemas.microsoft.com/office/drawing/2014/main" id="{1DD38E9F-DD41-498F-8651-C39F97B54463}"/>
                </a:ext>
              </a:extLst>
            </p:cNvPr>
            <p:cNvSpPr/>
            <p:nvPr/>
          </p:nvSpPr>
          <p:spPr>
            <a:xfrm>
              <a:off x="1216702" y="-755745"/>
              <a:ext cx="2792437" cy="728927"/>
            </a:xfrm>
            <a:custGeom>
              <a:avLst/>
              <a:gdLst>
                <a:gd name="connsiteX0" fmla="*/ 0 w 2778276"/>
                <a:gd name="connsiteY0" fmla="*/ 0 h 471777"/>
                <a:gd name="connsiteX1" fmla="*/ 2778276 w 2778276"/>
                <a:gd name="connsiteY1" fmla="*/ 0 h 471777"/>
                <a:gd name="connsiteX2" fmla="*/ 2778276 w 2778276"/>
                <a:gd name="connsiteY2" fmla="*/ 471777 h 471777"/>
                <a:gd name="connsiteX3" fmla="*/ 0 w 2778276"/>
                <a:gd name="connsiteY3" fmla="*/ 471777 h 471777"/>
                <a:gd name="connsiteX4" fmla="*/ 0 w 2778276"/>
                <a:gd name="connsiteY4" fmla="*/ 0 h 471777"/>
                <a:gd name="connsiteX0" fmla="*/ 0 w 2778276"/>
                <a:gd name="connsiteY0" fmla="*/ 0 h 499912"/>
                <a:gd name="connsiteX1" fmla="*/ 2778276 w 2778276"/>
                <a:gd name="connsiteY1" fmla="*/ 0 h 499912"/>
                <a:gd name="connsiteX2" fmla="*/ 2778276 w 2778276"/>
                <a:gd name="connsiteY2" fmla="*/ 471777 h 499912"/>
                <a:gd name="connsiteX3" fmla="*/ 576775 w 2778276"/>
                <a:gd name="connsiteY3" fmla="*/ 499912 h 499912"/>
                <a:gd name="connsiteX4" fmla="*/ 0 w 2778276"/>
                <a:gd name="connsiteY4" fmla="*/ 0 h 499912"/>
                <a:gd name="connsiteX0" fmla="*/ 0 w 2792344"/>
                <a:gd name="connsiteY0" fmla="*/ 0 h 514001"/>
                <a:gd name="connsiteX1" fmla="*/ 2778276 w 2792344"/>
                <a:gd name="connsiteY1" fmla="*/ 0 h 514001"/>
                <a:gd name="connsiteX2" fmla="*/ 2792344 w 2792344"/>
                <a:gd name="connsiteY2" fmla="*/ 514001 h 514001"/>
                <a:gd name="connsiteX3" fmla="*/ 576775 w 2792344"/>
                <a:gd name="connsiteY3" fmla="*/ 499912 h 514001"/>
                <a:gd name="connsiteX4" fmla="*/ 0 w 2792344"/>
                <a:gd name="connsiteY4" fmla="*/ 0 h 514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2344" h="514001">
                  <a:moveTo>
                    <a:pt x="0" y="0"/>
                  </a:moveTo>
                  <a:lnTo>
                    <a:pt x="2778276" y="0"/>
                  </a:lnTo>
                  <a:lnTo>
                    <a:pt x="2792344" y="514001"/>
                  </a:lnTo>
                  <a:lnTo>
                    <a:pt x="576775" y="499912"/>
                  </a:lnTo>
                  <a:lnTo>
                    <a:pt x="0" y="0"/>
                  </a:lnTo>
                  <a:close/>
                </a:path>
              </a:pathLst>
            </a:custGeom>
            <a:solidFill>
              <a:srgbClr val="EE740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fr-FR">
                <a:solidFill>
                  <a:srgbClr val="00366C"/>
                </a:solidFill>
              </a:endParaRPr>
            </a:p>
          </p:txBody>
        </p:sp>
        <p:sp>
          <p:nvSpPr>
            <p:cNvPr id="15" name="Rectangle 2">
              <a:extLst>
                <a:ext uri="{FF2B5EF4-FFF2-40B4-BE49-F238E27FC236}">
                  <a16:creationId xmlns:a16="http://schemas.microsoft.com/office/drawing/2014/main" id="{ADAB0AEC-795E-4826-A0D6-2720A6B5F17E}"/>
                </a:ext>
              </a:extLst>
            </p:cNvPr>
            <p:cNvSpPr/>
            <p:nvPr/>
          </p:nvSpPr>
          <p:spPr>
            <a:xfrm>
              <a:off x="1968078" y="-785818"/>
              <a:ext cx="5639748" cy="1384729"/>
            </a:xfrm>
            <a:custGeom>
              <a:avLst/>
              <a:gdLst>
                <a:gd name="connsiteX0" fmla="*/ 0 w 4000500"/>
                <a:gd name="connsiteY0" fmla="*/ 0 h 800100"/>
                <a:gd name="connsiteX1" fmla="*/ 4000500 w 4000500"/>
                <a:gd name="connsiteY1" fmla="*/ 0 h 800100"/>
                <a:gd name="connsiteX2" fmla="*/ 4000500 w 4000500"/>
                <a:gd name="connsiteY2" fmla="*/ 800100 h 800100"/>
                <a:gd name="connsiteX3" fmla="*/ 0 w 4000500"/>
                <a:gd name="connsiteY3" fmla="*/ 800100 h 800100"/>
                <a:gd name="connsiteX4" fmla="*/ 0 w 4000500"/>
                <a:gd name="connsiteY4" fmla="*/ 0 h 800100"/>
                <a:gd name="connsiteX0" fmla="*/ 0 w 4000500"/>
                <a:gd name="connsiteY0" fmla="*/ 0 h 800100"/>
                <a:gd name="connsiteX1" fmla="*/ 4000500 w 4000500"/>
                <a:gd name="connsiteY1" fmla="*/ 0 h 800100"/>
                <a:gd name="connsiteX2" fmla="*/ 4000500 w 4000500"/>
                <a:gd name="connsiteY2" fmla="*/ 800100 h 800100"/>
                <a:gd name="connsiteX3" fmla="*/ 792480 w 4000500"/>
                <a:gd name="connsiteY3" fmla="*/ 800100 h 800100"/>
                <a:gd name="connsiteX4" fmla="*/ 0 w 4000500"/>
                <a:gd name="connsiteY4" fmla="*/ 0 h 800100"/>
                <a:gd name="connsiteX0" fmla="*/ 0 w 4428566"/>
                <a:gd name="connsiteY0" fmla="*/ 0 h 806393"/>
                <a:gd name="connsiteX1" fmla="*/ 4000500 w 4428566"/>
                <a:gd name="connsiteY1" fmla="*/ 0 h 806393"/>
                <a:gd name="connsiteX2" fmla="*/ 4428566 w 4428566"/>
                <a:gd name="connsiteY2" fmla="*/ 806393 h 806393"/>
                <a:gd name="connsiteX3" fmla="*/ 792480 w 4428566"/>
                <a:gd name="connsiteY3" fmla="*/ 800100 h 806393"/>
                <a:gd name="connsiteX4" fmla="*/ 0 w 4428566"/>
                <a:gd name="connsiteY4" fmla="*/ 0 h 806393"/>
                <a:gd name="connsiteX0" fmla="*/ 0 w 4428566"/>
                <a:gd name="connsiteY0" fmla="*/ 0 h 806393"/>
                <a:gd name="connsiteX1" fmla="*/ 4428566 w 4428566"/>
                <a:gd name="connsiteY1" fmla="*/ 7035 h 806393"/>
                <a:gd name="connsiteX2" fmla="*/ 4428566 w 4428566"/>
                <a:gd name="connsiteY2" fmla="*/ 806393 h 806393"/>
                <a:gd name="connsiteX3" fmla="*/ 792480 w 4428566"/>
                <a:gd name="connsiteY3" fmla="*/ 800100 h 806393"/>
                <a:gd name="connsiteX4" fmla="*/ 0 w 4428566"/>
                <a:gd name="connsiteY4" fmla="*/ 0 h 8063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28566" h="806393">
                  <a:moveTo>
                    <a:pt x="0" y="0"/>
                  </a:moveTo>
                  <a:lnTo>
                    <a:pt x="4428566" y="7035"/>
                  </a:lnTo>
                  <a:lnTo>
                    <a:pt x="4428566" y="806393"/>
                  </a:lnTo>
                  <a:lnTo>
                    <a:pt x="792480" y="800100"/>
                  </a:lnTo>
                  <a:lnTo>
                    <a:pt x="0" y="0"/>
                  </a:lnTo>
                  <a:close/>
                </a:path>
              </a:pathLst>
            </a:custGeom>
            <a:solidFill>
              <a:srgbClr val="0B84FF"/>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nSpc>
                  <a:spcPct val="120000"/>
                </a:lnSpc>
                <a:spcBef>
                  <a:spcPts val="200"/>
                </a:spcBef>
              </a:pPr>
              <a:r>
                <a:rPr lang="fr-FR" sz="1000" kern="1000">
                  <a:solidFill>
                    <a:srgbClr val="00366C"/>
                  </a:solidFill>
                  <a:effectLst/>
                  <a:ea typeface="Calibri" panose="020F0502020204030204" pitchFamily="34" charset="0"/>
                  <a:cs typeface="Times New Roman" panose="02020603050405020304" pitchFamily="18" charset="0"/>
                </a:rPr>
                <a:t> </a:t>
              </a:r>
            </a:p>
          </p:txBody>
        </p:sp>
      </p:grpSp>
      <p:pic>
        <p:nvPicPr>
          <p:cNvPr id="16" name="Graphique 218">
            <a:extLst>
              <a:ext uri="{FF2B5EF4-FFF2-40B4-BE49-F238E27FC236}">
                <a16:creationId xmlns:a16="http://schemas.microsoft.com/office/drawing/2014/main" id="{797E772C-3E32-4DC4-9154-2641BFB9AA2D}"/>
              </a:ext>
            </a:extLst>
          </p:cNvPr>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40909" y="193345"/>
            <a:ext cx="1424861" cy="311868"/>
          </a:xfrm>
          <a:prstGeom prst="rect">
            <a:avLst/>
          </a:prstGeom>
        </p:spPr>
      </p:pic>
      <p:sp>
        <p:nvSpPr>
          <p:cNvPr id="17" name="Zone de texte 2">
            <a:extLst>
              <a:ext uri="{FF2B5EF4-FFF2-40B4-BE49-F238E27FC236}">
                <a16:creationId xmlns:a16="http://schemas.microsoft.com/office/drawing/2014/main" id="{BB37616C-272E-47F1-863A-B2C92FBE80F3}"/>
              </a:ext>
            </a:extLst>
          </p:cNvPr>
          <p:cNvSpPr txBox="1">
            <a:spLocks noChangeArrowheads="1"/>
          </p:cNvSpPr>
          <p:nvPr/>
        </p:nvSpPr>
        <p:spPr bwMode="auto">
          <a:xfrm>
            <a:off x="10440745" y="130371"/>
            <a:ext cx="18367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spcBef>
                <a:spcPct val="0"/>
              </a:spcBef>
              <a:spcAft>
                <a:spcPct val="0"/>
              </a:spcAft>
            </a:pPr>
            <a:r>
              <a:rPr lang="fr-FR">
                <a:solidFill>
                  <a:schemeClr val="bg1"/>
                </a:solidFill>
                <a:latin typeface="Arial"/>
                <a:cs typeface="Arial"/>
              </a:rPr>
              <a:t>Atelier 2 HTML</a:t>
            </a:r>
            <a:endParaRPr lang="en-US">
              <a:solidFill>
                <a:schemeClr val="bg1"/>
              </a:solidFill>
            </a:endParaRPr>
          </a:p>
        </p:txBody>
      </p:sp>
      <p:cxnSp>
        <p:nvCxnSpPr>
          <p:cNvPr id="21" name="Connecteur droit 12">
            <a:extLst>
              <a:ext uri="{FF2B5EF4-FFF2-40B4-BE49-F238E27FC236}">
                <a16:creationId xmlns:a16="http://schemas.microsoft.com/office/drawing/2014/main" id="{2FD4896E-C3EA-4312-B8B9-061395FD30B9}"/>
              </a:ext>
              <a:ext uri="{C183D7F6-B498-43B3-948B-1728B52AA6E4}">
                <adec:decorative xmlns:adec="http://schemas.microsoft.com/office/drawing/2017/decorative" val="1"/>
              </a:ext>
            </a:extLst>
          </p:cNvPr>
          <p:cNvCxnSpPr>
            <a:cxnSpLocks/>
          </p:cNvCxnSpPr>
          <p:nvPr/>
        </p:nvCxnSpPr>
        <p:spPr>
          <a:xfrm>
            <a:off x="10526228" y="71037"/>
            <a:ext cx="1416204" cy="0"/>
          </a:xfrm>
          <a:prstGeom prst="line">
            <a:avLst/>
          </a:prstGeom>
          <a:ln w="57150">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25" name="Espace réservé du numéro de diapositive 24">
            <a:extLst>
              <a:ext uri="{FF2B5EF4-FFF2-40B4-BE49-F238E27FC236}">
                <a16:creationId xmlns:a16="http://schemas.microsoft.com/office/drawing/2014/main" id="{6BFAE7BC-893E-4B9B-AB04-BFD3DE9B75A1}"/>
              </a:ext>
            </a:extLst>
          </p:cNvPr>
          <p:cNvSpPr>
            <a:spLocks noGrp="1"/>
          </p:cNvSpPr>
          <p:nvPr>
            <p:ph type="sldNum" sz="quarter" idx="12"/>
          </p:nvPr>
        </p:nvSpPr>
        <p:spPr/>
        <p:txBody>
          <a:bodyPr/>
          <a:lstStyle/>
          <a:p>
            <a:r>
              <a:rPr lang="fr-FR">
                <a:ea typeface="Calibri"/>
                <a:cs typeface="Calibri"/>
              </a:rPr>
              <a:t>78</a:t>
            </a:r>
          </a:p>
        </p:txBody>
      </p:sp>
      <p:sp>
        <p:nvSpPr>
          <p:cNvPr id="3" name="TextBox 2">
            <a:extLst>
              <a:ext uri="{FF2B5EF4-FFF2-40B4-BE49-F238E27FC236}">
                <a16:creationId xmlns:a16="http://schemas.microsoft.com/office/drawing/2014/main" id="{300F317F-220A-C48E-5C15-8F401C4C2259}"/>
              </a:ext>
            </a:extLst>
          </p:cNvPr>
          <p:cNvSpPr txBox="1"/>
          <p:nvPr/>
        </p:nvSpPr>
        <p:spPr>
          <a:xfrm>
            <a:off x="3094404" y="367690"/>
            <a:ext cx="5994400" cy="41395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lnSpc>
                <a:spcPct val="110000"/>
              </a:lnSpc>
              <a:spcBef>
                <a:spcPts val="1200"/>
              </a:spcBef>
              <a:spcAft>
                <a:spcPts val="200"/>
              </a:spcAft>
            </a:pPr>
            <a:r>
              <a:rPr lang="fr-FR" sz="2000" b="1">
                <a:cs typeface="Calibri"/>
              </a:rPr>
              <a:t>Découverte du CSS et application</a:t>
            </a:r>
          </a:p>
        </p:txBody>
      </p:sp>
      <p:sp>
        <p:nvSpPr>
          <p:cNvPr id="4" name="Espace réservé du contenu 2">
            <a:extLst>
              <a:ext uri="{FF2B5EF4-FFF2-40B4-BE49-F238E27FC236}">
                <a16:creationId xmlns:a16="http://schemas.microsoft.com/office/drawing/2014/main" id="{A89E0A5D-996B-19E8-94DB-84BF450C7363}"/>
              </a:ext>
            </a:extLst>
          </p:cNvPr>
          <p:cNvSpPr txBox="1">
            <a:spLocks/>
          </p:cNvSpPr>
          <p:nvPr/>
        </p:nvSpPr>
        <p:spPr>
          <a:xfrm>
            <a:off x="1487365" y="875690"/>
            <a:ext cx="9213850" cy="393700"/>
          </a:xfrm>
          <a:prstGeom prst="rect">
            <a:avLst/>
          </a:prstGeom>
        </p:spPr>
        <p:txBody>
          <a:bodyPr lIns="91440" tIns="45720" rIns="91440" bIns="45720" anchor="t">
            <a:normAutofit fontScale="92500" lnSpcReduction="10000"/>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fr-FR" b="1" noProof="1">
                <a:solidFill>
                  <a:schemeClr val="accent1"/>
                </a:solidFill>
                <a:cs typeface="Calibri"/>
              </a:rPr>
              <a:t>Flexbox</a:t>
            </a:r>
            <a:r>
              <a:rPr lang="fr-FR" b="1">
                <a:solidFill>
                  <a:schemeClr val="accent1"/>
                </a:solidFill>
                <a:cs typeface="Calibri"/>
              </a:rPr>
              <a:t> : agencement du contenu</a:t>
            </a:r>
          </a:p>
          <a:p>
            <a:pPr marL="0" indent="0" algn="ctr">
              <a:buNone/>
            </a:pPr>
            <a:endParaRPr lang="fr-FR" b="1">
              <a:solidFill>
                <a:schemeClr val="accent1"/>
              </a:solidFill>
              <a:cs typeface="Calibri"/>
            </a:endParaRPr>
          </a:p>
        </p:txBody>
      </p:sp>
      <p:sp>
        <p:nvSpPr>
          <p:cNvPr id="5" name="Rectangle 4">
            <a:extLst>
              <a:ext uri="{FF2B5EF4-FFF2-40B4-BE49-F238E27FC236}">
                <a16:creationId xmlns:a16="http://schemas.microsoft.com/office/drawing/2014/main" id="{57EF74BF-0B2B-7F3D-2EB1-DDF2935B8707}"/>
              </a:ext>
            </a:extLst>
          </p:cNvPr>
          <p:cNvSpPr>
            <a:spLocks noChangeArrowheads="1"/>
          </p:cNvSpPr>
          <p:nvPr/>
        </p:nvSpPr>
        <p:spPr bwMode="auto">
          <a:xfrm>
            <a:off x="1097280" y="1809919"/>
            <a:ext cx="9427307"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a:ln>
                  <a:noFill/>
                </a:ln>
                <a:effectLst/>
                <a:latin typeface="Calibri"/>
                <a:ea typeface="Times New Roman" panose="02020603050405020304" pitchFamily="18" charset="0"/>
                <a:cs typeface="Calibri"/>
              </a:rPr>
              <a:t>Le principe de la mise en page avec </a:t>
            </a:r>
            <a:r>
              <a:rPr kumimoji="0" lang="fr-FR" altLang="fr-FR" b="0" i="0" u="none" strike="noStrike" cap="none" normalizeH="0" baseline="0" noProof="1">
                <a:ln>
                  <a:noFill/>
                </a:ln>
                <a:effectLst/>
                <a:latin typeface="Calibri"/>
                <a:ea typeface="Times New Roman" panose="02020603050405020304" pitchFamily="18" charset="0"/>
                <a:cs typeface="Calibri"/>
              </a:rPr>
              <a:t>Flexbox</a:t>
            </a:r>
            <a:r>
              <a:rPr kumimoji="0" lang="fr-FR" altLang="fr-FR" b="0" i="0" u="none" strike="noStrike" cap="none" normalizeH="0" baseline="0">
                <a:ln>
                  <a:noFill/>
                </a:ln>
                <a:effectLst/>
                <a:latin typeface="Calibri"/>
                <a:ea typeface="Times New Roman" panose="02020603050405020304" pitchFamily="18" charset="0"/>
                <a:cs typeface="Calibri"/>
              </a:rPr>
              <a:t> est simple : vous définissez un conteneur, et à l'intérieur vous y placez plusieurs éléments :</a:t>
            </a:r>
            <a:endParaRPr lang="fr-FR" altLang="fr-FR" b="0" i="0" u="none" strike="noStrike" cap="none" normalizeH="0" baseline="0">
              <a:ln>
                <a:noFill/>
              </a:ln>
              <a:effectLst/>
              <a:latin typeface="Calibri"/>
              <a:cs typeface="Calibri"/>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a:ln>
                <a:noFill/>
              </a:ln>
              <a:solidFill>
                <a:schemeClr val="tx1"/>
              </a:solidFill>
              <a:effectLst/>
              <a:latin typeface="Arial" panose="020B0604020202020204" pitchFamily="34" charset="0"/>
            </a:endParaRPr>
          </a:p>
        </p:txBody>
      </p:sp>
      <p:pic>
        <p:nvPicPr>
          <p:cNvPr id="7" name="Image 6" descr="Un conteneur et ses éléments">
            <a:extLst>
              <a:ext uri="{FF2B5EF4-FFF2-40B4-BE49-F238E27FC236}">
                <a16:creationId xmlns:a16="http://schemas.microsoft.com/office/drawing/2014/main" id="{3DA921D5-522E-B4DB-102C-8E0DDD53C4B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t="17677" b="12234"/>
          <a:stretch>
            <a:fillRect/>
          </a:stretch>
        </p:blipFill>
        <p:spPr bwMode="auto">
          <a:xfrm>
            <a:off x="2981765" y="2561607"/>
            <a:ext cx="5668889" cy="1722483"/>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995982B8-A417-1C91-B364-CAC2B1CA0D1C}"/>
              </a:ext>
            </a:extLst>
          </p:cNvPr>
          <p:cNvSpPr>
            <a:spLocks noChangeArrowheads="1"/>
          </p:cNvSpPr>
          <p:nvPr/>
        </p:nvSpPr>
        <p:spPr bwMode="auto">
          <a:xfrm>
            <a:off x="998751" y="4307052"/>
            <a:ext cx="1043872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a:ln>
                  <a:noFill/>
                </a:ln>
                <a:effectLst/>
                <a:latin typeface="Calibri"/>
                <a:ea typeface="Times New Roman" panose="02020603050405020304" pitchFamily="18" charset="0"/>
                <a:cs typeface="Calibri"/>
              </a:rPr>
              <a:t>Le conteneur est une balise HTML, et les éléments sont d'autres balises HTML à l'intérieur :</a:t>
            </a:r>
            <a:endParaRPr lang="fr-FR" altLang="fr-FR" b="0" i="0" u="none" strike="noStrike" cap="none" normalizeH="0" baseline="0">
              <a:ln>
                <a:noFill/>
              </a:ln>
              <a:effectLst/>
              <a:latin typeface="Calibri"/>
              <a:cs typeface="Calibri"/>
            </a:endParaRPr>
          </a:p>
        </p:txBody>
      </p:sp>
      <p:sp>
        <p:nvSpPr>
          <p:cNvPr id="18" name="ZoneTexte 17">
            <a:extLst>
              <a:ext uri="{FF2B5EF4-FFF2-40B4-BE49-F238E27FC236}">
                <a16:creationId xmlns:a16="http://schemas.microsoft.com/office/drawing/2014/main" id="{31D5D9C3-748D-AAD0-CB26-B1709C54DBAF}"/>
              </a:ext>
            </a:extLst>
          </p:cNvPr>
          <p:cNvSpPr txBox="1"/>
          <p:nvPr/>
        </p:nvSpPr>
        <p:spPr>
          <a:xfrm>
            <a:off x="2699434" y="5053198"/>
            <a:ext cx="6799383" cy="1015663"/>
          </a:xfrm>
          <a:prstGeom prst="rect">
            <a:avLst/>
          </a:prstGeom>
          <a:solidFill>
            <a:schemeClr val="tx1"/>
          </a:solidFill>
        </p:spPr>
        <p:txBody>
          <a:bodyPr wrap="square" lIns="91440" tIns="45720" rIns="91440" bIns="45720" anchor="t">
            <a:spAutoFit/>
          </a:bodyPr>
          <a:lstStyle/>
          <a:p>
            <a:pPr marL="38100" marR="3810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fr-FR" sz="1200" noProof="1">
                <a:solidFill>
                  <a:srgbClr val="FFFFFF"/>
                </a:solidFill>
                <a:effectLst/>
                <a:latin typeface="Consolas"/>
                <a:ea typeface="Times New Roman" panose="02020603050405020304" pitchFamily="18" charset="0"/>
                <a:cs typeface="Courier New"/>
              </a:rPr>
              <a:t>&lt;</a:t>
            </a:r>
            <a:r>
              <a:rPr lang="fr-FR" sz="1200" noProof="1">
                <a:solidFill>
                  <a:srgbClr val="FE4481"/>
                </a:solidFill>
                <a:effectLst/>
                <a:latin typeface="Consolas"/>
                <a:ea typeface="Times New Roman" panose="02020603050405020304" pitchFamily="18" charset="0"/>
                <a:cs typeface="Courier New"/>
              </a:rPr>
              <a:t>div</a:t>
            </a:r>
            <a:r>
              <a:rPr lang="fr-FR" sz="1200" noProof="1">
                <a:solidFill>
                  <a:srgbClr val="F8F8F2"/>
                </a:solidFill>
                <a:effectLst/>
                <a:latin typeface="Consolas"/>
                <a:ea typeface="Times New Roman" panose="02020603050405020304" pitchFamily="18" charset="0"/>
                <a:cs typeface="Courier New"/>
              </a:rPr>
              <a:t> </a:t>
            </a:r>
            <a:r>
              <a:rPr lang="fr-FR" sz="1200" noProof="1">
                <a:solidFill>
                  <a:srgbClr val="A6E22E"/>
                </a:solidFill>
                <a:effectLst/>
                <a:latin typeface="Consolas"/>
                <a:ea typeface="Times New Roman" panose="02020603050405020304" pitchFamily="18" charset="0"/>
                <a:cs typeface="Courier New"/>
              </a:rPr>
              <a:t>id</a:t>
            </a:r>
            <a:r>
              <a:rPr lang="fr-FR" sz="1200" noProof="1">
                <a:solidFill>
                  <a:srgbClr val="FE4481"/>
                </a:solidFill>
                <a:effectLst/>
                <a:latin typeface="Consolas"/>
                <a:ea typeface="Times New Roman" panose="02020603050405020304" pitchFamily="18" charset="0"/>
                <a:cs typeface="Courier New"/>
              </a:rPr>
              <a:t>=</a:t>
            </a:r>
            <a:r>
              <a:rPr lang="fr-FR" sz="1200" noProof="1">
                <a:solidFill>
                  <a:srgbClr val="E6DB74"/>
                </a:solidFill>
                <a:effectLst/>
                <a:latin typeface="Consolas"/>
                <a:ea typeface="Times New Roman" panose="02020603050405020304" pitchFamily="18" charset="0"/>
                <a:cs typeface="Courier New"/>
              </a:rPr>
              <a:t>"conteneur"</a:t>
            </a:r>
            <a:r>
              <a:rPr lang="fr-FR" sz="1200" noProof="1">
                <a:solidFill>
                  <a:srgbClr val="FFFFFF"/>
                </a:solidFill>
                <a:effectLst/>
                <a:latin typeface="Consolas"/>
                <a:ea typeface="Times New Roman" panose="02020603050405020304" pitchFamily="18" charset="0"/>
                <a:cs typeface="Courier New"/>
              </a:rPr>
              <a:t>&gt;</a:t>
            </a:r>
            <a:endParaRPr lang="fr-FR" sz="1200" noProof="1">
              <a:effectLst/>
              <a:latin typeface="Consolas"/>
              <a:ea typeface="Times New Roman" panose="02020603050405020304" pitchFamily="18" charset="0"/>
              <a:cs typeface="Courier New"/>
            </a:endParaRPr>
          </a:p>
          <a:p>
            <a:pPr marL="38100" marR="3810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fr-FR" sz="1200" noProof="1">
                <a:solidFill>
                  <a:srgbClr val="F8F8F2"/>
                </a:solidFill>
                <a:latin typeface="Consolas"/>
                <a:ea typeface="Times New Roman" panose="02020603050405020304" pitchFamily="18" charset="0"/>
                <a:cs typeface="Courier New"/>
              </a:rPr>
              <a:t>   </a:t>
            </a:r>
            <a:r>
              <a:rPr lang="fr-FR" sz="1200" noProof="1">
                <a:solidFill>
                  <a:srgbClr val="F8F8F2"/>
                </a:solidFill>
                <a:effectLst/>
                <a:latin typeface="Consolas"/>
                <a:ea typeface="Times New Roman" panose="02020603050405020304" pitchFamily="18" charset="0"/>
                <a:cs typeface="Courier New"/>
              </a:rPr>
              <a:t> </a:t>
            </a:r>
            <a:r>
              <a:rPr lang="fr-FR" sz="1200" noProof="1">
                <a:solidFill>
                  <a:srgbClr val="FFFFFF"/>
                </a:solidFill>
                <a:effectLst/>
                <a:latin typeface="Consolas"/>
                <a:ea typeface="Times New Roman" panose="02020603050405020304" pitchFamily="18" charset="0"/>
                <a:cs typeface="Courier New"/>
              </a:rPr>
              <a:t>&lt;</a:t>
            </a:r>
            <a:r>
              <a:rPr lang="fr-FR" sz="1200" noProof="1">
                <a:solidFill>
                  <a:srgbClr val="FE4481"/>
                </a:solidFill>
                <a:effectLst/>
                <a:latin typeface="Consolas"/>
                <a:ea typeface="Times New Roman" panose="02020603050405020304" pitchFamily="18" charset="0"/>
                <a:cs typeface="Courier New"/>
              </a:rPr>
              <a:t>div</a:t>
            </a:r>
            <a:r>
              <a:rPr lang="fr-FR" sz="1200" noProof="1">
                <a:solidFill>
                  <a:srgbClr val="F8F8F2"/>
                </a:solidFill>
                <a:effectLst/>
                <a:latin typeface="Consolas"/>
                <a:ea typeface="Times New Roman" panose="02020603050405020304" pitchFamily="18" charset="0"/>
                <a:cs typeface="Courier New"/>
              </a:rPr>
              <a:t> </a:t>
            </a:r>
            <a:r>
              <a:rPr lang="fr-FR" sz="1200" noProof="1">
                <a:solidFill>
                  <a:srgbClr val="A6E22E"/>
                </a:solidFill>
                <a:effectLst/>
                <a:latin typeface="Consolas"/>
                <a:ea typeface="Times New Roman" panose="02020603050405020304" pitchFamily="18" charset="0"/>
                <a:cs typeface="Courier New"/>
              </a:rPr>
              <a:t>class</a:t>
            </a:r>
            <a:r>
              <a:rPr lang="fr-FR" sz="1200" noProof="1">
                <a:solidFill>
                  <a:srgbClr val="FE4481"/>
                </a:solidFill>
                <a:effectLst/>
                <a:latin typeface="Consolas"/>
                <a:ea typeface="Times New Roman" panose="02020603050405020304" pitchFamily="18" charset="0"/>
                <a:cs typeface="Courier New"/>
              </a:rPr>
              <a:t>=</a:t>
            </a:r>
            <a:r>
              <a:rPr lang="fr-FR" sz="1200" noProof="1">
                <a:solidFill>
                  <a:srgbClr val="E6DB74"/>
                </a:solidFill>
                <a:effectLst/>
                <a:latin typeface="Consolas"/>
                <a:ea typeface="Times New Roman" panose="02020603050405020304" pitchFamily="18" charset="0"/>
                <a:cs typeface="Courier New"/>
              </a:rPr>
              <a:t>"element e1"</a:t>
            </a:r>
            <a:r>
              <a:rPr lang="fr-FR" sz="1200" noProof="1">
                <a:solidFill>
                  <a:srgbClr val="FFFFFF"/>
                </a:solidFill>
                <a:effectLst/>
                <a:latin typeface="Consolas"/>
                <a:ea typeface="Times New Roman" panose="02020603050405020304" pitchFamily="18" charset="0"/>
                <a:cs typeface="Courier New"/>
              </a:rPr>
              <a:t>&gt;</a:t>
            </a:r>
            <a:r>
              <a:rPr lang="fr-FR" sz="1200" noProof="1">
                <a:solidFill>
                  <a:srgbClr val="F8F8F2"/>
                </a:solidFill>
                <a:effectLst/>
                <a:latin typeface="Consolas"/>
                <a:ea typeface="Times New Roman" panose="02020603050405020304" pitchFamily="18" charset="0"/>
                <a:cs typeface="Courier New"/>
              </a:rPr>
              <a:t>Element 1</a:t>
            </a:r>
            <a:r>
              <a:rPr lang="fr-FR" sz="1200" noProof="1">
                <a:solidFill>
                  <a:srgbClr val="FFFFFF"/>
                </a:solidFill>
                <a:effectLst/>
                <a:latin typeface="Consolas"/>
                <a:ea typeface="Times New Roman" panose="02020603050405020304" pitchFamily="18" charset="0"/>
                <a:cs typeface="Courier New"/>
              </a:rPr>
              <a:t>&lt;/</a:t>
            </a:r>
            <a:r>
              <a:rPr lang="fr-FR" sz="1200" noProof="1">
                <a:solidFill>
                  <a:srgbClr val="FE4481"/>
                </a:solidFill>
                <a:effectLst/>
                <a:latin typeface="Consolas"/>
                <a:ea typeface="Times New Roman" panose="02020603050405020304" pitchFamily="18" charset="0"/>
                <a:cs typeface="Courier New"/>
              </a:rPr>
              <a:t>div</a:t>
            </a:r>
            <a:r>
              <a:rPr lang="fr-FR" sz="1200" noProof="1">
                <a:solidFill>
                  <a:srgbClr val="FFFFFF"/>
                </a:solidFill>
                <a:effectLst/>
                <a:latin typeface="Consolas"/>
                <a:ea typeface="Times New Roman" panose="02020603050405020304" pitchFamily="18" charset="0"/>
                <a:cs typeface="Courier New"/>
              </a:rPr>
              <a:t>&gt;</a:t>
            </a:r>
            <a:endParaRPr lang="fr-FR" sz="1200" noProof="1">
              <a:effectLst/>
              <a:latin typeface="Consolas"/>
              <a:ea typeface="Times New Roman" panose="02020603050405020304" pitchFamily="18" charset="0"/>
              <a:cs typeface="Courier New"/>
            </a:endParaRPr>
          </a:p>
          <a:p>
            <a:pPr marL="38100" marR="3810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fr-FR" sz="1200" noProof="1">
                <a:solidFill>
                  <a:srgbClr val="F8F8F2"/>
                </a:solidFill>
                <a:latin typeface="Consolas"/>
                <a:ea typeface="Times New Roman" panose="02020603050405020304" pitchFamily="18" charset="0"/>
                <a:cs typeface="Courier New"/>
              </a:rPr>
              <a:t>   </a:t>
            </a:r>
            <a:r>
              <a:rPr lang="fr-FR" sz="1200" noProof="1">
                <a:solidFill>
                  <a:srgbClr val="F8F8F2"/>
                </a:solidFill>
                <a:effectLst/>
                <a:latin typeface="Consolas"/>
                <a:ea typeface="Times New Roman" panose="02020603050405020304" pitchFamily="18" charset="0"/>
                <a:cs typeface="Courier New"/>
              </a:rPr>
              <a:t> </a:t>
            </a:r>
            <a:r>
              <a:rPr lang="fr-FR" sz="1200" noProof="1">
                <a:solidFill>
                  <a:srgbClr val="FFFFFF"/>
                </a:solidFill>
                <a:effectLst/>
                <a:latin typeface="Consolas"/>
                <a:ea typeface="Times New Roman" panose="02020603050405020304" pitchFamily="18" charset="0"/>
                <a:cs typeface="Courier New"/>
              </a:rPr>
              <a:t>&lt;</a:t>
            </a:r>
            <a:r>
              <a:rPr lang="fr-FR" sz="1200" noProof="1">
                <a:solidFill>
                  <a:srgbClr val="FE4481"/>
                </a:solidFill>
                <a:effectLst/>
                <a:latin typeface="Consolas"/>
                <a:ea typeface="Times New Roman" panose="02020603050405020304" pitchFamily="18" charset="0"/>
                <a:cs typeface="Courier New"/>
              </a:rPr>
              <a:t>div</a:t>
            </a:r>
            <a:r>
              <a:rPr lang="fr-FR" sz="1200" noProof="1">
                <a:solidFill>
                  <a:srgbClr val="F8F8F2"/>
                </a:solidFill>
                <a:effectLst/>
                <a:latin typeface="Consolas"/>
                <a:ea typeface="Times New Roman" panose="02020603050405020304" pitchFamily="18" charset="0"/>
                <a:cs typeface="Courier New"/>
              </a:rPr>
              <a:t> </a:t>
            </a:r>
            <a:r>
              <a:rPr lang="fr-FR" sz="1200" noProof="1">
                <a:solidFill>
                  <a:srgbClr val="A6E22E"/>
                </a:solidFill>
                <a:effectLst/>
                <a:latin typeface="Consolas"/>
                <a:ea typeface="Times New Roman" panose="02020603050405020304" pitchFamily="18" charset="0"/>
                <a:cs typeface="Courier New"/>
              </a:rPr>
              <a:t>class</a:t>
            </a:r>
            <a:r>
              <a:rPr lang="fr-FR" sz="1200" noProof="1">
                <a:solidFill>
                  <a:srgbClr val="FE4481"/>
                </a:solidFill>
                <a:effectLst/>
                <a:latin typeface="Consolas"/>
                <a:ea typeface="Times New Roman" panose="02020603050405020304" pitchFamily="18" charset="0"/>
                <a:cs typeface="Courier New"/>
              </a:rPr>
              <a:t>=</a:t>
            </a:r>
            <a:r>
              <a:rPr lang="fr-FR" sz="1200" noProof="1">
                <a:solidFill>
                  <a:srgbClr val="E6DB74"/>
                </a:solidFill>
                <a:effectLst/>
                <a:latin typeface="Consolas"/>
                <a:ea typeface="Times New Roman" panose="02020603050405020304" pitchFamily="18" charset="0"/>
                <a:cs typeface="Courier New"/>
              </a:rPr>
              <a:t>"element e2"</a:t>
            </a:r>
            <a:r>
              <a:rPr lang="fr-FR" sz="1200" noProof="1">
                <a:solidFill>
                  <a:srgbClr val="FFFFFF"/>
                </a:solidFill>
                <a:effectLst/>
                <a:latin typeface="Consolas"/>
                <a:ea typeface="Times New Roman" panose="02020603050405020304" pitchFamily="18" charset="0"/>
                <a:cs typeface="Courier New"/>
              </a:rPr>
              <a:t>&gt;</a:t>
            </a:r>
            <a:r>
              <a:rPr lang="fr-FR" sz="1200" noProof="1">
                <a:solidFill>
                  <a:srgbClr val="F8F8F2"/>
                </a:solidFill>
                <a:effectLst/>
                <a:latin typeface="Consolas"/>
                <a:ea typeface="Times New Roman" panose="02020603050405020304" pitchFamily="18" charset="0"/>
                <a:cs typeface="Courier New"/>
              </a:rPr>
              <a:t>Element 2</a:t>
            </a:r>
            <a:r>
              <a:rPr lang="fr-FR" sz="1200" noProof="1">
                <a:solidFill>
                  <a:srgbClr val="FFFFFF"/>
                </a:solidFill>
                <a:effectLst/>
                <a:latin typeface="Consolas"/>
                <a:ea typeface="Times New Roman" panose="02020603050405020304" pitchFamily="18" charset="0"/>
                <a:cs typeface="Courier New"/>
              </a:rPr>
              <a:t>&lt;/</a:t>
            </a:r>
            <a:r>
              <a:rPr lang="fr-FR" sz="1200" noProof="1">
                <a:solidFill>
                  <a:srgbClr val="FE4481"/>
                </a:solidFill>
                <a:effectLst/>
                <a:latin typeface="Consolas"/>
                <a:ea typeface="Times New Roman" panose="02020603050405020304" pitchFamily="18" charset="0"/>
                <a:cs typeface="Courier New"/>
              </a:rPr>
              <a:t>div</a:t>
            </a:r>
            <a:r>
              <a:rPr lang="fr-FR" sz="1200" noProof="1">
                <a:solidFill>
                  <a:srgbClr val="FFFFFF"/>
                </a:solidFill>
                <a:effectLst/>
                <a:latin typeface="Consolas"/>
                <a:ea typeface="Times New Roman" panose="02020603050405020304" pitchFamily="18" charset="0"/>
                <a:cs typeface="Courier New"/>
              </a:rPr>
              <a:t>&gt;</a:t>
            </a:r>
            <a:endParaRPr lang="fr-FR" sz="1200" noProof="1">
              <a:effectLst/>
              <a:latin typeface="Consolas"/>
              <a:ea typeface="Times New Roman" panose="02020603050405020304" pitchFamily="18" charset="0"/>
              <a:cs typeface="Courier New"/>
            </a:endParaRPr>
          </a:p>
          <a:p>
            <a:pPr marL="38100" marR="3810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fr-FR" sz="1200" noProof="1">
                <a:solidFill>
                  <a:srgbClr val="F8F8F2"/>
                </a:solidFill>
                <a:latin typeface="Consolas"/>
                <a:ea typeface="Times New Roman" panose="02020603050405020304" pitchFamily="18" charset="0"/>
                <a:cs typeface="Courier New"/>
              </a:rPr>
              <a:t>   </a:t>
            </a:r>
            <a:r>
              <a:rPr lang="fr-FR" sz="1200" noProof="1">
                <a:solidFill>
                  <a:srgbClr val="F8F8F2"/>
                </a:solidFill>
                <a:effectLst/>
                <a:latin typeface="Consolas"/>
                <a:ea typeface="Times New Roman" panose="02020603050405020304" pitchFamily="18" charset="0"/>
                <a:cs typeface="Courier New"/>
              </a:rPr>
              <a:t> </a:t>
            </a:r>
            <a:r>
              <a:rPr lang="fr-FR" sz="1200" noProof="1">
                <a:solidFill>
                  <a:srgbClr val="FFFFFF"/>
                </a:solidFill>
                <a:effectLst/>
                <a:latin typeface="Consolas"/>
                <a:ea typeface="Times New Roman" panose="02020603050405020304" pitchFamily="18" charset="0"/>
                <a:cs typeface="Courier New"/>
              </a:rPr>
              <a:t>&lt;</a:t>
            </a:r>
            <a:r>
              <a:rPr lang="fr-FR" sz="1200" noProof="1">
                <a:solidFill>
                  <a:srgbClr val="FE4481"/>
                </a:solidFill>
                <a:effectLst/>
                <a:latin typeface="Consolas"/>
                <a:ea typeface="Times New Roman" panose="02020603050405020304" pitchFamily="18" charset="0"/>
                <a:cs typeface="Courier New"/>
              </a:rPr>
              <a:t>div</a:t>
            </a:r>
            <a:r>
              <a:rPr lang="fr-FR" sz="1200" noProof="1">
                <a:solidFill>
                  <a:srgbClr val="F8F8F2"/>
                </a:solidFill>
                <a:effectLst/>
                <a:latin typeface="Consolas"/>
                <a:ea typeface="Times New Roman" panose="02020603050405020304" pitchFamily="18" charset="0"/>
                <a:cs typeface="Courier New"/>
              </a:rPr>
              <a:t> </a:t>
            </a:r>
            <a:r>
              <a:rPr lang="fr-FR" sz="1200" noProof="1">
                <a:solidFill>
                  <a:srgbClr val="A6E22E"/>
                </a:solidFill>
                <a:effectLst/>
                <a:latin typeface="Consolas"/>
                <a:ea typeface="Times New Roman" panose="02020603050405020304" pitchFamily="18" charset="0"/>
                <a:cs typeface="Courier New"/>
              </a:rPr>
              <a:t>class</a:t>
            </a:r>
            <a:r>
              <a:rPr lang="fr-FR" sz="1200" noProof="1">
                <a:solidFill>
                  <a:srgbClr val="FE4481"/>
                </a:solidFill>
                <a:effectLst/>
                <a:latin typeface="Consolas"/>
                <a:ea typeface="Times New Roman" panose="02020603050405020304" pitchFamily="18" charset="0"/>
                <a:cs typeface="Courier New"/>
              </a:rPr>
              <a:t>=</a:t>
            </a:r>
            <a:r>
              <a:rPr lang="fr-FR" sz="1200" noProof="1">
                <a:solidFill>
                  <a:srgbClr val="E6DB74"/>
                </a:solidFill>
                <a:effectLst/>
                <a:latin typeface="Consolas"/>
                <a:ea typeface="Times New Roman" panose="02020603050405020304" pitchFamily="18" charset="0"/>
                <a:cs typeface="Courier New"/>
              </a:rPr>
              <a:t>"element e3"</a:t>
            </a:r>
            <a:r>
              <a:rPr lang="fr-FR" sz="1200" noProof="1">
                <a:solidFill>
                  <a:srgbClr val="FFFFFF"/>
                </a:solidFill>
                <a:effectLst/>
                <a:latin typeface="Consolas"/>
                <a:ea typeface="Times New Roman" panose="02020603050405020304" pitchFamily="18" charset="0"/>
                <a:cs typeface="Courier New"/>
              </a:rPr>
              <a:t>&gt;</a:t>
            </a:r>
            <a:r>
              <a:rPr lang="fr-FR" sz="1200" noProof="1">
                <a:solidFill>
                  <a:srgbClr val="F8F8F2"/>
                </a:solidFill>
                <a:effectLst/>
                <a:latin typeface="Consolas"/>
                <a:ea typeface="Times New Roman" panose="02020603050405020304" pitchFamily="18" charset="0"/>
                <a:cs typeface="Courier New"/>
              </a:rPr>
              <a:t>Element 3</a:t>
            </a:r>
            <a:r>
              <a:rPr lang="fr-FR" sz="1200" noProof="1">
                <a:solidFill>
                  <a:srgbClr val="FFFFFF"/>
                </a:solidFill>
                <a:effectLst/>
                <a:latin typeface="Consolas"/>
                <a:ea typeface="Times New Roman" panose="02020603050405020304" pitchFamily="18" charset="0"/>
                <a:cs typeface="Courier New"/>
              </a:rPr>
              <a:t>&lt;/</a:t>
            </a:r>
            <a:r>
              <a:rPr lang="fr-FR" sz="1200" noProof="1">
                <a:solidFill>
                  <a:srgbClr val="FE4481"/>
                </a:solidFill>
                <a:effectLst/>
                <a:latin typeface="Consolas"/>
                <a:ea typeface="Times New Roman" panose="02020603050405020304" pitchFamily="18" charset="0"/>
                <a:cs typeface="Courier New"/>
              </a:rPr>
              <a:t>div</a:t>
            </a:r>
            <a:r>
              <a:rPr lang="fr-FR" sz="1200" noProof="1">
                <a:solidFill>
                  <a:srgbClr val="FFFFFF"/>
                </a:solidFill>
                <a:effectLst/>
                <a:latin typeface="Consolas"/>
                <a:ea typeface="Times New Roman" panose="02020603050405020304" pitchFamily="18" charset="0"/>
                <a:cs typeface="Courier New"/>
              </a:rPr>
              <a:t>&gt;</a:t>
            </a:r>
            <a:endParaRPr lang="fr-FR" sz="1200" noProof="1">
              <a:effectLst/>
              <a:latin typeface="Consolas"/>
              <a:ea typeface="Times New Roman" panose="02020603050405020304" pitchFamily="18" charset="0"/>
              <a:cs typeface="Courier New"/>
            </a:endParaRPr>
          </a:p>
          <a:p>
            <a:pPr marL="38100" marR="3810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fr-FR" sz="1200" noProof="1">
                <a:solidFill>
                  <a:srgbClr val="FFFFFF"/>
                </a:solidFill>
                <a:effectLst/>
                <a:latin typeface="Consolas"/>
                <a:ea typeface="Times New Roman" panose="02020603050405020304" pitchFamily="18" charset="0"/>
                <a:cs typeface="Courier New"/>
              </a:rPr>
              <a:t>&lt;/</a:t>
            </a:r>
            <a:r>
              <a:rPr lang="fr-FR" sz="1200" noProof="1">
                <a:solidFill>
                  <a:srgbClr val="FE4481"/>
                </a:solidFill>
                <a:effectLst/>
                <a:latin typeface="Consolas"/>
                <a:ea typeface="Times New Roman" panose="02020603050405020304" pitchFamily="18" charset="0"/>
                <a:cs typeface="Courier New"/>
              </a:rPr>
              <a:t>div</a:t>
            </a:r>
            <a:r>
              <a:rPr lang="fr-FR" sz="1200" noProof="1">
                <a:solidFill>
                  <a:srgbClr val="FFFFFF"/>
                </a:solidFill>
                <a:effectLst/>
                <a:latin typeface="Consolas"/>
                <a:ea typeface="Times New Roman" panose="02020603050405020304" pitchFamily="18" charset="0"/>
                <a:cs typeface="Courier New"/>
              </a:rPr>
              <a:t>&gt;</a:t>
            </a:r>
            <a:r>
              <a:rPr lang="fr-FR" sz="1200" noProof="1">
                <a:solidFill>
                  <a:srgbClr val="383A42"/>
                </a:solidFill>
                <a:effectLst/>
                <a:latin typeface="Consolas"/>
                <a:ea typeface="Times New Roman" panose="02020603050405020304" pitchFamily="18" charset="0"/>
                <a:cs typeface="Times New Roman"/>
              </a:rPr>
              <a:t> </a:t>
            </a:r>
            <a:endParaRPr lang="fr-FR" sz="1200" noProof="1">
              <a:effectLst/>
              <a:latin typeface="Consolas"/>
              <a:ea typeface="Times New Roman" panose="02020603050405020304" pitchFamily="18" charset="0"/>
              <a:cs typeface="Times New Roman"/>
            </a:endParaRPr>
          </a:p>
        </p:txBody>
      </p:sp>
    </p:spTree>
    <p:extLst>
      <p:ext uri="{BB962C8B-B14F-4D97-AF65-F5344CB8AC3E}">
        <p14:creationId xmlns:p14="http://schemas.microsoft.com/office/powerpoint/2010/main" val="48760359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Connecteur droit 12">
            <a:extLst>
              <a:ext uri="{FF2B5EF4-FFF2-40B4-BE49-F238E27FC236}">
                <a16:creationId xmlns:a16="http://schemas.microsoft.com/office/drawing/2014/main" id="{7F409621-235B-42B7-8C57-C671A5B850E8}"/>
              </a:ext>
              <a:ext uri="{C183D7F6-B498-43B3-948B-1728B52AA6E4}">
                <adec:decorative xmlns:adec="http://schemas.microsoft.com/office/drawing/2017/decorative" val="1"/>
              </a:ext>
            </a:extLst>
          </p:cNvPr>
          <p:cNvCxnSpPr>
            <a:cxnSpLocks/>
          </p:cNvCxnSpPr>
          <p:nvPr/>
        </p:nvCxnSpPr>
        <p:spPr>
          <a:xfrm>
            <a:off x="240908" y="6459681"/>
            <a:ext cx="0" cy="398319"/>
          </a:xfrm>
          <a:prstGeom prst="line">
            <a:avLst/>
          </a:prstGeom>
          <a:ln w="139700">
            <a:solidFill>
              <a:schemeClr val="accent2"/>
            </a:solidFill>
            <a:prstDash val="solid"/>
          </a:ln>
        </p:spPr>
        <p:style>
          <a:lnRef idx="1">
            <a:schemeClr val="accent1"/>
          </a:lnRef>
          <a:fillRef idx="0">
            <a:schemeClr val="accent1"/>
          </a:fillRef>
          <a:effectRef idx="0">
            <a:schemeClr val="accent1"/>
          </a:effectRef>
          <a:fontRef idx="minor">
            <a:schemeClr val="tx1"/>
          </a:fontRef>
        </p:style>
      </p:cxnSp>
      <p:grpSp>
        <p:nvGrpSpPr>
          <p:cNvPr id="13" name="Groupe 12">
            <a:extLst>
              <a:ext uri="{FF2B5EF4-FFF2-40B4-BE49-F238E27FC236}">
                <a16:creationId xmlns:a16="http://schemas.microsoft.com/office/drawing/2014/main" id="{85DCF745-39CA-459B-8ACF-F7DEC90EFF33}"/>
              </a:ext>
              <a:ext uri="{C183D7F6-B498-43B3-948B-1728B52AA6E4}">
                <adec:decorative xmlns:adec="http://schemas.microsoft.com/office/drawing/2017/decorative" val="1"/>
              </a:ext>
            </a:extLst>
          </p:cNvPr>
          <p:cNvGrpSpPr/>
          <p:nvPr/>
        </p:nvGrpSpPr>
        <p:grpSpPr>
          <a:xfrm>
            <a:off x="9233656" y="-30668"/>
            <a:ext cx="2958344" cy="565210"/>
            <a:chOff x="1216702" y="-785818"/>
            <a:chExt cx="6391124" cy="1384729"/>
          </a:xfrm>
        </p:grpSpPr>
        <p:sp>
          <p:nvSpPr>
            <p:cNvPr id="14" name="Rectangle 1">
              <a:extLst>
                <a:ext uri="{FF2B5EF4-FFF2-40B4-BE49-F238E27FC236}">
                  <a16:creationId xmlns:a16="http://schemas.microsoft.com/office/drawing/2014/main" id="{1DD38E9F-DD41-498F-8651-C39F97B54463}"/>
                </a:ext>
              </a:extLst>
            </p:cNvPr>
            <p:cNvSpPr/>
            <p:nvPr/>
          </p:nvSpPr>
          <p:spPr>
            <a:xfrm>
              <a:off x="1216702" y="-755745"/>
              <a:ext cx="2792437" cy="728927"/>
            </a:xfrm>
            <a:custGeom>
              <a:avLst/>
              <a:gdLst>
                <a:gd name="connsiteX0" fmla="*/ 0 w 2778276"/>
                <a:gd name="connsiteY0" fmla="*/ 0 h 471777"/>
                <a:gd name="connsiteX1" fmla="*/ 2778276 w 2778276"/>
                <a:gd name="connsiteY1" fmla="*/ 0 h 471777"/>
                <a:gd name="connsiteX2" fmla="*/ 2778276 w 2778276"/>
                <a:gd name="connsiteY2" fmla="*/ 471777 h 471777"/>
                <a:gd name="connsiteX3" fmla="*/ 0 w 2778276"/>
                <a:gd name="connsiteY3" fmla="*/ 471777 h 471777"/>
                <a:gd name="connsiteX4" fmla="*/ 0 w 2778276"/>
                <a:gd name="connsiteY4" fmla="*/ 0 h 471777"/>
                <a:gd name="connsiteX0" fmla="*/ 0 w 2778276"/>
                <a:gd name="connsiteY0" fmla="*/ 0 h 499912"/>
                <a:gd name="connsiteX1" fmla="*/ 2778276 w 2778276"/>
                <a:gd name="connsiteY1" fmla="*/ 0 h 499912"/>
                <a:gd name="connsiteX2" fmla="*/ 2778276 w 2778276"/>
                <a:gd name="connsiteY2" fmla="*/ 471777 h 499912"/>
                <a:gd name="connsiteX3" fmla="*/ 576775 w 2778276"/>
                <a:gd name="connsiteY3" fmla="*/ 499912 h 499912"/>
                <a:gd name="connsiteX4" fmla="*/ 0 w 2778276"/>
                <a:gd name="connsiteY4" fmla="*/ 0 h 499912"/>
                <a:gd name="connsiteX0" fmla="*/ 0 w 2792344"/>
                <a:gd name="connsiteY0" fmla="*/ 0 h 514001"/>
                <a:gd name="connsiteX1" fmla="*/ 2778276 w 2792344"/>
                <a:gd name="connsiteY1" fmla="*/ 0 h 514001"/>
                <a:gd name="connsiteX2" fmla="*/ 2792344 w 2792344"/>
                <a:gd name="connsiteY2" fmla="*/ 514001 h 514001"/>
                <a:gd name="connsiteX3" fmla="*/ 576775 w 2792344"/>
                <a:gd name="connsiteY3" fmla="*/ 499912 h 514001"/>
                <a:gd name="connsiteX4" fmla="*/ 0 w 2792344"/>
                <a:gd name="connsiteY4" fmla="*/ 0 h 514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2344" h="514001">
                  <a:moveTo>
                    <a:pt x="0" y="0"/>
                  </a:moveTo>
                  <a:lnTo>
                    <a:pt x="2778276" y="0"/>
                  </a:lnTo>
                  <a:lnTo>
                    <a:pt x="2792344" y="514001"/>
                  </a:lnTo>
                  <a:lnTo>
                    <a:pt x="576775" y="499912"/>
                  </a:lnTo>
                  <a:lnTo>
                    <a:pt x="0" y="0"/>
                  </a:lnTo>
                  <a:close/>
                </a:path>
              </a:pathLst>
            </a:custGeom>
            <a:solidFill>
              <a:srgbClr val="EE740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fr-FR">
                <a:solidFill>
                  <a:srgbClr val="00366C"/>
                </a:solidFill>
              </a:endParaRPr>
            </a:p>
          </p:txBody>
        </p:sp>
        <p:sp>
          <p:nvSpPr>
            <p:cNvPr id="15" name="Rectangle 2">
              <a:extLst>
                <a:ext uri="{FF2B5EF4-FFF2-40B4-BE49-F238E27FC236}">
                  <a16:creationId xmlns:a16="http://schemas.microsoft.com/office/drawing/2014/main" id="{ADAB0AEC-795E-4826-A0D6-2720A6B5F17E}"/>
                </a:ext>
              </a:extLst>
            </p:cNvPr>
            <p:cNvSpPr/>
            <p:nvPr/>
          </p:nvSpPr>
          <p:spPr>
            <a:xfrm>
              <a:off x="1968078" y="-785818"/>
              <a:ext cx="5639748" cy="1384729"/>
            </a:xfrm>
            <a:custGeom>
              <a:avLst/>
              <a:gdLst>
                <a:gd name="connsiteX0" fmla="*/ 0 w 4000500"/>
                <a:gd name="connsiteY0" fmla="*/ 0 h 800100"/>
                <a:gd name="connsiteX1" fmla="*/ 4000500 w 4000500"/>
                <a:gd name="connsiteY1" fmla="*/ 0 h 800100"/>
                <a:gd name="connsiteX2" fmla="*/ 4000500 w 4000500"/>
                <a:gd name="connsiteY2" fmla="*/ 800100 h 800100"/>
                <a:gd name="connsiteX3" fmla="*/ 0 w 4000500"/>
                <a:gd name="connsiteY3" fmla="*/ 800100 h 800100"/>
                <a:gd name="connsiteX4" fmla="*/ 0 w 4000500"/>
                <a:gd name="connsiteY4" fmla="*/ 0 h 800100"/>
                <a:gd name="connsiteX0" fmla="*/ 0 w 4000500"/>
                <a:gd name="connsiteY0" fmla="*/ 0 h 800100"/>
                <a:gd name="connsiteX1" fmla="*/ 4000500 w 4000500"/>
                <a:gd name="connsiteY1" fmla="*/ 0 h 800100"/>
                <a:gd name="connsiteX2" fmla="*/ 4000500 w 4000500"/>
                <a:gd name="connsiteY2" fmla="*/ 800100 h 800100"/>
                <a:gd name="connsiteX3" fmla="*/ 792480 w 4000500"/>
                <a:gd name="connsiteY3" fmla="*/ 800100 h 800100"/>
                <a:gd name="connsiteX4" fmla="*/ 0 w 4000500"/>
                <a:gd name="connsiteY4" fmla="*/ 0 h 800100"/>
                <a:gd name="connsiteX0" fmla="*/ 0 w 4428566"/>
                <a:gd name="connsiteY0" fmla="*/ 0 h 806393"/>
                <a:gd name="connsiteX1" fmla="*/ 4000500 w 4428566"/>
                <a:gd name="connsiteY1" fmla="*/ 0 h 806393"/>
                <a:gd name="connsiteX2" fmla="*/ 4428566 w 4428566"/>
                <a:gd name="connsiteY2" fmla="*/ 806393 h 806393"/>
                <a:gd name="connsiteX3" fmla="*/ 792480 w 4428566"/>
                <a:gd name="connsiteY3" fmla="*/ 800100 h 806393"/>
                <a:gd name="connsiteX4" fmla="*/ 0 w 4428566"/>
                <a:gd name="connsiteY4" fmla="*/ 0 h 806393"/>
                <a:gd name="connsiteX0" fmla="*/ 0 w 4428566"/>
                <a:gd name="connsiteY0" fmla="*/ 0 h 806393"/>
                <a:gd name="connsiteX1" fmla="*/ 4428566 w 4428566"/>
                <a:gd name="connsiteY1" fmla="*/ 7035 h 806393"/>
                <a:gd name="connsiteX2" fmla="*/ 4428566 w 4428566"/>
                <a:gd name="connsiteY2" fmla="*/ 806393 h 806393"/>
                <a:gd name="connsiteX3" fmla="*/ 792480 w 4428566"/>
                <a:gd name="connsiteY3" fmla="*/ 800100 h 806393"/>
                <a:gd name="connsiteX4" fmla="*/ 0 w 4428566"/>
                <a:gd name="connsiteY4" fmla="*/ 0 h 8063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28566" h="806393">
                  <a:moveTo>
                    <a:pt x="0" y="0"/>
                  </a:moveTo>
                  <a:lnTo>
                    <a:pt x="4428566" y="7035"/>
                  </a:lnTo>
                  <a:lnTo>
                    <a:pt x="4428566" y="806393"/>
                  </a:lnTo>
                  <a:lnTo>
                    <a:pt x="792480" y="800100"/>
                  </a:lnTo>
                  <a:lnTo>
                    <a:pt x="0" y="0"/>
                  </a:lnTo>
                  <a:close/>
                </a:path>
              </a:pathLst>
            </a:custGeom>
            <a:solidFill>
              <a:srgbClr val="0B84FF"/>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nSpc>
                  <a:spcPct val="120000"/>
                </a:lnSpc>
                <a:spcBef>
                  <a:spcPts val="200"/>
                </a:spcBef>
              </a:pPr>
              <a:r>
                <a:rPr lang="fr-FR" sz="1000" kern="1000">
                  <a:solidFill>
                    <a:srgbClr val="00366C"/>
                  </a:solidFill>
                  <a:effectLst/>
                  <a:ea typeface="Calibri" panose="020F0502020204030204" pitchFamily="34" charset="0"/>
                  <a:cs typeface="Times New Roman" panose="02020603050405020304" pitchFamily="18" charset="0"/>
                </a:rPr>
                <a:t> </a:t>
              </a:r>
            </a:p>
          </p:txBody>
        </p:sp>
      </p:grpSp>
      <p:pic>
        <p:nvPicPr>
          <p:cNvPr id="16" name="Graphique 218">
            <a:extLst>
              <a:ext uri="{FF2B5EF4-FFF2-40B4-BE49-F238E27FC236}">
                <a16:creationId xmlns:a16="http://schemas.microsoft.com/office/drawing/2014/main" id="{797E772C-3E32-4DC4-9154-2641BFB9AA2D}"/>
              </a:ext>
            </a:extLst>
          </p:cNvPr>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40909" y="193345"/>
            <a:ext cx="1424861" cy="311868"/>
          </a:xfrm>
          <a:prstGeom prst="rect">
            <a:avLst/>
          </a:prstGeom>
        </p:spPr>
      </p:pic>
      <p:sp>
        <p:nvSpPr>
          <p:cNvPr id="17" name="Zone de texte 2">
            <a:extLst>
              <a:ext uri="{FF2B5EF4-FFF2-40B4-BE49-F238E27FC236}">
                <a16:creationId xmlns:a16="http://schemas.microsoft.com/office/drawing/2014/main" id="{BB37616C-272E-47F1-863A-B2C92FBE80F3}"/>
              </a:ext>
            </a:extLst>
          </p:cNvPr>
          <p:cNvSpPr txBox="1">
            <a:spLocks noChangeArrowheads="1"/>
          </p:cNvSpPr>
          <p:nvPr/>
        </p:nvSpPr>
        <p:spPr bwMode="auto">
          <a:xfrm>
            <a:off x="10440745" y="130371"/>
            <a:ext cx="18367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spcBef>
                <a:spcPct val="0"/>
              </a:spcBef>
              <a:spcAft>
                <a:spcPct val="0"/>
              </a:spcAft>
            </a:pPr>
            <a:r>
              <a:rPr lang="fr-FR">
                <a:solidFill>
                  <a:schemeClr val="bg1"/>
                </a:solidFill>
                <a:latin typeface="Arial"/>
                <a:cs typeface="Arial"/>
              </a:rPr>
              <a:t>Atelier 2 HTML</a:t>
            </a:r>
            <a:endParaRPr lang="en-US">
              <a:solidFill>
                <a:schemeClr val="bg1"/>
              </a:solidFill>
            </a:endParaRPr>
          </a:p>
        </p:txBody>
      </p:sp>
      <p:cxnSp>
        <p:nvCxnSpPr>
          <p:cNvPr id="21" name="Connecteur droit 12">
            <a:extLst>
              <a:ext uri="{FF2B5EF4-FFF2-40B4-BE49-F238E27FC236}">
                <a16:creationId xmlns:a16="http://schemas.microsoft.com/office/drawing/2014/main" id="{2FD4896E-C3EA-4312-B8B9-061395FD30B9}"/>
              </a:ext>
              <a:ext uri="{C183D7F6-B498-43B3-948B-1728B52AA6E4}">
                <adec:decorative xmlns:adec="http://schemas.microsoft.com/office/drawing/2017/decorative" val="1"/>
              </a:ext>
            </a:extLst>
          </p:cNvPr>
          <p:cNvCxnSpPr>
            <a:cxnSpLocks/>
          </p:cNvCxnSpPr>
          <p:nvPr/>
        </p:nvCxnSpPr>
        <p:spPr>
          <a:xfrm>
            <a:off x="10526228" y="71037"/>
            <a:ext cx="1416204" cy="0"/>
          </a:xfrm>
          <a:prstGeom prst="line">
            <a:avLst/>
          </a:prstGeom>
          <a:ln w="57150">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25" name="Espace réservé du numéro de diapositive 24">
            <a:extLst>
              <a:ext uri="{FF2B5EF4-FFF2-40B4-BE49-F238E27FC236}">
                <a16:creationId xmlns:a16="http://schemas.microsoft.com/office/drawing/2014/main" id="{6BFAE7BC-893E-4B9B-AB04-BFD3DE9B75A1}"/>
              </a:ext>
            </a:extLst>
          </p:cNvPr>
          <p:cNvSpPr>
            <a:spLocks noGrp="1"/>
          </p:cNvSpPr>
          <p:nvPr>
            <p:ph type="sldNum" sz="quarter" idx="12"/>
          </p:nvPr>
        </p:nvSpPr>
        <p:spPr/>
        <p:txBody>
          <a:bodyPr/>
          <a:lstStyle/>
          <a:p>
            <a:r>
              <a:rPr lang="fr-FR">
                <a:cs typeface="Calibri"/>
              </a:rPr>
              <a:t>79</a:t>
            </a:r>
          </a:p>
        </p:txBody>
      </p:sp>
      <p:sp>
        <p:nvSpPr>
          <p:cNvPr id="3" name="TextBox 2">
            <a:extLst>
              <a:ext uri="{FF2B5EF4-FFF2-40B4-BE49-F238E27FC236}">
                <a16:creationId xmlns:a16="http://schemas.microsoft.com/office/drawing/2014/main" id="{300F317F-220A-C48E-5C15-8F401C4C2259}"/>
              </a:ext>
            </a:extLst>
          </p:cNvPr>
          <p:cNvSpPr txBox="1"/>
          <p:nvPr/>
        </p:nvSpPr>
        <p:spPr>
          <a:xfrm>
            <a:off x="3094404" y="367690"/>
            <a:ext cx="5994400" cy="41395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lnSpc>
                <a:spcPct val="110000"/>
              </a:lnSpc>
              <a:spcBef>
                <a:spcPts val="1200"/>
              </a:spcBef>
              <a:spcAft>
                <a:spcPts val="200"/>
              </a:spcAft>
            </a:pPr>
            <a:r>
              <a:rPr lang="fr-FR" sz="2000" b="1">
                <a:cs typeface="Calibri"/>
              </a:rPr>
              <a:t>Découverte du CSS et application</a:t>
            </a:r>
          </a:p>
        </p:txBody>
      </p:sp>
      <p:sp>
        <p:nvSpPr>
          <p:cNvPr id="4" name="Espace réservé du contenu 2">
            <a:extLst>
              <a:ext uri="{FF2B5EF4-FFF2-40B4-BE49-F238E27FC236}">
                <a16:creationId xmlns:a16="http://schemas.microsoft.com/office/drawing/2014/main" id="{A89E0A5D-996B-19E8-94DB-84BF450C7363}"/>
              </a:ext>
            </a:extLst>
          </p:cNvPr>
          <p:cNvSpPr txBox="1">
            <a:spLocks/>
          </p:cNvSpPr>
          <p:nvPr/>
        </p:nvSpPr>
        <p:spPr>
          <a:xfrm>
            <a:off x="1487365" y="875690"/>
            <a:ext cx="9213850" cy="393700"/>
          </a:xfrm>
          <a:prstGeom prst="rect">
            <a:avLst/>
          </a:prstGeom>
        </p:spPr>
        <p:txBody>
          <a:bodyPr lIns="91440" tIns="45720" rIns="91440" bIns="45720" anchor="t">
            <a:normAutofit fontScale="92500" lnSpcReduction="10000"/>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fr-FR" b="1" noProof="1">
                <a:solidFill>
                  <a:schemeClr val="accent1"/>
                </a:solidFill>
                <a:cs typeface="Calibri"/>
              </a:rPr>
              <a:t>Flexbox</a:t>
            </a:r>
            <a:r>
              <a:rPr lang="fr-FR" b="1">
                <a:solidFill>
                  <a:schemeClr val="accent1"/>
                </a:solidFill>
                <a:cs typeface="Calibri"/>
              </a:rPr>
              <a:t> : agencement du contenu</a:t>
            </a:r>
          </a:p>
          <a:p>
            <a:pPr marL="0" indent="0" algn="ctr">
              <a:buNone/>
            </a:pPr>
            <a:endParaRPr lang="fr-FR" b="1">
              <a:solidFill>
                <a:schemeClr val="accent1"/>
              </a:solidFill>
              <a:cs typeface="Calibri"/>
            </a:endParaRPr>
          </a:p>
        </p:txBody>
      </p:sp>
      <p:sp>
        <p:nvSpPr>
          <p:cNvPr id="6" name="Rectangle 5">
            <a:extLst>
              <a:ext uri="{FF2B5EF4-FFF2-40B4-BE49-F238E27FC236}">
                <a16:creationId xmlns:a16="http://schemas.microsoft.com/office/drawing/2014/main" id="{7E64C8AD-F608-AAAD-955C-4CB80750ADE9}"/>
              </a:ext>
            </a:extLst>
          </p:cNvPr>
          <p:cNvSpPr>
            <a:spLocks noChangeArrowheads="1"/>
          </p:cNvSpPr>
          <p:nvPr/>
        </p:nvSpPr>
        <p:spPr bwMode="auto">
          <a:xfrm>
            <a:off x="2250049" y="2020795"/>
            <a:ext cx="8159889"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kumimoji="0" lang="fr-FR" altLang="fr-FR" b="0" i="0" u="none" strike="noStrike" cap="none" normalizeH="0" baseline="0">
                <a:ln>
                  <a:noFill/>
                </a:ln>
                <a:effectLst/>
                <a:latin typeface="Calibri"/>
                <a:ea typeface="Times New Roman" panose="02020603050405020304" pitchFamily="18" charset="0"/>
                <a:cs typeface="Calibri"/>
              </a:rPr>
              <a:t>Les éléments ici sont de type « block » (div) ils vont donc se placer par défaut</a:t>
            </a:r>
            <a:endParaRPr lang="fr-FR" altLang="fr-FR">
              <a:latin typeface="Calibri"/>
              <a:ea typeface="Times New Roman" panose="02020603050405020304" pitchFamily="18" charset="0"/>
              <a:cs typeface="Calibri"/>
            </a:endParaRPr>
          </a:p>
          <a:p>
            <a:pPr>
              <a:spcBef>
                <a:spcPct val="0"/>
              </a:spcBef>
              <a:spcAft>
                <a:spcPct val="0"/>
              </a:spcAft>
            </a:pPr>
            <a:r>
              <a:rPr lang="fr-FR" altLang="fr-FR">
                <a:latin typeface="Calibri"/>
                <a:ea typeface="Times New Roman" panose="02020603050405020304" pitchFamily="18" charset="0"/>
                <a:cs typeface="Calibri"/>
              </a:rPr>
              <a:t> </a:t>
            </a:r>
            <a:r>
              <a:rPr kumimoji="0" lang="fr-FR" altLang="fr-FR" b="0" i="0" u="none" strike="noStrike" cap="none" normalizeH="0" baseline="0">
                <a:ln>
                  <a:noFill/>
                </a:ln>
                <a:effectLst/>
                <a:latin typeface="Calibri"/>
                <a:ea typeface="Times New Roman" panose="02020603050405020304" pitchFamily="18" charset="0"/>
                <a:cs typeface="Calibri"/>
              </a:rPr>
              <a:t>les uns en dessous des autres :</a:t>
            </a:r>
            <a:endParaRPr lang="fr-FR" altLang="fr-FR" b="0" i="0" u="none" strike="noStrike" cap="none" normalizeH="0" baseline="0">
              <a:ln>
                <a:noFill/>
              </a:ln>
              <a:effectLst/>
              <a:latin typeface="Calibri"/>
              <a:cs typeface="Calibri"/>
            </a:endParaRP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800" b="0" i="0" u="none" strike="noStrike" cap="none" normalizeH="0" baseline="0">
              <a:ln>
                <a:noFill/>
              </a:ln>
              <a:effectLst/>
              <a:latin typeface="Calibri"/>
              <a:cs typeface="Calibri"/>
            </a:endParaRPr>
          </a:p>
        </p:txBody>
      </p:sp>
      <p:pic>
        <p:nvPicPr>
          <p:cNvPr id="9" name="Image 2" descr="Par défaut, les blocs se placent les uns en-dessous des autres">
            <a:extLst>
              <a:ext uri="{FF2B5EF4-FFF2-40B4-BE49-F238E27FC236}">
                <a16:creationId xmlns:a16="http://schemas.microsoft.com/office/drawing/2014/main" id="{BC9C6F84-B9FC-445A-829D-0175997B5F7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31049" y="3111598"/>
            <a:ext cx="6922965" cy="28589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530140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Connecteur droit 12">
            <a:extLst>
              <a:ext uri="{FF2B5EF4-FFF2-40B4-BE49-F238E27FC236}">
                <a16:creationId xmlns:a16="http://schemas.microsoft.com/office/drawing/2014/main" id="{7F409621-235B-42B7-8C57-C671A5B850E8}"/>
              </a:ext>
              <a:ext uri="{C183D7F6-B498-43B3-948B-1728B52AA6E4}">
                <adec:decorative xmlns:adec="http://schemas.microsoft.com/office/drawing/2017/decorative" val="1"/>
              </a:ext>
            </a:extLst>
          </p:cNvPr>
          <p:cNvCxnSpPr>
            <a:cxnSpLocks/>
          </p:cNvCxnSpPr>
          <p:nvPr/>
        </p:nvCxnSpPr>
        <p:spPr>
          <a:xfrm>
            <a:off x="240908" y="6459681"/>
            <a:ext cx="0" cy="398319"/>
          </a:xfrm>
          <a:prstGeom prst="line">
            <a:avLst/>
          </a:prstGeom>
          <a:ln w="139700">
            <a:solidFill>
              <a:schemeClr val="accent2"/>
            </a:solidFill>
            <a:prstDash val="solid"/>
          </a:ln>
        </p:spPr>
        <p:style>
          <a:lnRef idx="1">
            <a:schemeClr val="accent1"/>
          </a:lnRef>
          <a:fillRef idx="0">
            <a:schemeClr val="accent1"/>
          </a:fillRef>
          <a:effectRef idx="0">
            <a:schemeClr val="accent1"/>
          </a:effectRef>
          <a:fontRef idx="minor">
            <a:schemeClr val="tx1"/>
          </a:fontRef>
        </p:style>
      </p:cxnSp>
      <p:grpSp>
        <p:nvGrpSpPr>
          <p:cNvPr id="13" name="Groupe 12">
            <a:extLst>
              <a:ext uri="{FF2B5EF4-FFF2-40B4-BE49-F238E27FC236}">
                <a16:creationId xmlns:a16="http://schemas.microsoft.com/office/drawing/2014/main" id="{85DCF745-39CA-459B-8ACF-F7DEC90EFF33}"/>
              </a:ext>
              <a:ext uri="{C183D7F6-B498-43B3-948B-1728B52AA6E4}">
                <adec:decorative xmlns:adec="http://schemas.microsoft.com/office/drawing/2017/decorative" val="1"/>
              </a:ext>
            </a:extLst>
          </p:cNvPr>
          <p:cNvGrpSpPr/>
          <p:nvPr/>
        </p:nvGrpSpPr>
        <p:grpSpPr>
          <a:xfrm>
            <a:off x="9233656" y="-30668"/>
            <a:ext cx="2958344" cy="565210"/>
            <a:chOff x="1216702" y="-785818"/>
            <a:chExt cx="6391124" cy="1384729"/>
          </a:xfrm>
        </p:grpSpPr>
        <p:sp>
          <p:nvSpPr>
            <p:cNvPr id="14" name="Rectangle 1">
              <a:extLst>
                <a:ext uri="{FF2B5EF4-FFF2-40B4-BE49-F238E27FC236}">
                  <a16:creationId xmlns:a16="http://schemas.microsoft.com/office/drawing/2014/main" id="{1DD38E9F-DD41-498F-8651-C39F97B54463}"/>
                </a:ext>
              </a:extLst>
            </p:cNvPr>
            <p:cNvSpPr/>
            <p:nvPr/>
          </p:nvSpPr>
          <p:spPr>
            <a:xfrm>
              <a:off x="1216702" y="-755745"/>
              <a:ext cx="2792437" cy="728927"/>
            </a:xfrm>
            <a:custGeom>
              <a:avLst/>
              <a:gdLst>
                <a:gd name="connsiteX0" fmla="*/ 0 w 2778276"/>
                <a:gd name="connsiteY0" fmla="*/ 0 h 471777"/>
                <a:gd name="connsiteX1" fmla="*/ 2778276 w 2778276"/>
                <a:gd name="connsiteY1" fmla="*/ 0 h 471777"/>
                <a:gd name="connsiteX2" fmla="*/ 2778276 w 2778276"/>
                <a:gd name="connsiteY2" fmla="*/ 471777 h 471777"/>
                <a:gd name="connsiteX3" fmla="*/ 0 w 2778276"/>
                <a:gd name="connsiteY3" fmla="*/ 471777 h 471777"/>
                <a:gd name="connsiteX4" fmla="*/ 0 w 2778276"/>
                <a:gd name="connsiteY4" fmla="*/ 0 h 471777"/>
                <a:gd name="connsiteX0" fmla="*/ 0 w 2778276"/>
                <a:gd name="connsiteY0" fmla="*/ 0 h 499912"/>
                <a:gd name="connsiteX1" fmla="*/ 2778276 w 2778276"/>
                <a:gd name="connsiteY1" fmla="*/ 0 h 499912"/>
                <a:gd name="connsiteX2" fmla="*/ 2778276 w 2778276"/>
                <a:gd name="connsiteY2" fmla="*/ 471777 h 499912"/>
                <a:gd name="connsiteX3" fmla="*/ 576775 w 2778276"/>
                <a:gd name="connsiteY3" fmla="*/ 499912 h 499912"/>
                <a:gd name="connsiteX4" fmla="*/ 0 w 2778276"/>
                <a:gd name="connsiteY4" fmla="*/ 0 h 499912"/>
                <a:gd name="connsiteX0" fmla="*/ 0 w 2792344"/>
                <a:gd name="connsiteY0" fmla="*/ 0 h 514001"/>
                <a:gd name="connsiteX1" fmla="*/ 2778276 w 2792344"/>
                <a:gd name="connsiteY1" fmla="*/ 0 h 514001"/>
                <a:gd name="connsiteX2" fmla="*/ 2792344 w 2792344"/>
                <a:gd name="connsiteY2" fmla="*/ 514001 h 514001"/>
                <a:gd name="connsiteX3" fmla="*/ 576775 w 2792344"/>
                <a:gd name="connsiteY3" fmla="*/ 499912 h 514001"/>
                <a:gd name="connsiteX4" fmla="*/ 0 w 2792344"/>
                <a:gd name="connsiteY4" fmla="*/ 0 h 514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2344" h="514001">
                  <a:moveTo>
                    <a:pt x="0" y="0"/>
                  </a:moveTo>
                  <a:lnTo>
                    <a:pt x="2778276" y="0"/>
                  </a:lnTo>
                  <a:lnTo>
                    <a:pt x="2792344" y="514001"/>
                  </a:lnTo>
                  <a:lnTo>
                    <a:pt x="576775" y="499912"/>
                  </a:lnTo>
                  <a:lnTo>
                    <a:pt x="0" y="0"/>
                  </a:lnTo>
                  <a:close/>
                </a:path>
              </a:pathLst>
            </a:custGeom>
            <a:solidFill>
              <a:srgbClr val="EE740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fr-FR">
                <a:solidFill>
                  <a:srgbClr val="00366C"/>
                </a:solidFill>
              </a:endParaRPr>
            </a:p>
          </p:txBody>
        </p:sp>
        <p:sp>
          <p:nvSpPr>
            <p:cNvPr id="15" name="Rectangle 2">
              <a:extLst>
                <a:ext uri="{FF2B5EF4-FFF2-40B4-BE49-F238E27FC236}">
                  <a16:creationId xmlns:a16="http://schemas.microsoft.com/office/drawing/2014/main" id="{ADAB0AEC-795E-4826-A0D6-2720A6B5F17E}"/>
                </a:ext>
              </a:extLst>
            </p:cNvPr>
            <p:cNvSpPr/>
            <p:nvPr/>
          </p:nvSpPr>
          <p:spPr>
            <a:xfrm>
              <a:off x="1968078" y="-785818"/>
              <a:ext cx="5639748" cy="1384729"/>
            </a:xfrm>
            <a:custGeom>
              <a:avLst/>
              <a:gdLst>
                <a:gd name="connsiteX0" fmla="*/ 0 w 4000500"/>
                <a:gd name="connsiteY0" fmla="*/ 0 h 800100"/>
                <a:gd name="connsiteX1" fmla="*/ 4000500 w 4000500"/>
                <a:gd name="connsiteY1" fmla="*/ 0 h 800100"/>
                <a:gd name="connsiteX2" fmla="*/ 4000500 w 4000500"/>
                <a:gd name="connsiteY2" fmla="*/ 800100 h 800100"/>
                <a:gd name="connsiteX3" fmla="*/ 0 w 4000500"/>
                <a:gd name="connsiteY3" fmla="*/ 800100 h 800100"/>
                <a:gd name="connsiteX4" fmla="*/ 0 w 4000500"/>
                <a:gd name="connsiteY4" fmla="*/ 0 h 800100"/>
                <a:gd name="connsiteX0" fmla="*/ 0 w 4000500"/>
                <a:gd name="connsiteY0" fmla="*/ 0 h 800100"/>
                <a:gd name="connsiteX1" fmla="*/ 4000500 w 4000500"/>
                <a:gd name="connsiteY1" fmla="*/ 0 h 800100"/>
                <a:gd name="connsiteX2" fmla="*/ 4000500 w 4000500"/>
                <a:gd name="connsiteY2" fmla="*/ 800100 h 800100"/>
                <a:gd name="connsiteX3" fmla="*/ 792480 w 4000500"/>
                <a:gd name="connsiteY3" fmla="*/ 800100 h 800100"/>
                <a:gd name="connsiteX4" fmla="*/ 0 w 4000500"/>
                <a:gd name="connsiteY4" fmla="*/ 0 h 800100"/>
                <a:gd name="connsiteX0" fmla="*/ 0 w 4428566"/>
                <a:gd name="connsiteY0" fmla="*/ 0 h 806393"/>
                <a:gd name="connsiteX1" fmla="*/ 4000500 w 4428566"/>
                <a:gd name="connsiteY1" fmla="*/ 0 h 806393"/>
                <a:gd name="connsiteX2" fmla="*/ 4428566 w 4428566"/>
                <a:gd name="connsiteY2" fmla="*/ 806393 h 806393"/>
                <a:gd name="connsiteX3" fmla="*/ 792480 w 4428566"/>
                <a:gd name="connsiteY3" fmla="*/ 800100 h 806393"/>
                <a:gd name="connsiteX4" fmla="*/ 0 w 4428566"/>
                <a:gd name="connsiteY4" fmla="*/ 0 h 806393"/>
                <a:gd name="connsiteX0" fmla="*/ 0 w 4428566"/>
                <a:gd name="connsiteY0" fmla="*/ 0 h 806393"/>
                <a:gd name="connsiteX1" fmla="*/ 4428566 w 4428566"/>
                <a:gd name="connsiteY1" fmla="*/ 7035 h 806393"/>
                <a:gd name="connsiteX2" fmla="*/ 4428566 w 4428566"/>
                <a:gd name="connsiteY2" fmla="*/ 806393 h 806393"/>
                <a:gd name="connsiteX3" fmla="*/ 792480 w 4428566"/>
                <a:gd name="connsiteY3" fmla="*/ 800100 h 806393"/>
                <a:gd name="connsiteX4" fmla="*/ 0 w 4428566"/>
                <a:gd name="connsiteY4" fmla="*/ 0 h 8063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28566" h="806393">
                  <a:moveTo>
                    <a:pt x="0" y="0"/>
                  </a:moveTo>
                  <a:lnTo>
                    <a:pt x="4428566" y="7035"/>
                  </a:lnTo>
                  <a:lnTo>
                    <a:pt x="4428566" y="806393"/>
                  </a:lnTo>
                  <a:lnTo>
                    <a:pt x="792480" y="800100"/>
                  </a:lnTo>
                  <a:lnTo>
                    <a:pt x="0" y="0"/>
                  </a:lnTo>
                  <a:close/>
                </a:path>
              </a:pathLst>
            </a:custGeom>
            <a:solidFill>
              <a:srgbClr val="0B84FF"/>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nSpc>
                  <a:spcPct val="120000"/>
                </a:lnSpc>
                <a:spcBef>
                  <a:spcPts val="200"/>
                </a:spcBef>
              </a:pPr>
              <a:r>
                <a:rPr lang="fr-FR" sz="1000" kern="1000">
                  <a:solidFill>
                    <a:srgbClr val="00366C"/>
                  </a:solidFill>
                  <a:effectLst/>
                  <a:ea typeface="Calibri" panose="020F0502020204030204" pitchFamily="34" charset="0"/>
                  <a:cs typeface="Times New Roman" panose="02020603050405020304" pitchFamily="18" charset="0"/>
                </a:rPr>
                <a:t> </a:t>
              </a:r>
            </a:p>
          </p:txBody>
        </p:sp>
      </p:grpSp>
      <p:pic>
        <p:nvPicPr>
          <p:cNvPr id="16" name="Graphique 218">
            <a:extLst>
              <a:ext uri="{FF2B5EF4-FFF2-40B4-BE49-F238E27FC236}">
                <a16:creationId xmlns:a16="http://schemas.microsoft.com/office/drawing/2014/main" id="{797E772C-3E32-4DC4-9154-2641BFB9AA2D}"/>
              </a:ext>
            </a:extLst>
          </p:cNvPr>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40909" y="193345"/>
            <a:ext cx="1424861" cy="311868"/>
          </a:xfrm>
          <a:prstGeom prst="rect">
            <a:avLst/>
          </a:prstGeom>
        </p:spPr>
      </p:pic>
      <p:sp>
        <p:nvSpPr>
          <p:cNvPr id="17" name="Zone de texte 2">
            <a:extLst>
              <a:ext uri="{FF2B5EF4-FFF2-40B4-BE49-F238E27FC236}">
                <a16:creationId xmlns:a16="http://schemas.microsoft.com/office/drawing/2014/main" id="{BB37616C-272E-47F1-863A-B2C92FBE80F3}"/>
              </a:ext>
            </a:extLst>
          </p:cNvPr>
          <p:cNvSpPr txBox="1">
            <a:spLocks noChangeArrowheads="1"/>
          </p:cNvSpPr>
          <p:nvPr/>
        </p:nvSpPr>
        <p:spPr bwMode="auto">
          <a:xfrm>
            <a:off x="10440745" y="130371"/>
            <a:ext cx="18367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spcBef>
                <a:spcPct val="0"/>
              </a:spcBef>
              <a:spcAft>
                <a:spcPct val="0"/>
              </a:spcAft>
            </a:pPr>
            <a:r>
              <a:rPr lang="fr-FR">
                <a:solidFill>
                  <a:schemeClr val="bg1"/>
                </a:solidFill>
                <a:latin typeface="Arial"/>
                <a:cs typeface="Arial"/>
              </a:rPr>
              <a:t>Atelier 2 HTML</a:t>
            </a:r>
            <a:endParaRPr lang="en-US">
              <a:solidFill>
                <a:schemeClr val="bg1"/>
              </a:solidFill>
            </a:endParaRPr>
          </a:p>
        </p:txBody>
      </p:sp>
      <p:cxnSp>
        <p:nvCxnSpPr>
          <p:cNvPr id="21" name="Connecteur droit 12">
            <a:extLst>
              <a:ext uri="{FF2B5EF4-FFF2-40B4-BE49-F238E27FC236}">
                <a16:creationId xmlns:a16="http://schemas.microsoft.com/office/drawing/2014/main" id="{2FD4896E-C3EA-4312-B8B9-061395FD30B9}"/>
              </a:ext>
              <a:ext uri="{C183D7F6-B498-43B3-948B-1728B52AA6E4}">
                <adec:decorative xmlns:adec="http://schemas.microsoft.com/office/drawing/2017/decorative" val="1"/>
              </a:ext>
            </a:extLst>
          </p:cNvPr>
          <p:cNvCxnSpPr>
            <a:cxnSpLocks/>
          </p:cNvCxnSpPr>
          <p:nvPr/>
        </p:nvCxnSpPr>
        <p:spPr>
          <a:xfrm>
            <a:off x="10526228" y="71037"/>
            <a:ext cx="1416204" cy="0"/>
          </a:xfrm>
          <a:prstGeom prst="line">
            <a:avLst/>
          </a:prstGeom>
          <a:ln w="57150">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25" name="Espace réservé du numéro de diapositive 24">
            <a:extLst>
              <a:ext uri="{FF2B5EF4-FFF2-40B4-BE49-F238E27FC236}">
                <a16:creationId xmlns:a16="http://schemas.microsoft.com/office/drawing/2014/main" id="{6BFAE7BC-893E-4B9B-AB04-BFD3DE9B75A1}"/>
              </a:ext>
            </a:extLst>
          </p:cNvPr>
          <p:cNvSpPr>
            <a:spLocks noGrp="1"/>
          </p:cNvSpPr>
          <p:nvPr>
            <p:ph type="sldNum" sz="quarter" idx="12"/>
          </p:nvPr>
        </p:nvSpPr>
        <p:spPr/>
        <p:txBody>
          <a:bodyPr/>
          <a:lstStyle/>
          <a:p>
            <a:r>
              <a:rPr lang="fr-FR">
                <a:ea typeface="Calibri"/>
                <a:cs typeface="Calibri"/>
              </a:rPr>
              <a:t>80</a:t>
            </a:r>
          </a:p>
        </p:txBody>
      </p:sp>
      <p:sp>
        <p:nvSpPr>
          <p:cNvPr id="3" name="TextBox 2">
            <a:extLst>
              <a:ext uri="{FF2B5EF4-FFF2-40B4-BE49-F238E27FC236}">
                <a16:creationId xmlns:a16="http://schemas.microsoft.com/office/drawing/2014/main" id="{300F317F-220A-C48E-5C15-8F401C4C2259}"/>
              </a:ext>
            </a:extLst>
          </p:cNvPr>
          <p:cNvSpPr txBox="1"/>
          <p:nvPr/>
        </p:nvSpPr>
        <p:spPr>
          <a:xfrm>
            <a:off x="3094404" y="367690"/>
            <a:ext cx="5994400" cy="41395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lnSpc>
                <a:spcPct val="110000"/>
              </a:lnSpc>
              <a:spcBef>
                <a:spcPts val="1200"/>
              </a:spcBef>
              <a:spcAft>
                <a:spcPts val="200"/>
              </a:spcAft>
            </a:pPr>
            <a:r>
              <a:rPr lang="fr-FR" sz="2000" b="1">
                <a:cs typeface="Calibri"/>
              </a:rPr>
              <a:t>Découverte du CSS et application</a:t>
            </a:r>
          </a:p>
        </p:txBody>
      </p:sp>
      <p:sp>
        <p:nvSpPr>
          <p:cNvPr id="4" name="Espace réservé du contenu 2">
            <a:extLst>
              <a:ext uri="{FF2B5EF4-FFF2-40B4-BE49-F238E27FC236}">
                <a16:creationId xmlns:a16="http://schemas.microsoft.com/office/drawing/2014/main" id="{A89E0A5D-996B-19E8-94DB-84BF450C7363}"/>
              </a:ext>
            </a:extLst>
          </p:cNvPr>
          <p:cNvSpPr txBox="1">
            <a:spLocks/>
          </p:cNvSpPr>
          <p:nvPr/>
        </p:nvSpPr>
        <p:spPr>
          <a:xfrm>
            <a:off x="1487365" y="875690"/>
            <a:ext cx="9213850" cy="393700"/>
          </a:xfrm>
          <a:prstGeom prst="rect">
            <a:avLst/>
          </a:prstGeom>
        </p:spPr>
        <p:txBody>
          <a:bodyPr lIns="91440" tIns="45720" rIns="91440" bIns="45720" anchor="t">
            <a:normAutofit fontScale="92500" lnSpcReduction="10000"/>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fr-FR" b="1" noProof="1">
                <a:solidFill>
                  <a:schemeClr val="accent1"/>
                </a:solidFill>
                <a:cs typeface="Calibri"/>
              </a:rPr>
              <a:t>Flexbox</a:t>
            </a:r>
            <a:r>
              <a:rPr lang="fr-FR" b="1">
                <a:solidFill>
                  <a:schemeClr val="accent1"/>
                </a:solidFill>
                <a:cs typeface="Calibri"/>
              </a:rPr>
              <a:t> : agencement du contenu</a:t>
            </a:r>
          </a:p>
          <a:p>
            <a:pPr marL="0" indent="0" algn="ctr">
              <a:buNone/>
            </a:pPr>
            <a:endParaRPr lang="fr-FR" b="1">
              <a:solidFill>
                <a:schemeClr val="accent1"/>
              </a:solidFill>
              <a:cs typeface="Calibri"/>
            </a:endParaRPr>
          </a:p>
        </p:txBody>
      </p:sp>
      <p:sp>
        <p:nvSpPr>
          <p:cNvPr id="5" name="Rectangle 4">
            <a:extLst>
              <a:ext uri="{FF2B5EF4-FFF2-40B4-BE49-F238E27FC236}">
                <a16:creationId xmlns:a16="http://schemas.microsoft.com/office/drawing/2014/main" id="{855C82F2-E808-EA55-0064-FB098F793240}"/>
              </a:ext>
            </a:extLst>
          </p:cNvPr>
          <p:cNvSpPr>
            <a:spLocks noChangeArrowheads="1"/>
          </p:cNvSpPr>
          <p:nvPr/>
        </p:nvSpPr>
        <p:spPr bwMode="auto">
          <a:xfrm>
            <a:off x="2240280" y="2013002"/>
            <a:ext cx="7689093" cy="3918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a:lnSpc>
                <a:spcPct val="115000"/>
              </a:lnSpc>
              <a:spcAft>
                <a:spcPts val="1000"/>
              </a:spcAft>
            </a:pPr>
            <a:r>
              <a:rPr lang="fr-FR" sz="1800" noProof="1">
                <a:effectLst/>
                <a:latin typeface="Calibri"/>
                <a:ea typeface="Times New Roman" panose="02020603050405020304" pitchFamily="18" charset="0"/>
                <a:cs typeface="Calibri"/>
              </a:rPr>
              <a:t>En ajoutant à notre conteneur la propriété « flex », la disposition va changer :</a:t>
            </a:r>
          </a:p>
        </p:txBody>
      </p:sp>
      <p:sp>
        <p:nvSpPr>
          <p:cNvPr id="8" name="ZoneTexte 7">
            <a:extLst>
              <a:ext uri="{FF2B5EF4-FFF2-40B4-BE49-F238E27FC236}">
                <a16:creationId xmlns:a16="http://schemas.microsoft.com/office/drawing/2014/main" id="{1DFD0A14-E3F3-40AC-EB85-F6E7114BE690}"/>
              </a:ext>
            </a:extLst>
          </p:cNvPr>
          <p:cNvSpPr txBox="1"/>
          <p:nvPr/>
        </p:nvSpPr>
        <p:spPr>
          <a:xfrm>
            <a:off x="3042243" y="2756349"/>
            <a:ext cx="6085345" cy="2308324"/>
          </a:xfrm>
          <a:prstGeom prst="rect">
            <a:avLst/>
          </a:prstGeom>
          <a:solidFill>
            <a:schemeClr val="tx1"/>
          </a:solidFill>
        </p:spPr>
        <p:txBody>
          <a:bodyPr wrap="square" lIns="91440" tIns="45720" rIns="91440" bIns="45720" anchor="t">
            <a:spAutoFit/>
          </a:bodyPr>
          <a:lstStyle>
            <a:defPPr rtl="0">
              <a:defRPr lang="fr-fr"/>
            </a:defPPr>
            <a:lvl1pPr marL="38100" marR="3810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sz="1200">
                <a:solidFill>
                  <a:srgbClr val="FFFFFF"/>
                </a:solidFill>
                <a:effectLst/>
                <a:latin typeface="Consolas" panose="020B0609020204030204" pitchFamily="49" charset="0"/>
                <a:ea typeface="Times New Roman" panose="02020603050405020304" pitchFamily="18" charset="0"/>
                <a:cs typeface="Courier New" panose="02070309020205020404" pitchFamily="49" charset="0"/>
              </a:defRPr>
            </a:lvl1pPr>
          </a:lstStyle>
          <a:p>
            <a:r>
              <a:rPr lang="fr-FR"/>
              <a:t>#conteneur</a:t>
            </a:r>
          </a:p>
          <a:p>
            <a:r>
              <a:rPr lang="fr-FR"/>
              <a:t>{</a:t>
            </a:r>
          </a:p>
          <a:p>
            <a:r>
              <a:rPr lang="fr-FR">
                <a:latin typeface="Consolas"/>
                <a:cs typeface="Courier New"/>
              </a:rPr>
              <a:t>   </a:t>
            </a:r>
            <a:r>
              <a:rPr lang="fr-FR" noProof="1">
                <a:latin typeface="Consolas"/>
                <a:cs typeface="Courier New"/>
              </a:rPr>
              <a:t> display: flex;</a:t>
            </a:r>
          </a:p>
          <a:p>
            <a:r>
              <a:rPr lang="fr-FR"/>
              <a:t>}</a:t>
            </a:r>
          </a:p>
          <a:p>
            <a:endParaRPr lang="fr-FR"/>
          </a:p>
          <a:p>
            <a:endParaRPr lang="fr-FR"/>
          </a:p>
          <a:p>
            <a:endParaRPr lang="fr-FR"/>
          </a:p>
          <a:p>
            <a:endParaRPr lang="fr-FR"/>
          </a:p>
          <a:p>
            <a:endParaRPr lang="fr-FR"/>
          </a:p>
          <a:p>
            <a:endParaRPr lang="fr-FR"/>
          </a:p>
          <a:p>
            <a:endParaRPr lang="fr-FR"/>
          </a:p>
          <a:p>
            <a:endParaRPr lang="fr-FR"/>
          </a:p>
        </p:txBody>
      </p:sp>
      <p:pic>
        <p:nvPicPr>
          <p:cNvPr id="11" name="Image 3" descr="Un coup de flex, tout change !">
            <a:extLst>
              <a:ext uri="{FF2B5EF4-FFF2-40B4-BE49-F238E27FC236}">
                <a16:creationId xmlns:a16="http://schemas.microsoft.com/office/drawing/2014/main" id="{3C914231-7C3B-0032-76A8-E83206D2C55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58588" y="4697004"/>
            <a:ext cx="5848350" cy="933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1919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Connecteur droit 12">
            <a:extLst>
              <a:ext uri="{FF2B5EF4-FFF2-40B4-BE49-F238E27FC236}">
                <a16:creationId xmlns:a16="http://schemas.microsoft.com/office/drawing/2014/main" id="{7F409621-235B-42B7-8C57-C671A5B850E8}"/>
              </a:ext>
              <a:ext uri="{C183D7F6-B498-43B3-948B-1728B52AA6E4}">
                <adec:decorative xmlns:adec="http://schemas.microsoft.com/office/drawing/2017/decorative" val="1"/>
              </a:ext>
            </a:extLst>
          </p:cNvPr>
          <p:cNvCxnSpPr>
            <a:cxnSpLocks/>
          </p:cNvCxnSpPr>
          <p:nvPr/>
        </p:nvCxnSpPr>
        <p:spPr>
          <a:xfrm>
            <a:off x="240908" y="6459681"/>
            <a:ext cx="0" cy="398319"/>
          </a:xfrm>
          <a:prstGeom prst="line">
            <a:avLst/>
          </a:prstGeom>
          <a:ln w="139700">
            <a:solidFill>
              <a:schemeClr val="accent2"/>
            </a:solidFill>
            <a:prstDash val="solid"/>
          </a:ln>
        </p:spPr>
        <p:style>
          <a:lnRef idx="1">
            <a:schemeClr val="accent1"/>
          </a:lnRef>
          <a:fillRef idx="0">
            <a:schemeClr val="accent1"/>
          </a:fillRef>
          <a:effectRef idx="0">
            <a:schemeClr val="accent1"/>
          </a:effectRef>
          <a:fontRef idx="minor">
            <a:schemeClr val="tx1"/>
          </a:fontRef>
        </p:style>
      </p:cxnSp>
      <p:grpSp>
        <p:nvGrpSpPr>
          <p:cNvPr id="13" name="Groupe 12">
            <a:extLst>
              <a:ext uri="{FF2B5EF4-FFF2-40B4-BE49-F238E27FC236}">
                <a16:creationId xmlns:a16="http://schemas.microsoft.com/office/drawing/2014/main" id="{85DCF745-39CA-459B-8ACF-F7DEC90EFF33}"/>
              </a:ext>
              <a:ext uri="{C183D7F6-B498-43B3-948B-1728B52AA6E4}">
                <adec:decorative xmlns:adec="http://schemas.microsoft.com/office/drawing/2017/decorative" val="1"/>
              </a:ext>
            </a:extLst>
          </p:cNvPr>
          <p:cNvGrpSpPr/>
          <p:nvPr/>
        </p:nvGrpSpPr>
        <p:grpSpPr>
          <a:xfrm>
            <a:off x="9233656" y="-30668"/>
            <a:ext cx="2958344" cy="565210"/>
            <a:chOff x="1216702" y="-785818"/>
            <a:chExt cx="6391124" cy="1384729"/>
          </a:xfrm>
        </p:grpSpPr>
        <p:sp>
          <p:nvSpPr>
            <p:cNvPr id="14" name="Rectangle 1">
              <a:extLst>
                <a:ext uri="{FF2B5EF4-FFF2-40B4-BE49-F238E27FC236}">
                  <a16:creationId xmlns:a16="http://schemas.microsoft.com/office/drawing/2014/main" id="{1DD38E9F-DD41-498F-8651-C39F97B54463}"/>
                </a:ext>
              </a:extLst>
            </p:cNvPr>
            <p:cNvSpPr/>
            <p:nvPr/>
          </p:nvSpPr>
          <p:spPr>
            <a:xfrm>
              <a:off x="1216702" y="-755745"/>
              <a:ext cx="2792437" cy="728927"/>
            </a:xfrm>
            <a:custGeom>
              <a:avLst/>
              <a:gdLst>
                <a:gd name="connsiteX0" fmla="*/ 0 w 2778276"/>
                <a:gd name="connsiteY0" fmla="*/ 0 h 471777"/>
                <a:gd name="connsiteX1" fmla="*/ 2778276 w 2778276"/>
                <a:gd name="connsiteY1" fmla="*/ 0 h 471777"/>
                <a:gd name="connsiteX2" fmla="*/ 2778276 w 2778276"/>
                <a:gd name="connsiteY2" fmla="*/ 471777 h 471777"/>
                <a:gd name="connsiteX3" fmla="*/ 0 w 2778276"/>
                <a:gd name="connsiteY3" fmla="*/ 471777 h 471777"/>
                <a:gd name="connsiteX4" fmla="*/ 0 w 2778276"/>
                <a:gd name="connsiteY4" fmla="*/ 0 h 471777"/>
                <a:gd name="connsiteX0" fmla="*/ 0 w 2778276"/>
                <a:gd name="connsiteY0" fmla="*/ 0 h 499912"/>
                <a:gd name="connsiteX1" fmla="*/ 2778276 w 2778276"/>
                <a:gd name="connsiteY1" fmla="*/ 0 h 499912"/>
                <a:gd name="connsiteX2" fmla="*/ 2778276 w 2778276"/>
                <a:gd name="connsiteY2" fmla="*/ 471777 h 499912"/>
                <a:gd name="connsiteX3" fmla="*/ 576775 w 2778276"/>
                <a:gd name="connsiteY3" fmla="*/ 499912 h 499912"/>
                <a:gd name="connsiteX4" fmla="*/ 0 w 2778276"/>
                <a:gd name="connsiteY4" fmla="*/ 0 h 499912"/>
                <a:gd name="connsiteX0" fmla="*/ 0 w 2792344"/>
                <a:gd name="connsiteY0" fmla="*/ 0 h 514001"/>
                <a:gd name="connsiteX1" fmla="*/ 2778276 w 2792344"/>
                <a:gd name="connsiteY1" fmla="*/ 0 h 514001"/>
                <a:gd name="connsiteX2" fmla="*/ 2792344 w 2792344"/>
                <a:gd name="connsiteY2" fmla="*/ 514001 h 514001"/>
                <a:gd name="connsiteX3" fmla="*/ 576775 w 2792344"/>
                <a:gd name="connsiteY3" fmla="*/ 499912 h 514001"/>
                <a:gd name="connsiteX4" fmla="*/ 0 w 2792344"/>
                <a:gd name="connsiteY4" fmla="*/ 0 h 514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2344" h="514001">
                  <a:moveTo>
                    <a:pt x="0" y="0"/>
                  </a:moveTo>
                  <a:lnTo>
                    <a:pt x="2778276" y="0"/>
                  </a:lnTo>
                  <a:lnTo>
                    <a:pt x="2792344" y="514001"/>
                  </a:lnTo>
                  <a:lnTo>
                    <a:pt x="576775" y="499912"/>
                  </a:lnTo>
                  <a:lnTo>
                    <a:pt x="0" y="0"/>
                  </a:lnTo>
                  <a:close/>
                </a:path>
              </a:pathLst>
            </a:custGeom>
            <a:solidFill>
              <a:srgbClr val="EE740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fr-FR">
                <a:solidFill>
                  <a:srgbClr val="00366C"/>
                </a:solidFill>
              </a:endParaRPr>
            </a:p>
          </p:txBody>
        </p:sp>
        <p:sp>
          <p:nvSpPr>
            <p:cNvPr id="15" name="Rectangle 2">
              <a:extLst>
                <a:ext uri="{FF2B5EF4-FFF2-40B4-BE49-F238E27FC236}">
                  <a16:creationId xmlns:a16="http://schemas.microsoft.com/office/drawing/2014/main" id="{ADAB0AEC-795E-4826-A0D6-2720A6B5F17E}"/>
                </a:ext>
              </a:extLst>
            </p:cNvPr>
            <p:cNvSpPr/>
            <p:nvPr/>
          </p:nvSpPr>
          <p:spPr>
            <a:xfrm>
              <a:off x="1968078" y="-785818"/>
              <a:ext cx="5639748" cy="1384729"/>
            </a:xfrm>
            <a:custGeom>
              <a:avLst/>
              <a:gdLst>
                <a:gd name="connsiteX0" fmla="*/ 0 w 4000500"/>
                <a:gd name="connsiteY0" fmla="*/ 0 h 800100"/>
                <a:gd name="connsiteX1" fmla="*/ 4000500 w 4000500"/>
                <a:gd name="connsiteY1" fmla="*/ 0 h 800100"/>
                <a:gd name="connsiteX2" fmla="*/ 4000500 w 4000500"/>
                <a:gd name="connsiteY2" fmla="*/ 800100 h 800100"/>
                <a:gd name="connsiteX3" fmla="*/ 0 w 4000500"/>
                <a:gd name="connsiteY3" fmla="*/ 800100 h 800100"/>
                <a:gd name="connsiteX4" fmla="*/ 0 w 4000500"/>
                <a:gd name="connsiteY4" fmla="*/ 0 h 800100"/>
                <a:gd name="connsiteX0" fmla="*/ 0 w 4000500"/>
                <a:gd name="connsiteY0" fmla="*/ 0 h 800100"/>
                <a:gd name="connsiteX1" fmla="*/ 4000500 w 4000500"/>
                <a:gd name="connsiteY1" fmla="*/ 0 h 800100"/>
                <a:gd name="connsiteX2" fmla="*/ 4000500 w 4000500"/>
                <a:gd name="connsiteY2" fmla="*/ 800100 h 800100"/>
                <a:gd name="connsiteX3" fmla="*/ 792480 w 4000500"/>
                <a:gd name="connsiteY3" fmla="*/ 800100 h 800100"/>
                <a:gd name="connsiteX4" fmla="*/ 0 w 4000500"/>
                <a:gd name="connsiteY4" fmla="*/ 0 h 800100"/>
                <a:gd name="connsiteX0" fmla="*/ 0 w 4428566"/>
                <a:gd name="connsiteY0" fmla="*/ 0 h 806393"/>
                <a:gd name="connsiteX1" fmla="*/ 4000500 w 4428566"/>
                <a:gd name="connsiteY1" fmla="*/ 0 h 806393"/>
                <a:gd name="connsiteX2" fmla="*/ 4428566 w 4428566"/>
                <a:gd name="connsiteY2" fmla="*/ 806393 h 806393"/>
                <a:gd name="connsiteX3" fmla="*/ 792480 w 4428566"/>
                <a:gd name="connsiteY3" fmla="*/ 800100 h 806393"/>
                <a:gd name="connsiteX4" fmla="*/ 0 w 4428566"/>
                <a:gd name="connsiteY4" fmla="*/ 0 h 806393"/>
                <a:gd name="connsiteX0" fmla="*/ 0 w 4428566"/>
                <a:gd name="connsiteY0" fmla="*/ 0 h 806393"/>
                <a:gd name="connsiteX1" fmla="*/ 4428566 w 4428566"/>
                <a:gd name="connsiteY1" fmla="*/ 7035 h 806393"/>
                <a:gd name="connsiteX2" fmla="*/ 4428566 w 4428566"/>
                <a:gd name="connsiteY2" fmla="*/ 806393 h 806393"/>
                <a:gd name="connsiteX3" fmla="*/ 792480 w 4428566"/>
                <a:gd name="connsiteY3" fmla="*/ 800100 h 806393"/>
                <a:gd name="connsiteX4" fmla="*/ 0 w 4428566"/>
                <a:gd name="connsiteY4" fmla="*/ 0 h 8063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28566" h="806393">
                  <a:moveTo>
                    <a:pt x="0" y="0"/>
                  </a:moveTo>
                  <a:lnTo>
                    <a:pt x="4428566" y="7035"/>
                  </a:lnTo>
                  <a:lnTo>
                    <a:pt x="4428566" y="806393"/>
                  </a:lnTo>
                  <a:lnTo>
                    <a:pt x="792480" y="800100"/>
                  </a:lnTo>
                  <a:lnTo>
                    <a:pt x="0" y="0"/>
                  </a:lnTo>
                  <a:close/>
                </a:path>
              </a:pathLst>
            </a:custGeom>
            <a:solidFill>
              <a:srgbClr val="0B84FF"/>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nSpc>
                  <a:spcPct val="120000"/>
                </a:lnSpc>
                <a:spcBef>
                  <a:spcPts val="200"/>
                </a:spcBef>
              </a:pPr>
              <a:r>
                <a:rPr lang="fr-FR" sz="1000" kern="1000">
                  <a:solidFill>
                    <a:srgbClr val="00366C"/>
                  </a:solidFill>
                  <a:effectLst/>
                  <a:ea typeface="Calibri" panose="020F0502020204030204" pitchFamily="34" charset="0"/>
                  <a:cs typeface="Times New Roman" panose="02020603050405020304" pitchFamily="18" charset="0"/>
                </a:rPr>
                <a:t> </a:t>
              </a:r>
            </a:p>
          </p:txBody>
        </p:sp>
      </p:grpSp>
      <p:pic>
        <p:nvPicPr>
          <p:cNvPr id="16" name="Graphique 218">
            <a:extLst>
              <a:ext uri="{FF2B5EF4-FFF2-40B4-BE49-F238E27FC236}">
                <a16:creationId xmlns:a16="http://schemas.microsoft.com/office/drawing/2014/main" id="{797E772C-3E32-4DC4-9154-2641BFB9AA2D}"/>
              </a:ext>
            </a:extLst>
          </p:cNvPr>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40909" y="193345"/>
            <a:ext cx="1424861" cy="311868"/>
          </a:xfrm>
          <a:prstGeom prst="rect">
            <a:avLst/>
          </a:prstGeom>
        </p:spPr>
      </p:pic>
      <p:sp>
        <p:nvSpPr>
          <p:cNvPr id="17" name="Zone de texte 2">
            <a:extLst>
              <a:ext uri="{FF2B5EF4-FFF2-40B4-BE49-F238E27FC236}">
                <a16:creationId xmlns:a16="http://schemas.microsoft.com/office/drawing/2014/main" id="{BB37616C-272E-47F1-863A-B2C92FBE80F3}"/>
              </a:ext>
            </a:extLst>
          </p:cNvPr>
          <p:cNvSpPr txBox="1">
            <a:spLocks noChangeArrowheads="1"/>
          </p:cNvSpPr>
          <p:nvPr/>
        </p:nvSpPr>
        <p:spPr bwMode="auto">
          <a:xfrm>
            <a:off x="10440745" y="130371"/>
            <a:ext cx="18367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spcBef>
                <a:spcPct val="0"/>
              </a:spcBef>
              <a:spcAft>
                <a:spcPct val="0"/>
              </a:spcAft>
            </a:pPr>
            <a:r>
              <a:rPr lang="fr-FR">
                <a:solidFill>
                  <a:schemeClr val="bg1"/>
                </a:solidFill>
                <a:latin typeface="Arial"/>
                <a:cs typeface="Arial"/>
              </a:rPr>
              <a:t>Atelier 2 HTML</a:t>
            </a:r>
            <a:endParaRPr lang="en-US">
              <a:solidFill>
                <a:schemeClr val="bg1"/>
              </a:solidFill>
            </a:endParaRPr>
          </a:p>
        </p:txBody>
      </p:sp>
      <p:cxnSp>
        <p:nvCxnSpPr>
          <p:cNvPr id="21" name="Connecteur droit 12">
            <a:extLst>
              <a:ext uri="{FF2B5EF4-FFF2-40B4-BE49-F238E27FC236}">
                <a16:creationId xmlns:a16="http://schemas.microsoft.com/office/drawing/2014/main" id="{2FD4896E-C3EA-4312-B8B9-061395FD30B9}"/>
              </a:ext>
              <a:ext uri="{C183D7F6-B498-43B3-948B-1728B52AA6E4}">
                <adec:decorative xmlns:adec="http://schemas.microsoft.com/office/drawing/2017/decorative" val="1"/>
              </a:ext>
            </a:extLst>
          </p:cNvPr>
          <p:cNvCxnSpPr>
            <a:cxnSpLocks/>
          </p:cNvCxnSpPr>
          <p:nvPr/>
        </p:nvCxnSpPr>
        <p:spPr>
          <a:xfrm>
            <a:off x="10526228" y="71037"/>
            <a:ext cx="1416204" cy="0"/>
          </a:xfrm>
          <a:prstGeom prst="line">
            <a:avLst/>
          </a:prstGeom>
          <a:ln w="57150">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25" name="Espace réservé du numéro de diapositive 24">
            <a:extLst>
              <a:ext uri="{FF2B5EF4-FFF2-40B4-BE49-F238E27FC236}">
                <a16:creationId xmlns:a16="http://schemas.microsoft.com/office/drawing/2014/main" id="{6BFAE7BC-893E-4B9B-AB04-BFD3DE9B75A1}"/>
              </a:ext>
            </a:extLst>
          </p:cNvPr>
          <p:cNvSpPr>
            <a:spLocks noGrp="1"/>
          </p:cNvSpPr>
          <p:nvPr>
            <p:ph type="sldNum" sz="quarter" idx="12"/>
          </p:nvPr>
        </p:nvSpPr>
        <p:spPr/>
        <p:txBody>
          <a:bodyPr/>
          <a:lstStyle/>
          <a:p>
            <a:r>
              <a:rPr lang="fr-FR">
                <a:cs typeface="Calibri"/>
              </a:rPr>
              <a:t>81</a:t>
            </a:r>
          </a:p>
        </p:txBody>
      </p:sp>
      <p:sp>
        <p:nvSpPr>
          <p:cNvPr id="3" name="TextBox 2">
            <a:extLst>
              <a:ext uri="{FF2B5EF4-FFF2-40B4-BE49-F238E27FC236}">
                <a16:creationId xmlns:a16="http://schemas.microsoft.com/office/drawing/2014/main" id="{300F317F-220A-C48E-5C15-8F401C4C2259}"/>
              </a:ext>
            </a:extLst>
          </p:cNvPr>
          <p:cNvSpPr txBox="1"/>
          <p:nvPr/>
        </p:nvSpPr>
        <p:spPr>
          <a:xfrm>
            <a:off x="3094404" y="367690"/>
            <a:ext cx="5994400" cy="41395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lnSpc>
                <a:spcPct val="110000"/>
              </a:lnSpc>
              <a:spcBef>
                <a:spcPts val="1200"/>
              </a:spcBef>
              <a:spcAft>
                <a:spcPts val="200"/>
              </a:spcAft>
            </a:pPr>
            <a:r>
              <a:rPr lang="fr-FR" sz="2000" b="1">
                <a:cs typeface="Calibri"/>
              </a:rPr>
              <a:t>Découverte du CSS et application</a:t>
            </a:r>
          </a:p>
        </p:txBody>
      </p:sp>
      <p:sp>
        <p:nvSpPr>
          <p:cNvPr id="4" name="Espace réservé du contenu 2">
            <a:extLst>
              <a:ext uri="{FF2B5EF4-FFF2-40B4-BE49-F238E27FC236}">
                <a16:creationId xmlns:a16="http://schemas.microsoft.com/office/drawing/2014/main" id="{A89E0A5D-996B-19E8-94DB-84BF450C7363}"/>
              </a:ext>
            </a:extLst>
          </p:cNvPr>
          <p:cNvSpPr txBox="1">
            <a:spLocks/>
          </p:cNvSpPr>
          <p:nvPr/>
        </p:nvSpPr>
        <p:spPr>
          <a:xfrm>
            <a:off x="1487365" y="875690"/>
            <a:ext cx="9213850" cy="393700"/>
          </a:xfrm>
          <a:prstGeom prst="rect">
            <a:avLst/>
          </a:prstGeom>
        </p:spPr>
        <p:txBody>
          <a:bodyPr lIns="91440" tIns="45720" rIns="91440" bIns="45720" anchor="t">
            <a:normAutofit fontScale="92500" lnSpcReduction="10000"/>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fr-FR" b="1" noProof="1">
                <a:solidFill>
                  <a:schemeClr val="accent1"/>
                </a:solidFill>
                <a:cs typeface="Calibri"/>
              </a:rPr>
              <a:t>Flexbox</a:t>
            </a:r>
            <a:r>
              <a:rPr lang="fr-FR" b="1">
                <a:solidFill>
                  <a:schemeClr val="accent1"/>
                </a:solidFill>
                <a:cs typeface="Calibri"/>
              </a:rPr>
              <a:t> : colonne ou ligne</a:t>
            </a:r>
          </a:p>
          <a:p>
            <a:pPr marL="0" indent="0" algn="ctr">
              <a:buNone/>
            </a:pPr>
            <a:endParaRPr lang="fr-FR" b="1">
              <a:solidFill>
                <a:schemeClr val="accent1"/>
              </a:solidFill>
              <a:cs typeface="Calibri"/>
            </a:endParaRPr>
          </a:p>
        </p:txBody>
      </p:sp>
      <p:sp>
        <p:nvSpPr>
          <p:cNvPr id="2" name="ZoneTexte 1">
            <a:extLst>
              <a:ext uri="{FF2B5EF4-FFF2-40B4-BE49-F238E27FC236}">
                <a16:creationId xmlns:a16="http://schemas.microsoft.com/office/drawing/2014/main" id="{1374EC2F-5216-0A4D-A972-AA86520D59EA}"/>
              </a:ext>
            </a:extLst>
          </p:cNvPr>
          <p:cNvSpPr txBox="1"/>
          <p:nvPr/>
        </p:nvSpPr>
        <p:spPr>
          <a:xfrm>
            <a:off x="957385" y="1809750"/>
            <a:ext cx="10272589" cy="340503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28600">
              <a:lnSpc>
                <a:spcPct val="114999"/>
              </a:lnSpc>
              <a:spcAft>
                <a:spcPts val="1000"/>
              </a:spcAft>
            </a:pPr>
            <a:r>
              <a:rPr lang="fr-FR" b="1">
                <a:latin typeface="Calibri"/>
                <a:cs typeface="Calibri"/>
              </a:rPr>
              <a:t>Modifier la direction</a:t>
            </a:r>
            <a:endParaRPr lang="fr-FR">
              <a:latin typeface="Calibri"/>
              <a:ea typeface="+mn-lt"/>
              <a:cs typeface="+mn-lt"/>
            </a:endParaRPr>
          </a:p>
          <a:p>
            <a:pPr>
              <a:lnSpc>
                <a:spcPct val="114999"/>
              </a:lnSpc>
              <a:spcAft>
                <a:spcPts val="1000"/>
              </a:spcAft>
            </a:pPr>
            <a:r>
              <a:rPr lang="fr-FR" noProof="1">
                <a:latin typeface="Calibri"/>
                <a:cs typeface="Calibri"/>
              </a:rPr>
              <a:t>Flexbox nous permet d'agencer ces éléments dans le sens que l'on veut. </a:t>
            </a:r>
            <a:endParaRPr lang="fr-FR" noProof="1">
              <a:latin typeface="Calibri"/>
              <a:ea typeface="+mn-lt"/>
              <a:cs typeface="+mn-lt"/>
            </a:endParaRPr>
          </a:p>
          <a:p>
            <a:pPr>
              <a:lnSpc>
                <a:spcPct val="114999"/>
              </a:lnSpc>
              <a:spcAft>
                <a:spcPts val="1000"/>
              </a:spcAft>
            </a:pPr>
            <a:r>
              <a:rPr lang="fr-FR" noProof="1">
                <a:latin typeface="Calibri"/>
                <a:cs typeface="Calibri"/>
              </a:rPr>
              <a:t>Avec </a:t>
            </a:r>
            <a:r>
              <a:rPr lang="fr-FR" noProof="1">
                <a:solidFill>
                  <a:srgbClr val="FF0000"/>
                </a:solidFill>
                <a:latin typeface="Calibri"/>
                <a:cs typeface="Calibri"/>
              </a:rPr>
              <a:t>flex-direction</a:t>
            </a:r>
            <a:r>
              <a:rPr lang="fr-FR" noProof="1">
                <a:latin typeface="Calibri"/>
                <a:cs typeface="Calibri"/>
              </a:rPr>
              <a:t> , on peut les positionner verticalement ou encore les inverser. Il peut prendre les valeurs suivantes :</a:t>
            </a:r>
            <a:endParaRPr lang="fr-FR" noProof="1">
              <a:latin typeface="Calibri"/>
              <a:ea typeface="+mn-lt"/>
              <a:cs typeface="+mn-lt"/>
            </a:endParaRPr>
          </a:p>
          <a:p>
            <a:pPr marL="342900" indent="-342900">
              <a:lnSpc>
                <a:spcPct val="114999"/>
              </a:lnSpc>
              <a:spcAft>
                <a:spcPts val="225"/>
              </a:spcAft>
              <a:buFont typeface="Symbol,Sans-Serif"/>
              <a:buChar char=""/>
            </a:pPr>
            <a:r>
              <a:rPr lang="fr-FR" noProof="1">
                <a:latin typeface="Calibri"/>
                <a:cs typeface="Calibri"/>
              </a:rPr>
              <a:t>row : organisés sur une ligne (par défaut) ;</a:t>
            </a:r>
            <a:endParaRPr lang="fr-FR" noProof="1">
              <a:latin typeface="Calibri"/>
              <a:ea typeface="+mn-lt"/>
              <a:cs typeface="+mn-lt"/>
            </a:endParaRPr>
          </a:p>
          <a:p>
            <a:pPr marL="342900" indent="-342900">
              <a:lnSpc>
                <a:spcPct val="114999"/>
              </a:lnSpc>
              <a:spcAft>
                <a:spcPts val="225"/>
              </a:spcAft>
              <a:buFont typeface="Symbol,Sans-Serif"/>
              <a:buChar char=""/>
            </a:pPr>
            <a:r>
              <a:rPr lang="fr-FR" noProof="1">
                <a:latin typeface="Calibri"/>
                <a:cs typeface="Calibri"/>
              </a:rPr>
              <a:t>column : organisés sur une colonne ;</a:t>
            </a:r>
            <a:endParaRPr lang="fr-FR" noProof="1">
              <a:latin typeface="Calibri"/>
              <a:ea typeface="+mn-lt"/>
              <a:cs typeface="+mn-lt"/>
            </a:endParaRPr>
          </a:p>
          <a:p>
            <a:pPr marL="342900" indent="-342900">
              <a:lnSpc>
                <a:spcPct val="114999"/>
              </a:lnSpc>
              <a:spcAft>
                <a:spcPts val="225"/>
              </a:spcAft>
              <a:buFont typeface="Symbol,Sans-Serif"/>
              <a:buChar char=""/>
            </a:pPr>
            <a:r>
              <a:rPr lang="fr-FR" noProof="1">
                <a:latin typeface="Calibri"/>
                <a:cs typeface="Calibri"/>
              </a:rPr>
              <a:t>row-reverse : organisés sur une ligne, mais en ordre inversé ;</a:t>
            </a:r>
            <a:endParaRPr lang="fr-FR" noProof="1">
              <a:latin typeface="Calibri"/>
              <a:ea typeface="+mn-lt"/>
              <a:cs typeface="+mn-lt"/>
            </a:endParaRPr>
          </a:p>
          <a:p>
            <a:pPr marL="342900" indent="-342900">
              <a:lnSpc>
                <a:spcPct val="114999"/>
              </a:lnSpc>
              <a:spcAft>
                <a:spcPts val="225"/>
              </a:spcAft>
              <a:buFont typeface="Symbol,Sans-Serif"/>
              <a:buChar char=""/>
            </a:pPr>
            <a:r>
              <a:rPr lang="fr-FR" noProof="1">
                <a:latin typeface="Calibri"/>
                <a:cs typeface="Calibri"/>
              </a:rPr>
              <a:t>column-reverse : organisés sur une colonne, mais en ordre inversé.</a:t>
            </a:r>
            <a:endParaRPr lang="fr-FR" noProof="1">
              <a:latin typeface="Calibri"/>
              <a:ea typeface="+mn-lt"/>
              <a:cs typeface="+mn-lt"/>
            </a:endParaRPr>
          </a:p>
          <a:p>
            <a:pPr algn="l"/>
            <a:endParaRPr lang="fr-FR">
              <a:latin typeface="Calibri"/>
              <a:cs typeface="Calibri"/>
            </a:endParaRPr>
          </a:p>
        </p:txBody>
      </p:sp>
    </p:spTree>
    <p:extLst>
      <p:ext uri="{BB962C8B-B14F-4D97-AF65-F5344CB8AC3E}">
        <p14:creationId xmlns:p14="http://schemas.microsoft.com/office/powerpoint/2010/main" val="265882195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Connecteur droit 12">
            <a:extLst>
              <a:ext uri="{FF2B5EF4-FFF2-40B4-BE49-F238E27FC236}">
                <a16:creationId xmlns:a16="http://schemas.microsoft.com/office/drawing/2014/main" id="{7F409621-235B-42B7-8C57-C671A5B850E8}"/>
              </a:ext>
              <a:ext uri="{C183D7F6-B498-43B3-948B-1728B52AA6E4}">
                <adec:decorative xmlns:adec="http://schemas.microsoft.com/office/drawing/2017/decorative" val="1"/>
              </a:ext>
            </a:extLst>
          </p:cNvPr>
          <p:cNvCxnSpPr>
            <a:cxnSpLocks/>
          </p:cNvCxnSpPr>
          <p:nvPr/>
        </p:nvCxnSpPr>
        <p:spPr>
          <a:xfrm>
            <a:off x="240908" y="6459681"/>
            <a:ext cx="0" cy="398319"/>
          </a:xfrm>
          <a:prstGeom prst="line">
            <a:avLst/>
          </a:prstGeom>
          <a:ln w="139700">
            <a:solidFill>
              <a:schemeClr val="accent2"/>
            </a:solidFill>
            <a:prstDash val="solid"/>
          </a:ln>
        </p:spPr>
        <p:style>
          <a:lnRef idx="1">
            <a:schemeClr val="accent1"/>
          </a:lnRef>
          <a:fillRef idx="0">
            <a:schemeClr val="accent1"/>
          </a:fillRef>
          <a:effectRef idx="0">
            <a:schemeClr val="accent1"/>
          </a:effectRef>
          <a:fontRef idx="minor">
            <a:schemeClr val="tx1"/>
          </a:fontRef>
        </p:style>
      </p:cxnSp>
      <p:grpSp>
        <p:nvGrpSpPr>
          <p:cNvPr id="13" name="Groupe 12">
            <a:extLst>
              <a:ext uri="{FF2B5EF4-FFF2-40B4-BE49-F238E27FC236}">
                <a16:creationId xmlns:a16="http://schemas.microsoft.com/office/drawing/2014/main" id="{85DCF745-39CA-459B-8ACF-F7DEC90EFF33}"/>
              </a:ext>
              <a:ext uri="{C183D7F6-B498-43B3-948B-1728B52AA6E4}">
                <adec:decorative xmlns:adec="http://schemas.microsoft.com/office/drawing/2017/decorative" val="1"/>
              </a:ext>
            </a:extLst>
          </p:cNvPr>
          <p:cNvGrpSpPr/>
          <p:nvPr/>
        </p:nvGrpSpPr>
        <p:grpSpPr>
          <a:xfrm>
            <a:off x="9233656" y="-30668"/>
            <a:ext cx="2958344" cy="565210"/>
            <a:chOff x="1216702" y="-785818"/>
            <a:chExt cx="6391124" cy="1384729"/>
          </a:xfrm>
        </p:grpSpPr>
        <p:sp>
          <p:nvSpPr>
            <p:cNvPr id="14" name="Rectangle 1">
              <a:extLst>
                <a:ext uri="{FF2B5EF4-FFF2-40B4-BE49-F238E27FC236}">
                  <a16:creationId xmlns:a16="http://schemas.microsoft.com/office/drawing/2014/main" id="{1DD38E9F-DD41-498F-8651-C39F97B54463}"/>
                </a:ext>
              </a:extLst>
            </p:cNvPr>
            <p:cNvSpPr/>
            <p:nvPr/>
          </p:nvSpPr>
          <p:spPr>
            <a:xfrm>
              <a:off x="1216702" y="-755745"/>
              <a:ext cx="2792437" cy="728927"/>
            </a:xfrm>
            <a:custGeom>
              <a:avLst/>
              <a:gdLst>
                <a:gd name="connsiteX0" fmla="*/ 0 w 2778276"/>
                <a:gd name="connsiteY0" fmla="*/ 0 h 471777"/>
                <a:gd name="connsiteX1" fmla="*/ 2778276 w 2778276"/>
                <a:gd name="connsiteY1" fmla="*/ 0 h 471777"/>
                <a:gd name="connsiteX2" fmla="*/ 2778276 w 2778276"/>
                <a:gd name="connsiteY2" fmla="*/ 471777 h 471777"/>
                <a:gd name="connsiteX3" fmla="*/ 0 w 2778276"/>
                <a:gd name="connsiteY3" fmla="*/ 471777 h 471777"/>
                <a:gd name="connsiteX4" fmla="*/ 0 w 2778276"/>
                <a:gd name="connsiteY4" fmla="*/ 0 h 471777"/>
                <a:gd name="connsiteX0" fmla="*/ 0 w 2778276"/>
                <a:gd name="connsiteY0" fmla="*/ 0 h 499912"/>
                <a:gd name="connsiteX1" fmla="*/ 2778276 w 2778276"/>
                <a:gd name="connsiteY1" fmla="*/ 0 h 499912"/>
                <a:gd name="connsiteX2" fmla="*/ 2778276 w 2778276"/>
                <a:gd name="connsiteY2" fmla="*/ 471777 h 499912"/>
                <a:gd name="connsiteX3" fmla="*/ 576775 w 2778276"/>
                <a:gd name="connsiteY3" fmla="*/ 499912 h 499912"/>
                <a:gd name="connsiteX4" fmla="*/ 0 w 2778276"/>
                <a:gd name="connsiteY4" fmla="*/ 0 h 499912"/>
                <a:gd name="connsiteX0" fmla="*/ 0 w 2792344"/>
                <a:gd name="connsiteY0" fmla="*/ 0 h 514001"/>
                <a:gd name="connsiteX1" fmla="*/ 2778276 w 2792344"/>
                <a:gd name="connsiteY1" fmla="*/ 0 h 514001"/>
                <a:gd name="connsiteX2" fmla="*/ 2792344 w 2792344"/>
                <a:gd name="connsiteY2" fmla="*/ 514001 h 514001"/>
                <a:gd name="connsiteX3" fmla="*/ 576775 w 2792344"/>
                <a:gd name="connsiteY3" fmla="*/ 499912 h 514001"/>
                <a:gd name="connsiteX4" fmla="*/ 0 w 2792344"/>
                <a:gd name="connsiteY4" fmla="*/ 0 h 514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2344" h="514001">
                  <a:moveTo>
                    <a:pt x="0" y="0"/>
                  </a:moveTo>
                  <a:lnTo>
                    <a:pt x="2778276" y="0"/>
                  </a:lnTo>
                  <a:lnTo>
                    <a:pt x="2792344" y="514001"/>
                  </a:lnTo>
                  <a:lnTo>
                    <a:pt x="576775" y="499912"/>
                  </a:lnTo>
                  <a:lnTo>
                    <a:pt x="0" y="0"/>
                  </a:lnTo>
                  <a:close/>
                </a:path>
              </a:pathLst>
            </a:custGeom>
            <a:solidFill>
              <a:srgbClr val="EE740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fr-FR">
                <a:solidFill>
                  <a:srgbClr val="00366C"/>
                </a:solidFill>
              </a:endParaRPr>
            </a:p>
          </p:txBody>
        </p:sp>
        <p:sp>
          <p:nvSpPr>
            <p:cNvPr id="15" name="Rectangle 2">
              <a:extLst>
                <a:ext uri="{FF2B5EF4-FFF2-40B4-BE49-F238E27FC236}">
                  <a16:creationId xmlns:a16="http://schemas.microsoft.com/office/drawing/2014/main" id="{ADAB0AEC-795E-4826-A0D6-2720A6B5F17E}"/>
                </a:ext>
              </a:extLst>
            </p:cNvPr>
            <p:cNvSpPr/>
            <p:nvPr/>
          </p:nvSpPr>
          <p:spPr>
            <a:xfrm>
              <a:off x="1968078" y="-785818"/>
              <a:ext cx="5639748" cy="1384729"/>
            </a:xfrm>
            <a:custGeom>
              <a:avLst/>
              <a:gdLst>
                <a:gd name="connsiteX0" fmla="*/ 0 w 4000500"/>
                <a:gd name="connsiteY0" fmla="*/ 0 h 800100"/>
                <a:gd name="connsiteX1" fmla="*/ 4000500 w 4000500"/>
                <a:gd name="connsiteY1" fmla="*/ 0 h 800100"/>
                <a:gd name="connsiteX2" fmla="*/ 4000500 w 4000500"/>
                <a:gd name="connsiteY2" fmla="*/ 800100 h 800100"/>
                <a:gd name="connsiteX3" fmla="*/ 0 w 4000500"/>
                <a:gd name="connsiteY3" fmla="*/ 800100 h 800100"/>
                <a:gd name="connsiteX4" fmla="*/ 0 w 4000500"/>
                <a:gd name="connsiteY4" fmla="*/ 0 h 800100"/>
                <a:gd name="connsiteX0" fmla="*/ 0 w 4000500"/>
                <a:gd name="connsiteY0" fmla="*/ 0 h 800100"/>
                <a:gd name="connsiteX1" fmla="*/ 4000500 w 4000500"/>
                <a:gd name="connsiteY1" fmla="*/ 0 h 800100"/>
                <a:gd name="connsiteX2" fmla="*/ 4000500 w 4000500"/>
                <a:gd name="connsiteY2" fmla="*/ 800100 h 800100"/>
                <a:gd name="connsiteX3" fmla="*/ 792480 w 4000500"/>
                <a:gd name="connsiteY3" fmla="*/ 800100 h 800100"/>
                <a:gd name="connsiteX4" fmla="*/ 0 w 4000500"/>
                <a:gd name="connsiteY4" fmla="*/ 0 h 800100"/>
                <a:gd name="connsiteX0" fmla="*/ 0 w 4428566"/>
                <a:gd name="connsiteY0" fmla="*/ 0 h 806393"/>
                <a:gd name="connsiteX1" fmla="*/ 4000500 w 4428566"/>
                <a:gd name="connsiteY1" fmla="*/ 0 h 806393"/>
                <a:gd name="connsiteX2" fmla="*/ 4428566 w 4428566"/>
                <a:gd name="connsiteY2" fmla="*/ 806393 h 806393"/>
                <a:gd name="connsiteX3" fmla="*/ 792480 w 4428566"/>
                <a:gd name="connsiteY3" fmla="*/ 800100 h 806393"/>
                <a:gd name="connsiteX4" fmla="*/ 0 w 4428566"/>
                <a:gd name="connsiteY4" fmla="*/ 0 h 806393"/>
                <a:gd name="connsiteX0" fmla="*/ 0 w 4428566"/>
                <a:gd name="connsiteY0" fmla="*/ 0 h 806393"/>
                <a:gd name="connsiteX1" fmla="*/ 4428566 w 4428566"/>
                <a:gd name="connsiteY1" fmla="*/ 7035 h 806393"/>
                <a:gd name="connsiteX2" fmla="*/ 4428566 w 4428566"/>
                <a:gd name="connsiteY2" fmla="*/ 806393 h 806393"/>
                <a:gd name="connsiteX3" fmla="*/ 792480 w 4428566"/>
                <a:gd name="connsiteY3" fmla="*/ 800100 h 806393"/>
                <a:gd name="connsiteX4" fmla="*/ 0 w 4428566"/>
                <a:gd name="connsiteY4" fmla="*/ 0 h 8063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28566" h="806393">
                  <a:moveTo>
                    <a:pt x="0" y="0"/>
                  </a:moveTo>
                  <a:lnTo>
                    <a:pt x="4428566" y="7035"/>
                  </a:lnTo>
                  <a:lnTo>
                    <a:pt x="4428566" y="806393"/>
                  </a:lnTo>
                  <a:lnTo>
                    <a:pt x="792480" y="800100"/>
                  </a:lnTo>
                  <a:lnTo>
                    <a:pt x="0" y="0"/>
                  </a:lnTo>
                  <a:close/>
                </a:path>
              </a:pathLst>
            </a:custGeom>
            <a:solidFill>
              <a:srgbClr val="0B84FF"/>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nSpc>
                  <a:spcPct val="120000"/>
                </a:lnSpc>
                <a:spcBef>
                  <a:spcPts val="200"/>
                </a:spcBef>
              </a:pPr>
              <a:r>
                <a:rPr lang="fr-FR" sz="1000" kern="1000">
                  <a:solidFill>
                    <a:srgbClr val="00366C"/>
                  </a:solidFill>
                  <a:effectLst/>
                  <a:ea typeface="Calibri" panose="020F0502020204030204" pitchFamily="34" charset="0"/>
                  <a:cs typeface="Times New Roman" panose="02020603050405020304" pitchFamily="18" charset="0"/>
                </a:rPr>
                <a:t> </a:t>
              </a:r>
            </a:p>
          </p:txBody>
        </p:sp>
      </p:grpSp>
      <p:pic>
        <p:nvPicPr>
          <p:cNvPr id="16" name="Graphique 218">
            <a:extLst>
              <a:ext uri="{FF2B5EF4-FFF2-40B4-BE49-F238E27FC236}">
                <a16:creationId xmlns:a16="http://schemas.microsoft.com/office/drawing/2014/main" id="{797E772C-3E32-4DC4-9154-2641BFB9AA2D}"/>
              </a:ext>
            </a:extLst>
          </p:cNvPr>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40909" y="193345"/>
            <a:ext cx="1424861" cy="311868"/>
          </a:xfrm>
          <a:prstGeom prst="rect">
            <a:avLst/>
          </a:prstGeom>
        </p:spPr>
      </p:pic>
      <p:sp>
        <p:nvSpPr>
          <p:cNvPr id="17" name="Zone de texte 2">
            <a:extLst>
              <a:ext uri="{FF2B5EF4-FFF2-40B4-BE49-F238E27FC236}">
                <a16:creationId xmlns:a16="http://schemas.microsoft.com/office/drawing/2014/main" id="{BB37616C-272E-47F1-863A-B2C92FBE80F3}"/>
              </a:ext>
            </a:extLst>
          </p:cNvPr>
          <p:cNvSpPr txBox="1">
            <a:spLocks noChangeArrowheads="1"/>
          </p:cNvSpPr>
          <p:nvPr/>
        </p:nvSpPr>
        <p:spPr bwMode="auto">
          <a:xfrm>
            <a:off x="10440745" y="130371"/>
            <a:ext cx="18367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spcBef>
                <a:spcPct val="0"/>
              </a:spcBef>
              <a:spcAft>
                <a:spcPct val="0"/>
              </a:spcAft>
            </a:pPr>
            <a:r>
              <a:rPr lang="fr-FR">
                <a:solidFill>
                  <a:schemeClr val="bg1"/>
                </a:solidFill>
                <a:latin typeface="Arial"/>
                <a:cs typeface="Arial"/>
              </a:rPr>
              <a:t>Atelier 2 HTML</a:t>
            </a:r>
            <a:endParaRPr lang="en-US">
              <a:solidFill>
                <a:schemeClr val="bg1"/>
              </a:solidFill>
            </a:endParaRPr>
          </a:p>
        </p:txBody>
      </p:sp>
      <p:cxnSp>
        <p:nvCxnSpPr>
          <p:cNvPr id="21" name="Connecteur droit 12">
            <a:extLst>
              <a:ext uri="{FF2B5EF4-FFF2-40B4-BE49-F238E27FC236}">
                <a16:creationId xmlns:a16="http://schemas.microsoft.com/office/drawing/2014/main" id="{2FD4896E-C3EA-4312-B8B9-061395FD30B9}"/>
              </a:ext>
              <a:ext uri="{C183D7F6-B498-43B3-948B-1728B52AA6E4}">
                <adec:decorative xmlns:adec="http://schemas.microsoft.com/office/drawing/2017/decorative" val="1"/>
              </a:ext>
            </a:extLst>
          </p:cNvPr>
          <p:cNvCxnSpPr>
            <a:cxnSpLocks/>
          </p:cNvCxnSpPr>
          <p:nvPr/>
        </p:nvCxnSpPr>
        <p:spPr>
          <a:xfrm>
            <a:off x="10526228" y="71037"/>
            <a:ext cx="1416204" cy="0"/>
          </a:xfrm>
          <a:prstGeom prst="line">
            <a:avLst/>
          </a:prstGeom>
          <a:ln w="57150">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25" name="Espace réservé du numéro de diapositive 24">
            <a:extLst>
              <a:ext uri="{FF2B5EF4-FFF2-40B4-BE49-F238E27FC236}">
                <a16:creationId xmlns:a16="http://schemas.microsoft.com/office/drawing/2014/main" id="{6BFAE7BC-893E-4B9B-AB04-BFD3DE9B75A1}"/>
              </a:ext>
            </a:extLst>
          </p:cNvPr>
          <p:cNvSpPr>
            <a:spLocks noGrp="1"/>
          </p:cNvSpPr>
          <p:nvPr>
            <p:ph type="sldNum" sz="quarter" idx="12"/>
          </p:nvPr>
        </p:nvSpPr>
        <p:spPr/>
        <p:txBody>
          <a:bodyPr/>
          <a:lstStyle/>
          <a:p>
            <a:r>
              <a:rPr lang="fr-FR">
                <a:cs typeface="Calibri"/>
              </a:rPr>
              <a:t>82</a:t>
            </a:r>
          </a:p>
        </p:txBody>
      </p:sp>
      <p:sp>
        <p:nvSpPr>
          <p:cNvPr id="3" name="TextBox 2">
            <a:extLst>
              <a:ext uri="{FF2B5EF4-FFF2-40B4-BE49-F238E27FC236}">
                <a16:creationId xmlns:a16="http://schemas.microsoft.com/office/drawing/2014/main" id="{300F317F-220A-C48E-5C15-8F401C4C2259}"/>
              </a:ext>
            </a:extLst>
          </p:cNvPr>
          <p:cNvSpPr txBox="1"/>
          <p:nvPr/>
        </p:nvSpPr>
        <p:spPr>
          <a:xfrm>
            <a:off x="3094404" y="367690"/>
            <a:ext cx="5994400" cy="41395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lnSpc>
                <a:spcPct val="110000"/>
              </a:lnSpc>
              <a:spcBef>
                <a:spcPts val="1200"/>
              </a:spcBef>
              <a:spcAft>
                <a:spcPts val="200"/>
              </a:spcAft>
            </a:pPr>
            <a:r>
              <a:rPr lang="fr-FR" sz="2000" b="1">
                <a:cs typeface="Calibri"/>
              </a:rPr>
              <a:t>Découverte du CSS et application</a:t>
            </a:r>
          </a:p>
        </p:txBody>
      </p:sp>
      <p:sp>
        <p:nvSpPr>
          <p:cNvPr id="4" name="Espace réservé du contenu 2">
            <a:extLst>
              <a:ext uri="{FF2B5EF4-FFF2-40B4-BE49-F238E27FC236}">
                <a16:creationId xmlns:a16="http://schemas.microsoft.com/office/drawing/2014/main" id="{A89E0A5D-996B-19E8-94DB-84BF450C7363}"/>
              </a:ext>
            </a:extLst>
          </p:cNvPr>
          <p:cNvSpPr txBox="1">
            <a:spLocks/>
          </p:cNvSpPr>
          <p:nvPr/>
        </p:nvSpPr>
        <p:spPr>
          <a:xfrm>
            <a:off x="1487365" y="875690"/>
            <a:ext cx="9213850" cy="393700"/>
          </a:xfrm>
          <a:prstGeom prst="rect">
            <a:avLst/>
          </a:prstGeom>
        </p:spPr>
        <p:txBody>
          <a:bodyPr lIns="91440" tIns="45720" rIns="91440" bIns="45720" anchor="t">
            <a:normAutofit fontScale="92500" lnSpcReduction="10000"/>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fr-FR" b="1" noProof="1">
                <a:solidFill>
                  <a:schemeClr val="accent1"/>
                </a:solidFill>
                <a:cs typeface="Calibri"/>
              </a:rPr>
              <a:t>Flexbox</a:t>
            </a:r>
            <a:r>
              <a:rPr lang="fr-FR" b="1">
                <a:solidFill>
                  <a:schemeClr val="accent1"/>
                </a:solidFill>
                <a:cs typeface="Calibri"/>
              </a:rPr>
              <a:t> : colonne ou ligne</a:t>
            </a:r>
          </a:p>
          <a:p>
            <a:pPr marL="0" indent="0" algn="ctr">
              <a:buNone/>
            </a:pPr>
            <a:endParaRPr lang="fr-FR" b="1">
              <a:solidFill>
                <a:schemeClr val="accent1"/>
              </a:solidFill>
              <a:cs typeface="Calibri"/>
            </a:endParaRPr>
          </a:p>
        </p:txBody>
      </p:sp>
      <p:sp>
        <p:nvSpPr>
          <p:cNvPr id="6" name="ZoneTexte 5">
            <a:extLst>
              <a:ext uri="{FF2B5EF4-FFF2-40B4-BE49-F238E27FC236}">
                <a16:creationId xmlns:a16="http://schemas.microsoft.com/office/drawing/2014/main" id="{271F56CC-11AD-FFED-F4FF-F07EC8BD7BDF}"/>
              </a:ext>
            </a:extLst>
          </p:cNvPr>
          <p:cNvSpPr txBox="1"/>
          <p:nvPr/>
        </p:nvSpPr>
        <p:spPr>
          <a:xfrm>
            <a:off x="3051126" y="1396080"/>
            <a:ext cx="6095114" cy="390620"/>
          </a:xfrm>
          <a:prstGeom prst="rect">
            <a:avLst/>
          </a:prstGeom>
          <a:noFill/>
        </p:spPr>
        <p:txBody>
          <a:bodyPr wrap="square" lIns="91440" tIns="45720" rIns="91440" bIns="45720" anchor="t">
            <a:spAutoFit/>
          </a:bodyPr>
          <a:lstStyle/>
          <a:p>
            <a:pPr>
              <a:lnSpc>
                <a:spcPct val="115000"/>
              </a:lnSpc>
              <a:spcAft>
                <a:spcPts val="1125"/>
              </a:spcAft>
            </a:pPr>
            <a:r>
              <a:rPr lang="fr-FR">
                <a:solidFill>
                  <a:srgbClr val="000000"/>
                </a:solidFill>
                <a:effectLst/>
                <a:latin typeface="Calibri"/>
                <a:ea typeface="Times New Roman" panose="02020603050405020304" pitchFamily="18" charset="0"/>
                <a:cs typeface="Calibri"/>
              </a:rPr>
              <a:t>Exemple :</a:t>
            </a:r>
            <a:endParaRPr lang="fr-FR">
              <a:effectLst/>
              <a:latin typeface="Calibri"/>
              <a:ea typeface="Times New Roman" panose="02020603050405020304" pitchFamily="18" charset="0"/>
              <a:cs typeface="Calibri"/>
            </a:endParaRPr>
          </a:p>
        </p:txBody>
      </p:sp>
      <p:sp>
        <p:nvSpPr>
          <p:cNvPr id="9" name="ZoneTexte 8">
            <a:extLst>
              <a:ext uri="{FF2B5EF4-FFF2-40B4-BE49-F238E27FC236}">
                <a16:creationId xmlns:a16="http://schemas.microsoft.com/office/drawing/2014/main" id="{474DA8CC-E68F-8A92-8633-E354EEFA0850}"/>
              </a:ext>
            </a:extLst>
          </p:cNvPr>
          <p:cNvSpPr txBox="1"/>
          <p:nvPr/>
        </p:nvSpPr>
        <p:spPr>
          <a:xfrm>
            <a:off x="2806825" y="1767098"/>
            <a:ext cx="6427268" cy="1046440"/>
          </a:xfrm>
          <a:prstGeom prst="rect">
            <a:avLst/>
          </a:prstGeom>
          <a:solidFill>
            <a:schemeClr val="tx1"/>
          </a:solidFill>
        </p:spPr>
        <p:txBody>
          <a:bodyPr wrap="square" lIns="91440" tIns="45720" rIns="91440" bIns="45720" anchor="t">
            <a:spAutoFit/>
          </a:bodyPr>
          <a:lstStyle/>
          <a:p>
            <a:pPr marL="38100" marR="3810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fr-FR" sz="1200">
                <a:solidFill>
                  <a:srgbClr val="FE4481"/>
                </a:solidFill>
                <a:effectLst/>
                <a:latin typeface="Consolas"/>
                <a:ea typeface="Times New Roman" panose="02020603050405020304" pitchFamily="18" charset="0"/>
                <a:cs typeface="Courier New"/>
              </a:rPr>
              <a:t>#conteneur</a:t>
            </a:r>
            <a:endParaRPr lang="fr-FR">
              <a:effectLst/>
              <a:latin typeface="Consolas"/>
              <a:ea typeface="Times New Roman" panose="02020603050405020304" pitchFamily="18" charset="0"/>
              <a:cs typeface="Courier New"/>
            </a:endParaRPr>
          </a:p>
          <a:p>
            <a:pPr marL="38100" marR="3810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fr-FR" sz="1200">
                <a:solidFill>
                  <a:srgbClr val="F8F8F2"/>
                </a:solidFill>
                <a:effectLst/>
                <a:latin typeface="Consolas"/>
                <a:ea typeface="Times New Roman" panose="02020603050405020304" pitchFamily="18" charset="0"/>
                <a:cs typeface="Courier New"/>
              </a:rPr>
              <a:t>{</a:t>
            </a:r>
            <a:endParaRPr lang="fr-FR">
              <a:effectLst/>
              <a:latin typeface="Consolas"/>
              <a:ea typeface="Times New Roman" panose="02020603050405020304" pitchFamily="18" charset="0"/>
              <a:cs typeface="Courier New"/>
            </a:endParaRPr>
          </a:p>
          <a:p>
            <a:pPr marL="38100" marR="3810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fr-FR" sz="1200">
                <a:solidFill>
                  <a:srgbClr val="F8F8F2"/>
                </a:solidFill>
                <a:latin typeface="Consolas"/>
                <a:ea typeface="Times New Roman" panose="02020603050405020304" pitchFamily="18" charset="0"/>
                <a:cs typeface="Courier New"/>
              </a:rPr>
              <a:t>   </a:t>
            </a:r>
            <a:r>
              <a:rPr lang="fr-FR" sz="1200">
                <a:solidFill>
                  <a:srgbClr val="F8F8F2"/>
                </a:solidFill>
                <a:effectLst/>
                <a:latin typeface="Consolas"/>
                <a:ea typeface="Times New Roman" panose="02020603050405020304" pitchFamily="18" charset="0"/>
                <a:cs typeface="Courier New"/>
              </a:rPr>
              <a:t> </a:t>
            </a:r>
            <a:r>
              <a:rPr lang="fr-FR" sz="1200" i="1" noProof="1">
                <a:solidFill>
                  <a:srgbClr val="66D9EF"/>
                </a:solidFill>
                <a:effectLst/>
                <a:latin typeface="Consolas"/>
                <a:ea typeface="Times New Roman" panose="02020603050405020304" pitchFamily="18" charset="0"/>
                <a:cs typeface="Courier New"/>
              </a:rPr>
              <a:t>display</a:t>
            </a:r>
            <a:r>
              <a:rPr lang="fr-FR" sz="1200" noProof="1">
                <a:solidFill>
                  <a:srgbClr val="F8F8F2"/>
                </a:solidFill>
                <a:effectLst/>
                <a:latin typeface="Consolas"/>
                <a:ea typeface="Times New Roman" panose="02020603050405020304" pitchFamily="18" charset="0"/>
                <a:cs typeface="Courier New"/>
              </a:rPr>
              <a:t>: </a:t>
            </a:r>
            <a:r>
              <a:rPr lang="fr-FR" sz="1200" i="1" noProof="1">
                <a:solidFill>
                  <a:srgbClr val="66D9EF"/>
                </a:solidFill>
                <a:effectLst/>
                <a:latin typeface="Consolas"/>
                <a:ea typeface="Times New Roman" panose="02020603050405020304" pitchFamily="18" charset="0"/>
                <a:cs typeface="Courier New"/>
              </a:rPr>
              <a:t>flex</a:t>
            </a:r>
            <a:r>
              <a:rPr lang="fr-FR" sz="1200" noProof="1">
                <a:solidFill>
                  <a:srgbClr val="F8F8F2"/>
                </a:solidFill>
                <a:effectLst/>
                <a:latin typeface="Consolas"/>
                <a:ea typeface="Times New Roman" panose="02020603050405020304" pitchFamily="18" charset="0"/>
                <a:cs typeface="Courier New"/>
              </a:rPr>
              <a:t>;</a:t>
            </a:r>
            <a:endParaRPr lang="fr-FR" noProof="1">
              <a:effectLst/>
              <a:latin typeface="Consolas"/>
              <a:ea typeface="Times New Roman" panose="02020603050405020304" pitchFamily="18" charset="0"/>
              <a:cs typeface="Courier New"/>
            </a:endParaRPr>
          </a:p>
          <a:p>
            <a:pPr marL="38100" marR="3810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fr-FR" sz="1200" noProof="1">
                <a:solidFill>
                  <a:srgbClr val="F8F8F2"/>
                </a:solidFill>
                <a:latin typeface="Consolas"/>
                <a:ea typeface="Times New Roman" panose="02020603050405020304" pitchFamily="18" charset="0"/>
                <a:cs typeface="Courier New"/>
              </a:rPr>
              <a:t>   </a:t>
            </a:r>
            <a:r>
              <a:rPr lang="fr-FR" sz="1200" noProof="1">
                <a:solidFill>
                  <a:srgbClr val="F8F8F2"/>
                </a:solidFill>
                <a:effectLst/>
                <a:latin typeface="Consolas"/>
                <a:ea typeface="Times New Roman" panose="02020603050405020304" pitchFamily="18" charset="0"/>
                <a:cs typeface="Courier New"/>
              </a:rPr>
              <a:t> </a:t>
            </a:r>
            <a:r>
              <a:rPr lang="fr-FR" sz="1200" i="1" noProof="1">
                <a:solidFill>
                  <a:srgbClr val="66D9EF"/>
                </a:solidFill>
                <a:effectLst/>
                <a:latin typeface="Consolas"/>
                <a:ea typeface="Times New Roman" panose="02020603050405020304" pitchFamily="18" charset="0"/>
                <a:cs typeface="Courier New"/>
              </a:rPr>
              <a:t>flex-direction</a:t>
            </a:r>
            <a:r>
              <a:rPr lang="fr-FR" sz="1200" noProof="1">
                <a:solidFill>
                  <a:srgbClr val="F8F8F2"/>
                </a:solidFill>
                <a:effectLst/>
                <a:latin typeface="Consolas"/>
                <a:ea typeface="Times New Roman" panose="02020603050405020304" pitchFamily="18" charset="0"/>
                <a:cs typeface="Courier New"/>
              </a:rPr>
              <a:t>: </a:t>
            </a:r>
            <a:r>
              <a:rPr lang="fr-FR" sz="1200" noProof="1">
                <a:solidFill>
                  <a:srgbClr val="66D9EF"/>
                </a:solidFill>
                <a:effectLst/>
                <a:latin typeface="Consolas"/>
                <a:ea typeface="Times New Roman" panose="02020603050405020304" pitchFamily="18" charset="0"/>
                <a:cs typeface="Courier New"/>
              </a:rPr>
              <a:t>column-reverse</a:t>
            </a:r>
            <a:r>
              <a:rPr lang="fr-FR" sz="1200" noProof="1">
                <a:solidFill>
                  <a:srgbClr val="F8F8F2"/>
                </a:solidFill>
                <a:effectLst/>
                <a:latin typeface="Consolas"/>
                <a:ea typeface="Times New Roman" panose="02020603050405020304" pitchFamily="18" charset="0"/>
                <a:cs typeface="Courier New"/>
              </a:rPr>
              <a:t>;</a:t>
            </a:r>
            <a:endParaRPr lang="fr-FR" noProof="1">
              <a:effectLst/>
              <a:latin typeface="Consolas"/>
              <a:ea typeface="Times New Roman" panose="02020603050405020304" pitchFamily="18" charset="0"/>
              <a:cs typeface="Courier New"/>
            </a:endParaRPr>
          </a:p>
          <a:p>
            <a:pPr marL="38100" marR="3810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fr-FR" sz="1200">
                <a:solidFill>
                  <a:srgbClr val="F8F8F2"/>
                </a:solidFill>
                <a:effectLst/>
                <a:latin typeface="Consolas"/>
                <a:ea typeface="Times New Roman" panose="02020603050405020304" pitchFamily="18" charset="0"/>
                <a:cs typeface="Courier New"/>
              </a:rPr>
              <a:t>}</a:t>
            </a:r>
            <a:endParaRPr lang="fr-FR">
              <a:effectLst/>
              <a:latin typeface="Consolas"/>
              <a:ea typeface="Times New Roman" panose="02020603050405020304" pitchFamily="18" charset="0"/>
              <a:cs typeface="Courier New"/>
            </a:endParaRPr>
          </a:p>
        </p:txBody>
      </p:sp>
      <p:sp>
        <p:nvSpPr>
          <p:cNvPr id="18" name="Rectangle 2">
            <a:extLst>
              <a:ext uri="{FF2B5EF4-FFF2-40B4-BE49-F238E27FC236}">
                <a16:creationId xmlns:a16="http://schemas.microsoft.com/office/drawing/2014/main" id="{6EC79E74-7BB0-A1DD-BFA2-A05C09440289}"/>
              </a:ext>
            </a:extLst>
          </p:cNvPr>
          <p:cNvSpPr>
            <a:spLocks noChangeArrowheads="1"/>
          </p:cNvSpPr>
          <p:nvPr/>
        </p:nvSpPr>
        <p:spPr bwMode="auto">
          <a:xfrm>
            <a:off x="2805768" y="2969110"/>
            <a:ext cx="6323994"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kumimoji="0" lang="fr-FR" altLang="fr-FR" b="0" i="0" u="none" strike="noStrike" cap="none" normalizeH="0" baseline="0">
                <a:ln>
                  <a:noFill/>
                </a:ln>
                <a:effectLst/>
                <a:latin typeface="Calibri"/>
                <a:ea typeface="Times New Roman" panose="02020603050405020304" pitchFamily="18" charset="0"/>
                <a:cs typeface="Calibri"/>
              </a:rPr>
              <a:t>Les éléments sont disposés en colonne mais l’ordre a été inversé</a:t>
            </a:r>
            <a:endParaRPr lang="fr-FR" altLang="fr-FR">
              <a:latin typeface="Calibri"/>
              <a:ea typeface="Times New Roman" panose="02020603050405020304" pitchFamily="18" charset="0"/>
              <a:cs typeface="Calibri"/>
            </a:endParaRPr>
          </a:p>
          <a:p>
            <a:pPr>
              <a:spcBef>
                <a:spcPct val="0"/>
              </a:spcBef>
              <a:spcAft>
                <a:spcPct val="0"/>
              </a:spcAft>
            </a:pPr>
            <a:r>
              <a:rPr lang="fr-FR" altLang="fr-FR">
                <a:latin typeface="Calibri"/>
                <a:ea typeface="Times New Roman" panose="02020603050405020304" pitchFamily="18" charset="0"/>
                <a:cs typeface="Calibri"/>
              </a:rPr>
              <a:t> </a:t>
            </a:r>
            <a:r>
              <a:rPr kumimoji="0" lang="fr-FR" altLang="fr-FR" b="0" i="0" u="none" strike="noStrike" cap="none" normalizeH="0" baseline="0">
                <a:ln>
                  <a:noFill/>
                </a:ln>
                <a:effectLst/>
                <a:latin typeface="Calibri"/>
                <a:ea typeface="Times New Roman" panose="02020603050405020304" pitchFamily="18" charset="0"/>
                <a:cs typeface="Calibri"/>
              </a:rPr>
              <a:t>sans modifier le fichier html :</a:t>
            </a:r>
            <a:endParaRPr lang="fr-FR" altLang="fr-FR" b="0" i="0" u="none" strike="noStrike" cap="none" normalizeH="0" baseline="0">
              <a:ln>
                <a:noFill/>
              </a:ln>
              <a:effectLst/>
              <a:latin typeface="Calibri"/>
              <a:cs typeface="Calibri"/>
            </a:endParaRP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800" b="0" i="0" u="none" strike="noStrike" cap="none" normalizeH="0" baseline="0">
              <a:ln>
                <a:noFill/>
              </a:ln>
              <a:effectLst/>
              <a:latin typeface="Calibri"/>
              <a:cs typeface="Calibri"/>
            </a:endParaRPr>
          </a:p>
        </p:txBody>
      </p:sp>
      <p:pic>
        <p:nvPicPr>
          <p:cNvPr id="20" name="Image 5" descr="Les éléments sont en colonne... dans l'ordre inverse !">
            <a:extLst>
              <a:ext uri="{FF2B5EF4-FFF2-40B4-BE49-F238E27FC236}">
                <a16:creationId xmlns:a16="http://schemas.microsoft.com/office/drawing/2014/main" id="{F2E8B272-C6A1-A45D-AA7B-2F0A0C6B297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06896" y="3809466"/>
            <a:ext cx="6424733" cy="2419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998353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Connecteur droit 12">
            <a:extLst>
              <a:ext uri="{FF2B5EF4-FFF2-40B4-BE49-F238E27FC236}">
                <a16:creationId xmlns:a16="http://schemas.microsoft.com/office/drawing/2014/main" id="{7F409621-235B-42B7-8C57-C671A5B850E8}"/>
              </a:ext>
              <a:ext uri="{C183D7F6-B498-43B3-948B-1728B52AA6E4}">
                <adec:decorative xmlns:adec="http://schemas.microsoft.com/office/drawing/2017/decorative" val="1"/>
              </a:ext>
            </a:extLst>
          </p:cNvPr>
          <p:cNvCxnSpPr>
            <a:cxnSpLocks/>
          </p:cNvCxnSpPr>
          <p:nvPr/>
        </p:nvCxnSpPr>
        <p:spPr>
          <a:xfrm>
            <a:off x="240908" y="6459681"/>
            <a:ext cx="0" cy="398319"/>
          </a:xfrm>
          <a:prstGeom prst="line">
            <a:avLst/>
          </a:prstGeom>
          <a:ln w="139700">
            <a:solidFill>
              <a:schemeClr val="accent2"/>
            </a:solidFill>
            <a:prstDash val="solid"/>
          </a:ln>
        </p:spPr>
        <p:style>
          <a:lnRef idx="1">
            <a:schemeClr val="accent1"/>
          </a:lnRef>
          <a:fillRef idx="0">
            <a:schemeClr val="accent1"/>
          </a:fillRef>
          <a:effectRef idx="0">
            <a:schemeClr val="accent1"/>
          </a:effectRef>
          <a:fontRef idx="minor">
            <a:schemeClr val="tx1"/>
          </a:fontRef>
        </p:style>
      </p:cxnSp>
      <p:grpSp>
        <p:nvGrpSpPr>
          <p:cNvPr id="13" name="Groupe 12">
            <a:extLst>
              <a:ext uri="{FF2B5EF4-FFF2-40B4-BE49-F238E27FC236}">
                <a16:creationId xmlns:a16="http://schemas.microsoft.com/office/drawing/2014/main" id="{85DCF745-39CA-459B-8ACF-F7DEC90EFF33}"/>
              </a:ext>
              <a:ext uri="{C183D7F6-B498-43B3-948B-1728B52AA6E4}">
                <adec:decorative xmlns:adec="http://schemas.microsoft.com/office/drawing/2017/decorative" val="1"/>
              </a:ext>
            </a:extLst>
          </p:cNvPr>
          <p:cNvGrpSpPr/>
          <p:nvPr/>
        </p:nvGrpSpPr>
        <p:grpSpPr>
          <a:xfrm>
            <a:off x="9233656" y="-30668"/>
            <a:ext cx="2958344" cy="565210"/>
            <a:chOff x="1216702" y="-785818"/>
            <a:chExt cx="6391124" cy="1384729"/>
          </a:xfrm>
        </p:grpSpPr>
        <p:sp>
          <p:nvSpPr>
            <p:cNvPr id="14" name="Rectangle 1">
              <a:extLst>
                <a:ext uri="{FF2B5EF4-FFF2-40B4-BE49-F238E27FC236}">
                  <a16:creationId xmlns:a16="http://schemas.microsoft.com/office/drawing/2014/main" id="{1DD38E9F-DD41-498F-8651-C39F97B54463}"/>
                </a:ext>
              </a:extLst>
            </p:cNvPr>
            <p:cNvSpPr/>
            <p:nvPr/>
          </p:nvSpPr>
          <p:spPr>
            <a:xfrm>
              <a:off x="1216702" y="-755745"/>
              <a:ext cx="2792437" cy="728927"/>
            </a:xfrm>
            <a:custGeom>
              <a:avLst/>
              <a:gdLst>
                <a:gd name="connsiteX0" fmla="*/ 0 w 2778276"/>
                <a:gd name="connsiteY0" fmla="*/ 0 h 471777"/>
                <a:gd name="connsiteX1" fmla="*/ 2778276 w 2778276"/>
                <a:gd name="connsiteY1" fmla="*/ 0 h 471777"/>
                <a:gd name="connsiteX2" fmla="*/ 2778276 w 2778276"/>
                <a:gd name="connsiteY2" fmla="*/ 471777 h 471777"/>
                <a:gd name="connsiteX3" fmla="*/ 0 w 2778276"/>
                <a:gd name="connsiteY3" fmla="*/ 471777 h 471777"/>
                <a:gd name="connsiteX4" fmla="*/ 0 w 2778276"/>
                <a:gd name="connsiteY4" fmla="*/ 0 h 471777"/>
                <a:gd name="connsiteX0" fmla="*/ 0 w 2778276"/>
                <a:gd name="connsiteY0" fmla="*/ 0 h 499912"/>
                <a:gd name="connsiteX1" fmla="*/ 2778276 w 2778276"/>
                <a:gd name="connsiteY1" fmla="*/ 0 h 499912"/>
                <a:gd name="connsiteX2" fmla="*/ 2778276 w 2778276"/>
                <a:gd name="connsiteY2" fmla="*/ 471777 h 499912"/>
                <a:gd name="connsiteX3" fmla="*/ 576775 w 2778276"/>
                <a:gd name="connsiteY3" fmla="*/ 499912 h 499912"/>
                <a:gd name="connsiteX4" fmla="*/ 0 w 2778276"/>
                <a:gd name="connsiteY4" fmla="*/ 0 h 499912"/>
                <a:gd name="connsiteX0" fmla="*/ 0 w 2792344"/>
                <a:gd name="connsiteY0" fmla="*/ 0 h 514001"/>
                <a:gd name="connsiteX1" fmla="*/ 2778276 w 2792344"/>
                <a:gd name="connsiteY1" fmla="*/ 0 h 514001"/>
                <a:gd name="connsiteX2" fmla="*/ 2792344 w 2792344"/>
                <a:gd name="connsiteY2" fmla="*/ 514001 h 514001"/>
                <a:gd name="connsiteX3" fmla="*/ 576775 w 2792344"/>
                <a:gd name="connsiteY3" fmla="*/ 499912 h 514001"/>
                <a:gd name="connsiteX4" fmla="*/ 0 w 2792344"/>
                <a:gd name="connsiteY4" fmla="*/ 0 h 514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2344" h="514001">
                  <a:moveTo>
                    <a:pt x="0" y="0"/>
                  </a:moveTo>
                  <a:lnTo>
                    <a:pt x="2778276" y="0"/>
                  </a:lnTo>
                  <a:lnTo>
                    <a:pt x="2792344" y="514001"/>
                  </a:lnTo>
                  <a:lnTo>
                    <a:pt x="576775" y="499912"/>
                  </a:lnTo>
                  <a:lnTo>
                    <a:pt x="0" y="0"/>
                  </a:lnTo>
                  <a:close/>
                </a:path>
              </a:pathLst>
            </a:custGeom>
            <a:solidFill>
              <a:srgbClr val="EE740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fr-FR">
                <a:solidFill>
                  <a:srgbClr val="00366C"/>
                </a:solidFill>
              </a:endParaRPr>
            </a:p>
          </p:txBody>
        </p:sp>
        <p:sp>
          <p:nvSpPr>
            <p:cNvPr id="15" name="Rectangle 2">
              <a:extLst>
                <a:ext uri="{FF2B5EF4-FFF2-40B4-BE49-F238E27FC236}">
                  <a16:creationId xmlns:a16="http://schemas.microsoft.com/office/drawing/2014/main" id="{ADAB0AEC-795E-4826-A0D6-2720A6B5F17E}"/>
                </a:ext>
              </a:extLst>
            </p:cNvPr>
            <p:cNvSpPr/>
            <p:nvPr/>
          </p:nvSpPr>
          <p:spPr>
            <a:xfrm>
              <a:off x="1968078" y="-785818"/>
              <a:ext cx="5639748" cy="1384729"/>
            </a:xfrm>
            <a:custGeom>
              <a:avLst/>
              <a:gdLst>
                <a:gd name="connsiteX0" fmla="*/ 0 w 4000500"/>
                <a:gd name="connsiteY0" fmla="*/ 0 h 800100"/>
                <a:gd name="connsiteX1" fmla="*/ 4000500 w 4000500"/>
                <a:gd name="connsiteY1" fmla="*/ 0 h 800100"/>
                <a:gd name="connsiteX2" fmla="*/ 4000500 w 4000500"/>
                <a:gd name="connsiteY2" fmla="*/ 800100 h 800100"/>
                <a:gd name="connsiteX3" fmla="*/ 0 w 4000500"/>
                <a:gd name="connsiteY3" fmla="*/ 800100 h 800100"/>
                <a:gd name="connsiteX4" fmla="*/ 0 w 4000500"/>
                <a:gd name="connsiteY4" fmla="*/ 0 h 800100"/>
                <a:gd name="connsiteX0" fmla="*/ 0 w 4000500"/>
                <a:gd name="connsiteY0" fmla="*/ 0 h 800100"/>
                <a:gd name="connsiteX1" fmla="*/ 4000500 w 4000500"/>
                <a:gd name="connsiteY1" fmla="*/ 0 h 800100"/>
                <a:gd name="connsiteX2" fmla="*/ 4000500 w 4000500"/>
                <a:gd name="connsiteY2" fmla="*/ 800100 h 800100"/>
                <a:gd name="connsiteX3" fmla="*/ 792480 w 4000500"/>
                <a:gd name="connsiteY3" fmla="*/ 800100 h 800100"/>
                <a:gd name="connsiteX4" fmla="*/ 0 w 4000500"/>
                <a:gd name="connsiteY4" fmla="*/ 0 h 800100"/>
                <a:gd name="connsiteX0" fmla="*/ 0 w 4428566"/>
                <a:gd name="connsiteY0" fmla="*/ 0 h 806393"/>
                <a:gd name="connsiteX1" fmla="*/ 4000500 w 4428566"/>
                <a:gd name="connsiteY1" fmla="*/ 0 h 806393"/>
                <a:gd name="connsiteX2" fmla="*/ 4428566 w 4428566"/>
                <a:gd name="connsiteY2" fmla="*/ 806393 h 806393"/>
                <a:gd name="connsiteX3" fmla="*/ 792480 w 4428566"/>
                <a:gd name="connsiteY3" fmla="*/ 800100 h 806393"/>
                <a:gd name="connsiteX4" fmla="*/ 0 w 4428566"/>
                <a:gd name="connsiteY4" fmla="*/ 0 h 806393"/>
                <a:gd name="connsiteX0" fmla="*/ 0 w 4428566"/>
                <a:gd name="connsiteY0" fmla="*/ 0 h 806393"/>
                <a:gd name="connsiteX1" fmla="*/ 4428566 w 4428566"/>
                <a:gd name="connsiteY1" fmla="*/ 7035 h 806393"/>
                <a:gd name="connsiteX2" fmla="*/ 4428566 w 4428566"/>
                <a:gd name="connsiteY2" fmla="*/ 806393 h 806393"/>
                <a:gd name="connsiteX3" fmla="*/ 792480 w 4428566"/>
                <a:gd name="connsiteY3" fmla="*/ 800100 h 806393"/>
                <a:gd name="connsiteX4" fmla="*/ 0 w 4428566"/>
                <a:gd name="connsiteY4" fmla="*/ 0 h 8063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28566" h="806393">
                  <a:moveTo>
                    <a:pt x="0" y="0"/>
                  </a:moveTo>
                  <a:lnTo>
                    <a:pt x="4428566" y="7035"/>
                  </a:lnTo>
                  <a:lnTo>
                    <a:pt x="4428566" y="806393"/>
                  </a:lnTo>
                  <a:lnTo>
                    <a:pt x="792480" y="800100"/>
                  </a:lnTo>
                  <a:lnTo>
                    <a:pt x="0" y="0"/>
                  </a:lnTo>
                  <a:close/>
                </a:path>
              </a:pathLst>
            </a:custGeom>
            <a:solidFill>
              <a:srgbClr val="0B84FF"/>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nSpc>
                  <a:spcPct val="120000"/>
                </a:lnSpc>
                <a:spcBef>
                  <a:spcPts val="200"/>
                </a:spcBef>
              </a:pPr>
              <a:r>
                <a:rPr lang="fr-FR" sz="1000" kern="1000">
                  <a:solidFill>
                    <a:srgbClr val="00366C"/>
                  </a:solidFill>
                  <a:effectLst/>
                  <a:ea typeface="Calibri" panose="020F0502020204030204" pitchFamily="34" charset="0"/>
                  <a:cs typeface="Times New Roman" panose="02020603050405020304" pitchFamily="18" charset="0"/>
                </a:rPr>
                <a:t> </a:t>
              </a:r>
            </a:p>
          </p:txBody>
        </p:sp>
      </p:grpSp>
      <p:pic>
        <p:nvPicPr>
          <p:cNvPr id="16" name="Graphique 218">
            <a:extLst>
              <a:ext uri="{FF2B5EF4-FFF2-40B4-BE49-F238E27FC236}">
                <a16:creationId xmlns:a16="http://schemas.microsoft.com/office/drawing/2014/main" id="{797E772C-3E32-4DC4-9154-2641BFB9AA2D}"/>
              </a:ext>
            </a:extLst>
          </p:cNvPr>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40909" y="193345"/>
            <a:ext cx="1424861" cy="311868"/>
          </a:xfrm>
          <a:prstGeom prst="rect">
            <a:avLst/>
          </a:prstGeom>
        </p:spPr>
      </p:pic>
      <p:sp>
        <p:nvSpPr>
          <p:cNvPr id="17" name="Zone de texte 2">
            <a:extLst>
              <a:ext uri="{FF2B5EF4-FFF2-40B4-BE49-F238E27FC236}">
                <a16:creationId xmlns:a16="http://schemas.microsoft.com/office/drawing/2014/main" id="{BB37616C-272E-47F1-863A-B2C92FBE80F3}"/>
              </a:ext>
            </a:extLst>
          </p:cNvPr>
          <p:cNvSpPr txBox="1">
            <a:spLocks noChangeArrowheads="1"/>
          </p:cNvSpPr>
          <p:nvPr/>
        </p:nvSpPr>
        <p:spPr bwMode="auto">
          <a:xfrm>
            <a:off x="10440745" y="130371"/>
            <a:ext cx="18367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spcBef>
                <a:spcPct val="0"/>
              </a:spcBef>
              <a:spcAft>
                <a:spcPct val="0"/>
              </a:spcAft>
            </a:pPr>
            <a:r>
              <a:rPr lang="fr-FR">
                <a:solidFill>
                  <a:schemeClr val="bg1"/>
                </a:solidFill>
                <a:latin typeface="Arial"/>
                <a:cs typeface="Arial"/>
              </a:rPr>
              <a:t>Atelier 2 HTML</a:t>
            </a:r>
            <a:endParaRPr lang="en-US">
              <a:solidFill>
                <a:schemeClr val="bg1"/>
              </a:solidFill>
            </a:endParaRPr>
          </a:p>
        </p:txBody>
      </p:sp>
      <p:cxnSp>
        <p:nvCxnSpPr>
          <p:cNvPr id="21" name="Connecteur droit 12">
            <a:extLst>
              <a:ext uri="{FF2B5EF4-FFF2-40B4-BE49-F238E27FC236}">
                <a16:creationId xmlns:a16="http://schemas.microsoft.com/office/drawing/2014/main" id="{2FD4896E-C3EA-4312-B8B9-061395FD30B9}"/>
              </a:ext>
              <a:ext uri="{C183D7F6-B498-43B3-948B-1728B52AA6E4}">
                <adec:decorative xmlns:adec="http://schemas.microsoft.com/office/drawing/2017/decorative" val="1"/>
              </a:ext>
            </a:extLst>
          </p:cNvPr>
          <p:cNvCxnSpPr>
            <a:cxnSpLocks/>
          </p:cNvCxnSpPr>
          <p:nvPr/>
        </p:nvCxnSpPr>
        <p:spPr>
          <a:xfrm>
            <a:off x="10526228" y="71037"/>
            <a:ext cx="1416204" cy="0"/>
          </a:xfrm>
          <a:prstGeom prst="line">
            <a:avLst/>
          </a:prstGeom>
          <a:ln w="57150">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25" name="Espace réservé du numéro de diapositive 24">
            <a:extLst>
              <a:ext uri="{FF2B5EF4-FFF2-40B4-BE49-F238E27FC236}">
                <a16:creationId xmlns:a16="http://schemas.microsoft.com/office/drawing/2014/main" id="{6BFAE7BC-893E-4B9B-AB04-BFD3DE9B75A1}"/>
              </a:ext>
            </a:extLst>
          </p:cNvPr>
          <p:cNvSpPr>
            <a:spLocks noGrp="1"/>
          </p:cNvSpPr>
          <p:nvPr>
            <p:ph type="sldNum" sz="quarter" idx="12"/>
          </p:nvPr>
        </p:nvSpPr>
        <p:spPr/>
        <p:txBody>
          <a:bodyPr/>
          <a:lstStyle/>
          <a:p>
            <a:r>
              <a:rPr lang="fr-FR">
                <a:cs typeface="Calibri"/>
              </a:rPr>
              <a:t>83</a:t>
            </a:r>
          </a:p>
        </p:txBody>
      </p:sp>
      <p:sp>
        <p:nvSpPr>
          <p:cNvPr id="3" name="TextBox 2">
            <a:extLst>
              <a:ext uri="{FF2B5EF4-FFF2-40B4-BE49-F238E27FC236}">
                <a16:creationId xmlns:a16="http://schemas.microsoft.com/office/drawing/2014/main" id="{300F317F-220A-C48E-5C15-8F401C4C2259}"/>
              </a:ext>
            </a:extLst>
          </p:cNvPr>
          <p:cNvSpPr txBox="1"/>
          <p:nvPr/>
        </p:nvSpPr>
        <p:spPr>
          <a:xfrm>
            <a:off x="3094404" y="367690"/>
            <a:ext cx="5994400" cy="41395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lnSpc>
                <a:spcPct val="110000"/>
              </a:lnSpc>
              <a:spcBef>
                <a:spcPts val="1200"/>
              </a:spcBef>
              <a:spcAft>
                <a:spcPts val="200"/>
              </a:spcAft>
            </a:pPr>
            <a:r>
              <a:rPr lang="fr-FR" sz="2000" b="1">
                <a:cs typeface="Calibri"/>
              </a:rPr>
              <a:t>Découverte du CSS et application</a:t>
            </a:r>
          </a:p>
        </p:txBody>
      </p:sp>
      <p:sp>
        <p:nvSpPr>
          <p:cNvPr id="4" name="Espace réservé du contenu 2">
            <a:extLst>
              <a:ext uri="{FF2B5EF4-FFF2-40B4-BE49-F238E27FC236}">
                <a16:creationId xmlns:a16="http://schemas.microsoft.com/office/drawing/2014/main" id="{A89E0A5D-996B-19E8-94DB-84BF450C7363}"/>
              </a:ext>
            </a:extLst>
          </p:cNvPr>
          <p:cNvSpPr txBox="1">
            <a:spLocks/>
          </p:cNvSpPr>
          <p:nvPr/>
        </p:nvSpPr>
        <p:spPr>
          <a:xfrm>
            <a:off x="1487365" y="875690"/>
            <a:ext cx="9213850" cy="393700"/>
          </a:xfrm>
          <a:prstGeom prst="rect">
            <a:avLst/>
          </a:prstGeom>
        </p:spPr>
        <p:txBody>
          <a:bodyPr lIns="91440" tIns="45720" rIns="91440" bIns="45720" anchor="t">
            <a:normAutofit fontScale="92500" lnSpcReduction="10000"/>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fr-FR" b="1" noProof="1">
                <a:solidFill>
                  <a:schemeClr val="accent1"/>
                </a:solidFill>
                <a:cs typeface="Calibri"/>
              </a:rPr>
              <a:t>Flexbox</a:t>
            </a:r>
            <a:r>
              <a:rPr lang="fr-FR" b="1">
                <a:solidFill>
                  <a:schemeClr val="accent1"/>
                </a:solidFill>
                <a:cs typeface="Calibri"/>
              </a:rPr>
              <a:t> : retour à la ligne</a:t>
            </a:r>
            <a:endParaRPr lang="fr-FR">
              <a:solidFill>
                <a:schemeClr val="accent1"/>
              </a:solidFill>
            </a:endParaRPr>
          </a:p>
          <a:p>
            <a:pPr marL="0" indent="0" algn="ctr">
              <a:buNone/>
            </a:pPr>
            <a:endParaRPr lang="fr-FR" b="1">
              <a:solidFill>
                <a:schemeClr val="accent1"/>
              </a:solidFill>
              <a:cs typeface="Calibri"/>
            </a:endParaRPr>
          </a:p>
        </p:txBody>
      </p:sp>
      <p:sp>
        <p:nvSpPr>
          <p:cNvPr id="2" name="ZoneTexte 1">
            <a:extLst>
              <a:ext uri="{FF2B5EF4-FFF2-40B4-BE49-F238E27FC236}">
                <a16:creationId xmlns:a16="http://schemas.microsoft.com/office/drawing/2014/main" id="{1374EC2F-5216-0A4D-A972-AA86520D59EA}"/>
              </a:ext>
            </a:extLst>
          </p:cNvPr>
          <p:cNvSpPr txBox="1"/>
          <p:nvPr/>
        </p:nvSpPr>
        <p:spPr>
          <a:xfrm>
            <a:off x="957385" y="1809750"/>
            <a:ext cx="10272589" cy="38474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28600">
              <a:lnSpc>
                <a:spcPct val="114999"/>
              </a:lnSpc>
              <a:spcAft>
                <a:spcPts val="1000"/>
              </a:spcAft>
            </a:pPr>
            <a:r>
              <a:rPr lang="fr-FR" b="1" noProof="1">
                <a:latin typeface="Calibri"/>
                <a:cs typeface="Calibri"/>
              </a:rPr>
              <a:t>Gérer le retour à la ligne</a:t>
            </a:r>
            <a:endParaRPr lang="fr-FR" noProof="1">
              <a:latin typeface="Calibri"/>
              <a:ea typeface="+mn-lt"/>
              <a:cs typeface="+mn-lt"/>
            </a:endParaRPr>
          </a:p>
          <a:p>
            <a:pPr>
              <a:lnSpc>
                <a:spcPct val="114999"/>
              </a:lnSpc>
              <a:spcAft>
                <a:spcPts val="1000"/>
              </a:spcAft>
            </a:pPr>
            <a:r>
              <a:rPr lang="fr-FR" noProof="1">
                <a:latin typeface="Calibri"/>
                <a:cs typeface="Calibri"/>
              </a:rPr>
              <a:t>Flexbox nous permet d'agencer ces éléments dans le sens que l'on veut. </a:t>
            </a:r>
            <a:endParaRPr lang="fr-FR" noProof="1">
              <a:latin typeface="Calibri"/>
              <a:ea typeface="+mn-lt"/>
              <a:cs typeface="+mn-lt"/>
            </a:endParaRPr>
          </a:p>
          <a:p>
            <a:pPr marL="228600">
              <a:lnSpc>
                <a:spcPct val="114999"/>
              </a:lnSpc>
              <a:spcAft>
                <a:spcPts val="1000"/>
              </a:spcAft>
            </a:pPr>
            <a:endParaRPr lang="fr-FR" noProof="1">
              <a:latin typeface="Calibri"/>
              <a:ea typeface="+mn-lt"/>
              <a:cs typeface="+mn-lt"/>
            </a:endParaRPr>
          </a:p>
          <a:p>
            <a:pPr>
              <a:lnSpc>
                <a:spcPct val="114999"/>
              </a:lnSpc>
              <a:spcAft>
                <a:spcPts val="1000"/>
              </a:spcAft>
            </a:pPr>
            <a:r>
              <a:rPr lang="fr-FR" noProof="1">
                <a:latin typeface="Calibri"/>
                <a:cs typeface="Calibri"/>
              </a:rPr>
              <a:t>Par défaut, les blocs essaient de rester sur la même ligne s'ils n'ont pas la place (ce qui peut provoquer des bugs de design, parfois). Si vous voulez, vous pouvez demander à ce que les blocs aillent à la ligne lorsqu'ils n'ont plus la place, avec </a:t>
            </a:r>
            <a:r>
              <a:rPr lang="fr-FR" b="1" noProof="1">
                <a:latin typeface="Calibri"/>
                <a:cs typeface="Calibri"/>
              </a:rPr>
              <a:t>flex-wrap</a:t>
            </a:r>
            <a:r>
              <a:rPr lang="fr-FR" noProof="1">
                <a:latin typeface="Calibri"/>
                <a:cs typeface="Calibri"/>
              </a:rPr>
              <a:t>  qui peut prendre ces valeurs :</a:t>
            </a:r>
            <a:endParaRPr lang="fr-FR" noProof="1">
              <a:latin typeface="Calibri"/>
              <a:ea typeface="+mn-lt"/>
              <a:cs typeface="+mn-lt"/>
            </a:endParaRPr>
          </a:p>
          <a:p>
            <a:pPr marL="342900" indent="-342900">
              <a:lnSpc>
                <a:spcPct val="114999"/>
              </a:lnSpc>
              <a:spcAft>
                <a:spcPts val="225"/>
              </a:spcAft>
              <a:buFont typeface="Symbol,Sans-Serif"/>
              <a:buChar char=""/>
            </a:pPr>
            <a:r>
              <a:rPr lang="fr-FR" noProof="1">
                <a:latin typeface="Calibri"/>
                <a:cs typeface="Calibri"/>
              </a:rPr>
              <a:t>nowrap : pas de retour à la ligne (par défaut) ;</a:t>
            </a:r>
            <a:endParaRPr lang="fr-FR" noProof="1">
              <a:latin typeface="Calibri"/>
              <a:ea typeface="+mn-lt"/>
              <a:cs typeface="+mn-lt"/>
            </a:endParaRPr>
          </a:p>
          <a:p>
            <a:pPr marL="342900" indent="-342900">
              <a:lnSpc>
                <a:spcPct val="114999"/>
              </a:lnSpc>
              <a:spcAft>
                <a:spcPts val="225"/>
              </a:spcAft>
              <a:buFont typeface="Symbol,Sans-Serif"/>
              <a:buChar char=""/>
            </a:pPr>
            <a:r>
              <a:rPr lang="fr-FR" noProof="1">
                <a:latin typeface="Calibri"/>
                <a:cs typeface="Calibri"/>
              </a:rPr>
              <a:t>wrap : les éléments vont à la ligne lorsqu'il n'y a plus la place ;</a:t>
            </a:r>
            <a:endParaRPr lang="fr-FR" noProof="1">
              <a:latin typeface="Calibri"/>
              <a:ea typeface="+mn-lt"/>
              <a:cs typeface="+mn-lt"/>
            </a:endParaRPr>
          </a:p>
          <a:p>
            <a:pPr marL="342900" indent="-342900">
              <a:lnSpc>
                <a:spcPct val="114999"/>
              </a:lnSpc>
              <a:spcAft>
                <a:spcPts val="225"/>
              </a:spcAft>
              <a:buFont typeface="Symbol,Sans-Serif"/>
              <a:buChar char=""/>
            </a:pPr>
            <a:r>
              <a:rPr lang="fr-FR" noProof="1">
                <a:latin typeface="Calibri"/>
                <a:cs typeface="Calibri"/>
              </a:rPr>
              <a:t>wrap-reverse : les éléments vont à la ligne, lorsqu'il n'y a plus la place, en sens inverse.</a:t>
            </a:r>
            <a:endParaRPr lang="fr-FR" noProof="1">
              <a:latin typeface="Calibri"/>
              <a:ea typeface="+mn-lt"/>
              <a:cs typeface="+mn-lt"/>
            </a:endParaRPr>
          </a:p>
          <a:p>
            <a:pPr marL="228600">
              <a:lnSpc>
                <a:spcPct val="114999"/>
              </a:lnSpc>
              <a:spcAft>
                <a:spcPts val="1000"/>
              </a:spcAft>
            </a:pPr>
            <a:endParaRPr lang="fr-FR" b="1">
              <a:latin typeface="Consolas"/>
              <a:cs typeface="Calibri"/>
            </a:endParaRPr>
          </a:p>
        </p:txBody>
      </p:sp>
    </p:spTree>
    <p:extLst>
      <p:ext uri="{BB962C8B-B14F-4D97-AF65-F5344CB8AC3E}">
        <p14:creationId xmlns:p14="http://schemas.microsoft.com/office/powerpoint/2010/main" val="226589432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Connecteur droit 12">
            <a:extLst>
              <a:ext uri="{FF2B5EF4-FFF2-40B4-BE49-F238E27FC236}">
                <a16:creationId xmlns:a16="http://schemas.microsoft.com/office/drawing/2014/main" id="{7F409621-235B-42B7-8C57-C671A5B850E8}"/>
              </a:ext>
              <a:ext uri="{C183D7F6-B498-43B3-948B-1728B52AA6E4}">
                <adec:decorative xmlns:adec="http://schemas.microsoft.com/office/drawing/2017/decorative" val="1"/>
              </a:ext>
            </a:extLst>
          </p:cNvPr>
          <p:cNvCxnSpPr>
            <a:cxnSpLocks/>
          </p:cNvCxnSpPr>
          <p:nvPr/>
        </p:nvCxnSpPr>
        <p:spPr>
          <a:xfrm>
            <a:off x="240908" y="6459681"/>
            <a:ext cx="0" cy="398319"/>
          </a:xfrm>
          <a:prstGeom prst="line">
            <a:avLst/>
          </a:prstGeom>
          <a:ln w="139700">
            <a:solidFill>
              <a:schemeClr val="accent2"/>
            </a:solidFill>
            <a:prstDash val="solid"/>
          </a:ln>
        </p:spPr>
        <p:style>
          <a:lnRef idx="1">
            <a:schemeClr val="accent1"/>
          </a:lnRef>
          <a:fillRef idx="0">
            <a:schemeClr val="accent1"/>
          </a:fillRef>
          <a:effectRef idx="0">
            <a:schemeClr val="accent1"/>
          </a:effectRef>
          <a:fontRef idx="minor">
            <a:schemeClr val="tx1"/>
          </a:fontRef>
        </p:style>
      </p:cxnSp>
      <p:grpSp>
        <p:nvGrpSpPr>
          <p:cNvPr id="13" name="Groupe 12">
            <a:extLst>
              <a:ext uri="{FF2B5EF4-FFF2-40B4-BE49-F238E27FC236}">
                <a16:creationId xmlns:a16="http://schemas.microsoft.com/office/drawing/2014/main" id="{85DCF745-39CA-459B-8ACF-F7DEC90EFF33}"/>
              </a:ext>
              <a:ext uri="{C183D7F6-B498-43B3-948B-1728B52AA6E4}">
                <adec:decorative xmlns:adec="http://schemas.microsoft.com/office/drawing/2017/decorative" val="1"/>
              </a:ext>
            </a:extLst>
          </p:cNvPr>
          <p:cNvGrpSpPr/>
          <p:nvPr/>
        </p:nvGrpSpPr>
        <p:grpSpPr>
          <a:xfrm>
            <a:off x="9233656" y="-30668"/>
            <a:ext cx="2958344" cy="565210"/>
            <a:chOff x="1216702" y="-785818"/>
            <a:chExt cx="6391124" cy="1384729"/>
          </a:xfrm>
        </p:grpSpPr>
        <p:sp>
          <p:nvSpPr>
            <p:cNvPr id="14" name="Rectangle 1">
              <a:extLst>
                <a:ext uri="{FF2B5EF4-FFF2-40B4-BE49-F238E27FC236}">
                  <a16:creationId xmlns:a16="http://schemas.microsoft.com/office/drawing/2014/main" id="{1DD38E9F-DD41-498F-8651-C39F97B54463}"/>
                </a:ext>
              </a:extLst>
            </p:cNvPr>
            <p:cNvSpPr/>
            <p:nvPr/>
          </p:nvSpPr>
          <p:spPr>
            <a:xfrm>
              <a:off x="1216702" y="-755745"/>
              <a:ext cx="2792437" cy="728927"/>
            </a:xfrm>
            <a:custGeom>
              <a:avLst/>
              <a:gdLst>
                <a:gd name="connsiteX0" fmla="*/ 0 w 2778276"/>
                <a:gd name="connsiteY0" fmla="*/ 0 h 471777"/>
                <a:gd name="connsiteX1" fmla="*/ 2778276 w 2778276"/>
                <a:gd name="connsiteY1" fmla="*/ 0 h 471777"/>
                <a:gd name="connsiteX2" fmla="*/ 2778276 w 2778276"/>
                <a:gd name="connsiteY2" fmla="*/ 471777 h 471777"/>
                <a:gd name="connsiteX3" fmla="*/ 0 w 2778276"/>
                <a:gd name="connsiteY3" fmla="*/ 471777 h 471777"/>
                <a:gd name="connsiteX4" fmla="*/ 0 w 2778276"/>
                <a:gd name="connsiteY4" fmla="*/ 0 h 471777"/>
                <a:gd name="connsiteX0" fmla="*/ 0 w 2778276"/>
                <a:gd name="connsiteY0" fmla="*/ 0 h 499912"/>
                <a:gd name="connsiteX1" fmla="*/ 2778276 w 2778276"/>
                <a:gd name="connsiteY1" fmla="*/ 0 h 499912"/>
                <a:gd name="connsiteX2" fmla="*/ 2778276 w 2778276"/>
                <a:gd name="connsiteY2" fmla="*/ 471777 h 499912"/>
                <a:gd name="connsiteX3" fmla="*/ 576775 w 2778276"/>
                <a:gd name="connsiteY3" fmla="*/ 499912 h 499912"/>
                <a:gd name="connsiteX4" fmla="*/ 0 w 2778276"/>
                <a:gd name="connsiteY4" fmla="*/ 0 h 499912"/>
                <a:gd name="connsiteX0" fmla="*/ 0 w 2792344"/>
                <a:gd name="connsiteY0" fmla="*/ 0 h 514001"/>
                <a:gd name="connsiteX1" fmla="*/ 2778276 w 2792344"/>
                <a:gd name="connsiteY1" fmla="*/ 0 h 514001"/>
                <a:gd name="connsiteX2" fmla="*/ 2792344 w 2792344"/>
                <a:gd name="connsiteY2" fmla="*/ 514001 h 514001"/>
                <a:gd name="connsiteX3" fmla="*/ 576775 w 2792344"/>
                <a:gd name="connsiteY3" fmla="*/ 499912 h 514001"/>
                <a:gd name="connsiteX4" fmla="*/ 0 w 2792344"/>
                <a:gd name="connsiteY4" fmla="*/ 0 h 514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2344" h="514001">
                  <a:moveTo>
                    <a:pt x="0" y="0"/>
                  </a:moveTo>
                  <a:lnTo>
                    <a:pt x="2778276" y="0"/>
                  </a:lnTo>
                  <a:lnTo>
                    <a:pt x="2792344" y="514001"/>
                  </a:lnTo>
                  <a:lnTo>
                    <a:pt x="576775" y="499912"/>
                  </a:lnTo>
                  <a:lnTo>
                    <a:pt x="0" y="0"/>
                  </a:lnTo>
                  <a:close/>
                </a:path>
              </a:pathLst>
            </a:custGeom>
            <a:solidFill>
              <a:srgbClr val="EE740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fr-FR">
                <a:solidFill>
                  <a:srgbClr val="00366C"/>
                </a:solidFill>
              </a:endParaRPr>
            </a:p>
          </p:txBody>
        </p:sp>
        <p:sp>
          <p:nvSpPr>
            <p:cNvPr id="15" name="Rectangle 2">
              <a:extLst>
                <a:ext uri="{FF2B5EF4-FFF2-40B4-BE49-F238E27FC236}">
                  <a16:creationId xmlns:a16="http://schemas.microsoft.com/office/drawing/2014/main" id="{ADAB0AEC-795E-4826-A0D6-2720A6B5F17E}"/>
                </a:ext>
              </a:extLst>
            </p:cNvPr>
            <p:cNvSpPr/>
            <p:nvPr/>
          </p:nvSpPr>
          <p:spPr>
            <a:xfrm>
              <a:off x="1968078" y="-785818"/>
              <a:ext cx="5639748" cy="1384729"/>
            </a:xfrm>
            <a:custGeom>
              <a:avLst/>
              <a:gdLst>
                <a:gd name="connsiteX0" fmla="*/ 0 w 4000500"/>
                <a:gd name="connsiteY0" fmla="*/ 0 h 800100"/>
                <a:gd name="connsiteX1" fmla="*/ 4000500 w 4000500"/>
                <a:gd name="connsiteY1" fmla="*/ 0 h 800100"/>
                <a:gd name="connsiteX2" fmla="*/ 4000500 w 4000500"/>
                <a:gd name="connsiteY2" fmla="*/ 800100 h 800100"/>
                <a:gd name="connsiteX3" fmla="*/ 0 w 4000500"/>
                <a:gd name="connsiteY3" fmla="*/ 800100 h 800100"/>
                <a:gd name="connsiteX4" fmla="*/ 0 w 4000500"/>
                <a:gd name="connsiteY4" fmla="*/ 0 h 800100"/>
                <a:gd name="connsiteX0" fmla="*/ 0 w 4000500"/>
                <a:gd name="connsiteY0" fmla="*/ 0 h 800100"/>
                <a:gd name="connsiteX1" fmla="*/ 4000500 w 4000500"/>
                <a:gd name="connsiteY1" fmla="*/ 0 h 800100"/>
                <a:gd name="connsiteX2" fmla="*/ 4000500 w 4000500"/>
                <a:gd name="connsiteY2" fmla="*/ 800100 h 800100"/>
                <a:gd name="connsiteX3" fmla="*/ 792480 w 4000500"/>
                <a:gd name="connsiteY3" fmla="*/ 800100 h 800100"/>
                <a:gd name="connsiteX4" fmla="*/ 0 w 4000500"/>
                <a:gd name="connsiteY4" fmla="*/ 0 h 800100"/>
                <a:gd name="connsiteX0" fmla="*/ 0 w 4428566"/>
                <a:gd name="connsiteY0" fmla="*/ 0 h 806393"/>
                <a:gd name="connsiteX1" fmla="*/ 4000500 w 4428566"/>
                <a:gd name="connsiteY1" fmla="*/ 0 h 806393"/>
                <a:gd name="connsiteX2" fmla="*/ 4428566 w 4428566"/>
                <a:gd name="connsiteY2" fmla="*/ 806393 h 806393"/>
                <a:gd name="connsiteX3" fmla="*/ 792480 w 4428566"/>
                <a:gd name="connsiteY3" fmla="*/ 800100 h 806393"/>
                <a:gd name="connsiteX4" fmla="*/ 0 w 4428566"/>
                <a:gd name="connsiteY4" fmla="*/ 0 h 806393"/>
                <a:gd name="connsiteX0" fmla="*/ 0 w 4428566"/>
                <a:gd name="connsiteY0" fmla="*/ 0 h 806393"/>
                <a:gd name="connsiteX1" fmla="*/ 4428566 w 4428566"/>
                <a:gd name="connsiteY1" fmla="*/ 7035 h 806393"/>
                <a:gd name="connsiteX2" fmla="*/ 4428566 w 4428566"/>
                <a:gd name="connsiteY2" fmla="*/ 806393 h 806393"/>
                <a:gd name="connsiteX3" fmla="*/ 792480 w 4428566"/>
                <a:gd name="connsiteY3" fmla="*/ 800100 h 806393"/>
                <a:gd name="connsiteX4" fmla="*/ 0 w 4428566"/>
                <a:gd name="connsiteY4" fmla="*/ 0 h 8063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28566" h="806393">
                  <a:moveTo>
                    <a:pt x="0" y="0"/>
                  </a:moveTo>
                  <a:lnTo>
                    <a:pt x="4428566" y="7035"/>
                  </a:lnTo>
                  <a:lnTo>
                    <a:pt x="4428566" y="806393"/>
                  </a:lnTo>
                  <a:lnTo>
                    <a:pt x="792480" y="800100"/>
                  </a:lnTo>
                  <a:lnTo>
                    <a:pt x="0" y="0"/>
                  </a:lnTo>
                  <a:close/>
                </a:path>
              </a:pathLst>
            </a:custGeom>
            <a:solidFill>
              <a:srgbClr val="0B84FF"/>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nSpc>
                  <a:spcPct val="120000"/>
                </a:lnSpc>
                <a:spcBef>
                  <a:spcPts val="200"/>
                </a:spcBef>
              </a:pPr>
              <a:r>
                <a:rPr lang="fr-FR" sz="1000" kern="1000">
                  <a:solidFill>
                    <a:srgbClr val="00366C"/>
                  </a:solidFill>
                  <a:effectLst/>
                  <a:ea typeface="Calibri" panose="020F0502020204030204" pitchFamily="34" charset="0"/>
                  <a:cs typeface="Times New Roman" panose="02020603050405020304" pitchFamily="18" charset="0"/>
                </a:rPr>
                <a:t> </a:t>
              </a:r>
            </a:p>
          </p:txBody>
        </p:sp>
      </p:grpSp>
      <p:pic>
        <p:nvPicPr>
          <p:cNvPr id="16" name="Graphique 218">
            <a:extLst>
              <a:ext uri="{FF2B5EF4-FFF2-40B4-BE49-F238E27FC236}">
                <a16:creationId xmlns:a16="http://schemas.microsoft.com/office/drawing/2014/main" id="{797E772C-3E32-4DC4-9154-2641BFB9AA2D}"/>
              </a:ext>
            </a:extLst>
          </p:cNvPr>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40909" y="193345"/>
            <a:ext cx="1424861" cy="311868"/>
          </a:xfrm>
          <a:prstGeom prst="rect">
            <a:avLst/>
          </a:prstGeom>
        </p:spPr>
      </p:pic>
      <p:sp>
        <p:nvSpPr>
          <p:cNvPr id="17" name="Zone de texte 2">
            <a:extLst>
              <a:ext uri="{FF2B5EF4-FFF2-40B4-BE49-F238E27FC236}">
                <a16:creationId xmlns:a16="http://schemas.microsoft.com/office/drawing/2014/main" id="{BB37616C-272E-47F1-863A-B2C92FBE80F3}"/>
              </a:ext>
            </a:extLst>
          </p:cNvPr>
          <p:cNvSpPr txBox="1">
            <a:spLocks noChangeArrowheads="1"/>
          </p:cNvSpPr>
          <p:nvPr/>
        </p:nvSpPr>
        <p:spPr bwMode="auto">
          <a:xfrm>
            <a:off x="10440745" y="130371"/>
            <a:ext cx="18367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spcBef>
                <a:spcPct val="0"/>
              </a:spcBef>
              <a:spcAft>
                <a:spcPct val="0"/>
              </a:spcAft>
            </a:pPr>
            <a:r>
              <a:rPr lang="fr-FR">
                <a:solidFill>
                  <a:schemeClr val="bg1"/>
                </a:solidFill>
                <a:latin typeface="Arial"/>
                <a:cs typeface="Arial"/>
              </a:rPr>
              <a:t>Atelier 2 HTML</a:t>
            </a:r>
            <a:endParaRPr lang="en-US">
              <a:solidFill>
                <a:schemeClr val="bg1"/>
              </a:solidFill>
            </a:endParaRPr>
          </a:p>
        </p:txBody>
      </p:sp>
      <p:cxnSp>
        <p:nvCxnSpPr>
          <p:cNvPr id="21" name="Connecteur droit 12">
            <a:extLst>
              <a:ext uri="{FF2B5EF4-FFF2-40B4-BE49-F238E27FC236}">
                <a16:creationId xmlns:a16="http://schemas.microsoft.com/office/drawing/2014/main" id="{2FD4896E-C3EA-4312-B8B9-061395FD30B9}"/>
              </a:ext>
              <a:ext uri="{C183D7F6-B498-43B3-948B-1728B52AA6E4}">
                <adec:decorative xmlns:adec="http://schemas.microsoft.com/office/drawing/2017/decorative" val="1"/>
              </a:ext>
            </a:extLst>
          </p:cNvPr>
          <p:cNvCxnSpPr>
            <a:cxnSpLocks/>
          </p:cNvCxnSpPr>
          <p:nvPr/>
        </p:nvCxnSpPr>
        <p:spPr>
          <a:xfrm>
            <a:off x="10526228" y="71037"/>
            <a:ext cx="1416204" cy="0"/>
          </a:xfrm>
          <a:prstGeom prst="line">
            <a:avLst/>
          </a:prstGeom>
          <a:ln w="57150">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25" name="Espace réservé du numéro de diapositive 24">
            <a:extLst>
              <a:ext uri="{FF2B5EF4-FFF2-40B4-BE49-F238E27FC236}">
                <a16:creationId xmlns:a16="http://schemas.microsoft.com/office/drawing/2014/main" id="{6BFAE7BC-893E-4B9B-AB04-BFD3DE9B75A1}"/>
              </a:ext>
            </a:extLst>
          </p:cNvPr>
          <p:cNvSpPr>
            <a:spLocks noGrp="1"/>
          </p:cNvSpPr>
          <p:nvPr>
            <p:ph type="sldNum" sz="quarter" idx="12"/>
          </p:nvPr>
        </p:nvSpPr>
        <p:spPr/>
        <p:txBody>
          <a:bodyPr/>
          <a:lstStyle/>
          <a:p>
            <a:r>
              <a:rPr lang="fr-FR">
                <a:cs typeface="Calibri"/>
              </a:rPr>
              <a:t>84</a:t>
            </a:r>
          </a:p>
        </p:txBody>
      </p:sp>
      <p:sp>
        <p:nvSpPr>
          <p:cNvPr id="3" name="TextBox 2">
            <a:extLst>
              <a:ext uri="{FF2B5EF4-FFF2-40B4-BE49-F238E27FC236}">
                <a16:creationId xmlns:a16="http://schemas.microsoft.com/office/drawing/2014/main" id="{300F317F-220A-C48E-5C15-8F401C4C2259}"/>
              </a:ext>
            </a:extLst>
          </p:cNvPr>
          <p:cNvSpPr txBox="1"/>
          <p:nvPr/>
        </p:nvSpPr>
        <p:spPr>
          <a:xfrm>
            <a:off x="3094404" y="367690"/>
            <a:ext cx="5994400" cy="41395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lnSpc>
                <a:spcPct val="110000"/>
              </a:lnSpc>
              <a:spcBef>
                <a:spcPts val="1200"/>
              </a:spcBef>
              <a:spcAft>
                <a:spcPts val="200"/>
              </a:spcAft>
            </a:pPr>
            <a:r>
              <a:rPr lang="fr-FR" sz="2000" b="1">
                <a:cs typeface="Calibri"/>
              </a:rPr>
              <a:t>Découverte du CSS et application</a:t>
            </a:r>
          </a:p>
        </p:txBody>
      </p:sp>
      <p:sp>
        <p:nvSpPr>
          <p:cNvPr id="4" name="Espace réservé du contenu 2">
            <a:extLst>
              <a:ext uri="{FF2B5EF4-FFF2-40B4-BE49-F238E27FC236}">
                <a16:creationId xmlns:a16="http://schemas.microsoft.com/office/drawing/2014/main" id="{A89E0A5D-996B-19E8-94DB-84BF450C7363}"/>
              </a:ext>
            </a:extLst>
          </p:cNvPr>
          <p:cNvSpPr txBox="1">
            <a:spLocks/>
          </p:cNvSpPr>
          <p:nvPr/>
        </p:nvSpPr>
        <p:spPr>
          <a:xfrm>
            <a:off x="1487365" y="875690"/>
            <a:ext cx="9213850" cy="393700"/>
          </a:xfrm>
          <a:prstGeom prst="rect">
            <a:avLst/>
          </a:prstGeom>
        </p:spPr>
        <p:txBody>
          <a:bodyPr lIns="91440" tIns="45720" rIns="91440" bIns="45720" anchor="t">
            <a:normAutofit fontScale="92500" lnSpcReduction="10000"/>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fr-FR" b="1" noProof="1">
                <a:solidFill>
                  <a:schemeClr val="accent1"/>
                </a:solidFill>
                <a:cs typeface="Calibri"/>
              </a:rPr>
              <a:t>Flexbox</a:t>
            </a:r>
            <a:r>
              <a:rPr lang="fr-FR" b="1">
                <a:solidFill>
                  <a:schemeClr val="accent1"/>
                </a:solidFill>
                <a:cs typeface="Calibri"/>
              </a:rPr>
              <a:t> : retour à la ligne</a:t>
            </a:r>
          </a:p>
          <a:p>
            <a:pPr marL="0" indent="0" algn="ctr">
              <a:buNone/>
            </a:pPr>
            <a:endParaRPr lang="fr-FR" b="1">
              <a:solidFill>
                <a:schemeClr val="accent1"/>
              </a:solidFill>
              <a:cs typeface="Calibri"/>
            </a:endParaRPr>
          </a:p>
        </p:txBody>
      </p:sp>
      <p:sp>
        <p:nvSpPr>
          <p:cNvPr id="5" name="Rectangle 4">
            <a:extLst>
              <a:ext uri="{FF2B5EF4-FFF2-40B4-BE49-F238E27FC236}">
                <a16:creationId xmlns:a16="http://schemas.microsoft.com/office/drawing/2014/main" id="{156CE21B-CEAF-4640-DB4D-D6AA939B1DCC}"/>
              </a:ext>
            </a:extLst>
          </p:cNvPr>
          <p:cNvSpPr>
            <a:spLocks noChangeArrowheads="1"/>
          </p:cNvSpPr>
          <p:nvPr/>
        </p:nvSpPr>
        <p:spPr bwMode="auto">
          <a:xfrm>
            <a:off x="950205" y="1950459"/>
            <a:ext cx="4002749" cy="147732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defRPr>
                <a:solidFill>
                  <a:schemeClr val="tx1"/>
                </a:solidFill>
                <a:latin typeface="Arial" panose="020B0604020202020204" pitchFamily="34" charset="0"/>
              </a:defRPr>
            </a:lvl1pPr>
            <a:lvl2pPr eaLnBrk="0" fontAlgn="base" hangingPunct="0">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defRPr>
                <a:solidFill>
                  <a:schemeClr val="tx1"/>
                </a:solidFill>
                <a:latin typeface="Arial" panose="020B0604020202020204" pitchFamily="34" charset="0"/>
              </a:defRPr>
            </a:lvl2pPr>
            <a:lvl3pPr eaLnBrk="0" fontAlgn="base" hangingPunct="0">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defRPr>
                <a:solidFill>
                  <a:schemeClr val="tx1"/>
                </a:solidFill>
                <a:latin typeface="Arial" panose="020B0604020202020204" pitchFamily="34" charset="0"/>
              </a:defRPr>
            </a:lvl3pPr>
            <a:lvl4pPr eaLnBrk="0" fontAlgn="base" hangingPunct="0">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defRPr>
                <a:solidFill>
                  <a:schemeClr val="tx1"/>
                </a:solidFill>
                <a:latin typeface="Arial" panose="020B0604020202020204" pitchFamily="34" charset="0"/>
              </a:defRPr>
            </a:lvl4pPr>
            <a:lvl5pPr eaLnBrk="0" fontAlgn="base" hangingPunct="0">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defRPr>
                <a:solidFill>
                  <a:schemeClr val="tx1"/>
                </a:solidFill>
                <a:latin typeface="Arial" panose="020B0604020202020204" pitchFamily="34" charset="0"/>
              </a:defRPr>
            </a:lvl5pPr>
            <a:lvl6pPr eaLnBrk="0" fontAlgn="base" hangingPunct="0">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defRPr>
                <a:solidFill>
                  <a:schemeClr val="tx1"/>
                </a:solidFill>
                <a:latin typeface="Arial" panose="020B0604020202020204" pitchFamily="34" charset="0"/>
              </a:defRPr>
            </a:lvl6pPr>
            <a:lvl7pPr eaLnBrk="0" fontAlgn="base" hangingPunct="0">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defRPr>
                <a:solidFill>
                  <a:schemeClr val="tx1"/>
                </a:solidFill>
                <a:latin typeface="Arial" panose="020B0604020202020204" pitchFamily="34" charset="0"/>
              </a:defRPr>
            </a:lvl7pPr>
            <a:lvl8pPr eaLnBrk="0" fontAlgn="base" hangingPunct="0">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defRPr>
                <a:solidFill>
                  <a:schemeClr val="tx1"/>
                </a:solidFill>
                <a:latin typeface="Arial" panose="020B0604020202020204" pitchFamily="34" charset="0"/>
              </a:defRPr>
            </a:lvl8pPr>
            <a:lvl9pPr eaLnBrk="0" fontAlgn="base" hangingPunct="0">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fr-FR" altLang="fr-FR" sz="1200" b="0" i="0" u="none" strike="noStrike" cap="none" normalizeH="0" baseline="0">
                <a:ln>
                  <a:noFill/>
                </a:ln>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Exemple :</a:t>
            </a:r>
            <a:endParaRPr kumimoji="0" lang="fr-FR" altLang="fr-FR" sz="4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fr-FR" altLang="fr-FR" sz="1200" b="0" i="0" u="none" strike="noStrike" cap="none" normalizeH="0" baseline="0">
                <a:ln>
                  <a:noFill/>
                </a:ln>
                <a:solidFill>
                  <a:srgbClr val="FE4481"/>
                </a:solidFill>
                <a:effectLst/>
                <a:latin typeface="Consolas" panose="020B0609020204030204" pitchFamily="49" charset="0"/>
                <a:ea typeface="Times New Roman" panose="02020603050405020304" pitchFamily="18" charset="0"/>
                <a:cs typeface="Courier New" panose="02070309020205020404" pitchFamily="49" charset="0"/>
              </a:rPr>
              <a:t>#conteneur</a:t>
            </a:r>
            <a:endParaRPr kumimoji="0" lang="fr-FR"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fr-FR" altLang="fr-FR" sz="1200" b="0" i="0" u="none" strike="noStrike" cap="none" normalizeH="0" baseline="0">
                <a:ln>
                  <a:noFill/>
                </a:ln>
                <a:solidFill>
                  <a:srgbClr val="F8F8F2"/>
                </a:solidFill>
                <a:effectLst/>
                <a:latin typeface="Consolas" panose="020B0609020204030204" pitchFamily="49" charset="0"/>
                <a:ea typeface="Times New Roman" panose="02020603050405020304" pitchFamily="18" charset="0"/>
                <a:cs typeface="Courier New" panose="02070309020205020404" pitchFamily="49" charset="0"/>
              </a:rPr>
              <a:t>{</a:t>
            </a:r>
            <a:endParaRPr kumimoji="0" lang="fr-FR"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fr-FR" altLang="fr-FR" sz="1200" b="0" i="0" u="none" strike="noStrike" cap="none" normalizeH="0" baseline="0">
                <a:ln>
                  <a:noFill/>
                </a:ln>
                <a:solidFill>
                  <a:srgbClr val="F8F8F2"/>
                </a:solidFill>
                <a:effectLst/>
                <a:latin typeface="Consolas" panose="020B0609020204030204" pitchFamily="49" charset="0"/>
                <a:ea typeface="Times New Roman" panose="02020603050405020304" pitchFamily="18" charset="0"/>
                <a:cs typeface="Courier New" panose="02070309020205020404" pitchFamily="49" charset="0"/>
              </a:rPr>
              <a:t>    </a:t>
            </a:r>
            <a:r>
              <a:rPr kumimoji="0" lang="fr-FR" altLang="fr-FR" sz="1200" b="0" i="1" u="none" strike="noStrike" cap="none" normalizeH="0" baseline="0">
                <a:ln>
                  <a:noFill/>
                </a:ln>
                <a:solidFill>
                  <a:srgbClr val="66D9EF"/>
                </a:solidFill>
                <a:effectLst/>
                <a:latin typeface="Consolas" panose="020B0609020204030204" pitchFamily="49" charset="0"/>
                <a:ea typeface="Times New Roman" panose="02020603050405020304" pitchFamily="18" charset="0"/>
                <a:cs typeface="Courier New" panose="02070309020205020404" pitchFamily="49" charset="0"/>
              </a:rPr>
              <a:t>display</a:t>
            </a:r>
            <a:r>
              <a:rPr kumimoji="0" lang="fr-FR" altLang="fr-FR" sz="1200" b="0" i="0" u="none" strike="noStrike" cap="none" normalizeH="0" baseline="0">
                <a:ln>
                  <a:noFill/>
                </a:ln>
                <a:solidFill>
                  <a:srgbClr val="F8F8F2"/>
                </a:solidFill>
                <a:effectLst/>
                <a:latin typeface="Consolas" panose="020B0609020204030204" pitchFamily="49" charset="0"/>
                <a:ea typeface="Times New Roman" panose="02020603050405020304" pitchFamily="18" charset="0"/>
                <a:cs typeface="Courier New" panose="02070309020205020404" pitchFamily="49" charset="0"/>
              </a:rPr>
              <a:t>: </a:t>
            </a:r>
            <a:r>
              <a:rPr kumimoji="0" lang="fr-FR" altLang="fr-FR" sz="1200" b="0" i="1" u="none" strike="noStrike" cap="none" normalizeH="0" baseline="0" err="1">
                <a:ln>
                  <a:noFill/>
                </a:ln>
                <a:solidFill>
                  <a:srgbClr val="66D9EF"/>
                </a:solidFill>
                <a:effectLst/>
                <a:latin typeface="Consolas" panose="020B0609020204030204" pitchFamily="49" charset="0"/>
                <a:ea typeface="Times New Roman" panose="02020603050405020304" pitchFamily="18" charset="0"/>
                <a:cs typeface="Courier New" panose="02070309020205020404" pitchFamily="49" charset="0"/>
              </a:rPr>
              <a:t>flex</a:t>
            </a:r>
            <a:r>
              <a:rPr kumimoji="0" lang="fr-FR" altLang="fr-FR" sz="1200" b="0" i="0" u="none" strike="noStrike" cap="none" normalizeH="0" baseline="0">
                <a:ln>
                  <a:noFill/>
                </a:ln>
                <a:solidFill>
                  <a:srgbClr val="F8F8F2"/>
                </a:solidFill>
                <a:effectLst/>
                <a:latin typeface="Consolas" panose="020B0609020204030204" pitchFamily="49" charset="0"/>
                <a:ea typeface="Times New Roman" panose="02020603050405020304" pitchFamily="18" charset="0"/>
                <a:cs typeface="Courier New" panose="02070309020205020404" pitchFamily="49" charset="0"/>
              </a:rPr>
              <a:t>;</a:t>
            </a:r>
            <a:endParaRPr kumimoji="0" lang="fr-FR"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fr-FR" altLang="fr-FR" sz="1200" b="0" i="0" u="none" strike="noStrike" cap="none" normalizeH="0" baseline="0">
                <a:ln>
                  <a:noFill/>
                </a:ln>
                <a:solidFill>
                  <a:srgbClr val="F8F8F2"/>
                </a:solidFill>
                <a:effectLst/>
                <a:latin typeface="Consolas" panose="020B0609020204030204" pitchFamily="49" charset="0"/>
                <a:ea typeface="Times New Roman" panose="02020603050405020304" pitchFamily="18" charset="0"/>
                <a:cs typeface="Courier New" panose="02070309020205020404" pitchFamily="49" charset="0"/>
              </a:rPr>
              <a:t>    </a:t>
            </a:r>
            <a:r>
              <a:rPr kumimoji="0" lang="fr-FR" altLang="fr-FR" sz="1200" b="0" i="1" u="none" strike="noStrike" cap="none" normalizeH="0" baseline="0" err="1">
                <a:ln>
                  <a:noFill/>
                </a:ln>
                <a:solidFill>
                  <a:srgbClr val="66D9EF"/>
                </a:solidFill>
                <a:effectLst/>
                <a:latin typeface="Consolas" panose="020B0609020204030204" pitchFamily="49" charset="0"/>
                <a:ea typeface="Times New Roman" panose="02020603050405020304" pitchFamily="18" charset="0"/>
                <a:cs typeface="Courier New" panose="02070309020205020404" pitchFamily="49" charset="0"/>
              </a:rPr>
              <a:t>flex</a:t>
            </a:r>
            <a:r>
              <a:rPr kumimoji="0" lang="fr-FR" altLang="fr-FR" sz="1200" b="0" i="1" u="none" strike="noStrike" cap="none" normalizeH="0" baseline="0">
                <a:ln>
                  <a:noFill/>
                </a:ln>
                <a:solidFill>
                  <a:srgbClr val="66D9EF"/>
                </a:solidFill>
                <a:effectLst/>
                <a:latin typeface="Consolas" panose="020B0609020204030204" pitchFamily="49" charset="0"/>
                <a:ea typeface="Times New Roman" panose="02020603050405020304" pitchFamily="18" charset="0"/>
                <a:cs typeface="Courier New" panose="02070309020205020404" pitchFamily="49" charset="0"/>
              </a:rPr>
              <a:t>-wrap</a:t>
            </a:r>
            <a:r>
              <a:rPr kumimoji="0" lang="fr-FR" altLang="fr-FR" sz="1200" b="0" i="0" u="none" strike="noStrike" cap="none" normalizeH="0" baseline="0">
                <a:ln>
                  <a:noFill/>
                </a:ln>
                <a:solidFill>
                  <a:srgbClr val="F8F8F2"/>
                </a:solidFill>
                <a:effectLst/>
                <a:latin typeface="Consolas" panose="020B0609020204030204" pitchFamily="49" charset="0"/>
                <a:ea typeface="Times New Roman" panose="02020603050405020304" pitchFamily="18" charset="0"/>
                <a:cs typeface="Courier New" panose="02070309020205020404" pitchFamily="49" charset="0"/>
              </a:rPr>
              <a:t>: wrap;</a:t>
            </a:r>
            <a:endParaRPr kumimoji="0" lang="fr-FR"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fr-FR" altLang="fr-FR" sz="1200" b="0" i="0" u="none" strike="noStrike" cap="none" normalizeH="0" baseline="0">
                <a:ln>
                  <a:noFill/>
                </a:ln>
                <a:solidFill>
                  <a:srgbClr val="F8F8F2"/>
                </a:solidFill>
                <a:effectLst/>
                <a:latin typeface="Consolas" panose="020B0609020204030204" pitchFamily="49" charset="0"/>
                <a:ea typeface="Times New Roman" panose="02020603050405020304" pitchFamily="18" charset="0"/>
                <a:cs typeface="Courier New" panose="02070309020205020404" pitchFamily="49" charset="0"/>
              </a:rPr>
              <a:t>}</a:t>
            </a:r>
            <a:endParaRPr kumimoji="0" lang="fr-FR"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endParaRPr kumimoji="0" lang="fr-FR" altLang="fr-FR" sz="1800" b="0" i="0" u="none" strike="noStrike" cap="none" normalizeH="0" baseline="0">
              <a:ln>
                <a:noFill/>
              </a:ln>
              <a:solidFill>
                <a:schemeClr val="tx1"/>
              </a:solidFill>
              <a:effectLst/>
              <a:latin typeface="Arial" panose="020B0604020202020204" pitchFamily="34" charset="0"/>
            </a:endParaRPr>
          </a:p>
        </p:txBody>
      </p:sp>
      <p:pic>
        <p:nvPicPr>
          <p:cNvPr id="8" name="Image 6" descr="Gestion du retour à la ligne avec flex-wrap">
            <a:extLst>
              <a:ext uri="{FF2B5EF4-FFF2-40B4-BE49-F238E27FC236}">
                <a16:creationId xmlns:a16="http://schemas.microsoft.com/office/drawing/2014/main" id="{68A384D9-C511-8CFB-B156-0E9D6AF1EB2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89845" y="1949530"/>
            <a:ext cx="6556497" cy="4110038"/>
          </a:xfrm>
          <a:prstGeom prst="rect">
            <a:avLst/>
          </a:prstGeom>
          <a:noFill/>
          <a:extLst>
            <a:ext uri="{909E8E84-426E-40DD-AFC4-6F175D3DCCD1}">
              <a14:hiddenFill xmlns:a14="http://schemas.microsoft.com/office/drawing/2010/main">
                <a:solidFill>
                  <a:srgbClr val="FFFFFF"/>
                </a:solidFill>
              </a14:hiddenFill>
            </a:ext>
          </a:extLst>
        </p:spPr>
      </p:pic>
      <p:sp>
        <p:nvSpPr>
          <p:cNvPr id="11" name="ZoneTexte 10">
            <a:extLst>
              <a:ext uri="{FF2B5EF4-FFF2-40B4-BE49-F238E27FC236}">
                <a16:creationId xmlns:a16="http://schemas.microsoft.com/office/drawing/2014/main" id="{5C39EFFD-DBF6-8C37-BE8D-5B2B5B883553}"/>
              </a:ext>
            </a:extLst>
          </p:cNvPr>
          <p:cNvSpPr txBox="1"/>
          <p:nvPr/>
        </p:nvSpPr>
        <p:spPr>
          <a:xfrm>
            <a:off x="940437" y="3772934"/>
            <a:ext cx="4379091" cy="646331"/>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fr-FR" altLang="fr-FR" sz="1800" b="0" i="0" u="none" strike="noStrike" cap="none" normalizeH="0" baseline="0">
                <a:ln>
                  <a:noFill/>
                </a:ln>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Voici l'effet que prennent les différentes valeurs sur une même illustration :</a:t>
            </a:r>
            <a:endParaRPr kumimoji="0" lang="fr-FR" altLang="fr-FR" sz="700" b="0" i="0" u="none" strike="noStrike" cap="none" normalizeH="0" baseline="0">
              <a:ln>
                <a:noFill/>
              </a:ln>
              <a:solidFill>
                <a:schemeClr val="tx1"/>
              </a:solidFill>
              <a:effectLst/>
            </a:endParaRPr>
          </a:p>
        </p:txBody>
      </p:sp>
    </p:spTree>
    <p:extLst>
      <p:ext uri="{BB962C8B-B14F-4D97-AF65-F5344CB8AC3E}">
        <p14:creationId xmlns:p14="http://schemas.microsoft.com/office/powerpoint/2010/main" val="236313086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Connecteur droit 12">
            <a:extLst>
              <a:ext uri="{FF2B5EF4-FFF2-40B4-BE49-F238E27FC236}">
                <a16:creationId xmlns:a16="http://schemas.microsoft.com/office/drawing/2014/main" id="{7F409621-235B-42B7-8C57-C671A5B850E8}"/>
              </a:ext>
              <a:ext uri="{C183D7F6-B498-43B3-948B-1728B52AA6E4}">
                <adec:decorative xmlns:adec="http://schemas.microsoft.com/office/drawing/2017/decorative" val="1"/>
              </a:ext>
            </a:extLst>
          </p:cNvPr>
          <p:cNvCxnSpPr>
            <a:cxnSpLocks/>
          </p:cNvCxnSpPr>
          <p:nvPr/>
        </p:nvCxnSpPr>
        <p:spPr>
          <a:xfrm>
            <a:off x="240908" y="6459681"/>
            <a:ext cx="0" cy="398319"/>
          </a:xfrm>
          <a:prstGeom prst="line">
            <a:avLst/>
          </a:prstGeom>
          <a:ln w="139700">
            <a:solidFill>
              <a:schemeClr val="accent2"/>
            </a:solidFill>
            <a:prstDash val="solid"/>
          </a:ln>
        </p:spPr>
        <p:style>
          <a:lnRef idx="1">
            <a:schemeClr val="accent1"/>
          </a:lnRef>
          <a:fillRef idx="0">
            <a:schemeClr val="accent1"/>
          </a:fillRef>
          <a:effectRef idx="0">
            <a:schemeClr val="accent1"/>
          </a:effectRef>
          <a:fontRef idx="minor">
            <a:schemeClr val="tx1"/>
          </a:fontRef>
        </p:style>
      </p:cxnSp>
      <p:grpSp>
        <p:nvGrpSpPr>
          <p:cNvPr id="13" name="Groupe 12">
            <a:extLst>
              <a:ext uri="{FF2B5EF4-FFF2-40B4-BE49-F238E27FC236}">
                <a16:creationId xmlns:a16="http://schemas.microsoft.com/office/drawing/2014/main" id="{85DCF745-39CA-459B-8ACF-F7DEC90EFF33}"/>
              </a:ext>
              <a:ext uri="{C183D7F6-B498-43B3-948B-1728B52AA6E4}">
                <adec:decorative xmlns:adec="http://schemas.microsoft.com/office/drawing/2017/decorative" val="1"/>
              </a:ext>
            </a:extLst>
          </p:cNvPr>
          <p:cNvGrpSpPr/>
          <p:nvPr/>
        </p:nvGrpSpPr>
        <p:grpSpPr>
          <a:xfrm>
            <a:off x="9233656" y="-30668"/>
            <a:ext cx="2958344" cy="565210"/>
            <a:chOff x="1216702" y="-785818"/>
            <a:chExt cx="6391124" cy="1384729"/>
          </a:xfrm>
        </p:grpSpPr>
        <p:sp>
          <p:nvSpPr>
            <p:cNvPr id="14" name="Rectangle 1">
              <a:extLst>
                <a:ext uri="{FF2B5EF4-FFF2-40B4-BE49-F238E27FC236}">
                  <a16:creationId xmlns:a16="http://schemas.microsoft.com/office/drawing/2014/main" id="{1DD38E9F-DD41-498F-8651-C39F97B54463}"/>
                </a:ext>
              </a:extLst>
            </p:cNvPr>
            <p:cNvSpPr/>
            <p:nvPr/>
          </p:nvSpPr>
          <p:spPr>
            <a:xfrm>
              <a:off x="1216702" y="-755745"/>
              <a:ext cx="2792437" cy="728927"/>
            </a:xfrm>
            <a:custGeom>
              <a:avLst/>
              <a:gdLst>
                <a:gd name="connsiteX0" fmla="*/ 0 w 2778276"/>
                <a:gd name="connsiteY0" fmla="*/ 0 h 471777"/>
                <a:gd name="connsiteX1" fmla="*/ 2778276 w 2778276"/>
                <a:gd name="connsiteY1" fmla="*/ 0 h 471777"/>
                <a:gd name="connsiteX2" fmla="*/ 2778276 w 2778276"/>
                <a:gd name="connsiteY2" fmla="*/ 471777 h 471777"/>
                <a:gd name="connsiteX3" fmla="*/ 0 w 2778276"/>
                <a:gd name="connsiteY3" fmla="*/ 471777 h 471777"/>
                <a:gd name="connsiteX4" fmla="*/ 0 w 2778276"/>
                <a:gd name="connsiteY4" fmla="*/ 0 h 471777"/>
                <a:gd name="connsiteX0" fmla="*/ 0 w 2778276"/>
                <a:gd name="connsiteY0" fmla="*/ 0 h 499912"/>
                <a:gd name="connsiteX1" fmla="*/ 2778276 w 2778276"/>
                <a:gd name="connsiteY1" fmla="*/ 0 h 499912"/>
                <a:gd name="connsiteX2" fmla="*/ 2778276 w 2778276"/>
                <a:gd name="connsiteY2" fmla="*/ 471777 h 499912"/>
                <a:gd name="connsiteX3" fmla="*/ 576775 w 2778276"/>
                <a:gd name="connsiteY3" fmla="*/ 499912 h 499912"/>
                <a:gd name="connsiteX4" fmla="*/ 0 w 2778276"/>
                <a:gd name="connsiteY4" fmla="*/ 0 h 499912"/>
                <a:gd name="connsiteX0" fmla="*/ 0 w 2792344"/>
                <a:gd name="connsiteY0" fmla="*/ 0 h 514001"/>
                <a:gd name="connsiteX1" fmla="*/ 2778276 w 2792344"/>
                <a:gd name="connsiteY1" fmla="*/ 0 h 514001"/>
                <a:gd name="connsiteX2" fmla="*/ 2792344 w 2792344"/>
                <a:gd name="connsiteY2" fmla="*/ 514001 h 514001"/>
                <a:gd name="connsiteX3" fmla="*/ 576775 w 2792344"/>
                <a:gd name="connsiteY3" fmla="*/ 499912 h 514001"/>
                <a:gd name="connsiteX4" fmla="*/ 0 w 2792344"/>
                <a:gd name="connsiteY4" fmla="*/ 0 h 514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2344" h="514001">
                  <a:moveTo>
                    <a:pt x="0" y="0"/>
                  </a:moveTo>
                  <a:lnTo>
                    <a:pt x="2778276" y="0"/>
                  </a:lnTo>
                  <a:lnTo>
                    <a:pt x="2792344" y="514001"/>
                  </a:lnTo>
                  <a:lnTo>
                    <a:pt x="576775" y="499912"/>
                  </a:lnTo>
                  <a:lnTo>
                    <a:pt x="0" y="0"/>
                  </a:lnTo>
                  <a:close/>
                </a:path>
              </a:pathLst>
            </a:custGeom>
            <a:solidFill>
              <a:srgbClr val="EE740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fr-FR">
                <a:solidFill>
                  <a:srgbClr val="00366C"/>
                </a:solidFill>
              </a:endParaRPr>
            </a:p>
          </p:txBody>
        </p:sp>
        <p:sp>
          <p:nvSpPr>
            <p:cNvPr id="15" name="Rectangle 2">
              <a:extLst>
                <a:ext uri="{FF2B5EF4-FFF2-40B4-BE49-F238E27FC236}">
                  <a16:creationId xmlns:a16="http://schemas.microsoft.com/office/drawing/2014/main" id="{ADAB0AEC-795E-4826-A0D6-2720A6B5F17E}"/>
                </a:ext>
              </a:extLst>
            </p:cNvPr>
            <p:cNvSpPr/>
            <p:nvPr/>
          </p:nvSpPr>
          <p:spPr>
            <a:xfrm>
              <a:off x="1968078" y="-785818"/>
              <a:ext cx="5639748" cy="1384729"/>
            </a:xfrm>
            <a:custGeom>
              <a:avLst/>
              <a:gdLst>
                <a:gd name="connsiteX0" fmla="*/ 0 w 4000500"/>
                <a:gd name="connsiteY0" fmla="*/ 0 h 800100"/>
                <a:gd name="connsiteX1" fmla="*/ 4000500 w 4000500"/>
                <a:gd name="connsiteY1" fmla="*/ 0 h 800100"/>
                <a:gd name="connsiteX2" fmla="*/ 4000500 w 4000500"/>
                <a:gd name="connsiteY2" fmla="*/ 800100 h 800100"/>
                <a:gd name="connsiteX3" fmla="*/ 0 w 4000500"/>
                <a:gd name="connsiteY3" fmla="*/ 800100 h 800100"/>
                <a:gd name="connsiteX4" fmla="*/ 0 w 4000500"/>
                <a:gd name="connsiteY4" fmla="*/ 0 h 800100"/>
                <a:gd name="connsiteX0" fmla="*/ 0 w 4000500"/>
                <a:gd name="connsiteY0" fmla="*/ 0 h 800100"/>
                <a:gd name="connsiteX1" fmla="*/ 4000500 w 4000500"/>
                <a:gd name="connsiteY1" fmla="*/ 0 h 800100"/>
                <a:gd name="connsiteX2" fmla="*/ 4000500 w 4000500"/>
                <a:gd name="connsiteY2" fmla="*/ 800100 h 800100"/>
                <a:gd name="connsiteX3" fmla="*/ 792480 w 4000500"/>
                <a:gd name="connsiteY3" fmla="*/ 800100 h 800100"/>
                <a:gd name="connsiteX4" fmla="*/ 0 w 4000500"/>
                <a:gd name="connsiteY4" fmla="*/ 0 h 800100"/>
                <a:gd name="connsiteX0" fmla="*/ 0 w 4428566"/>
                <a:gd name="connsiteY0" fmla="*/ 0 h 806393"/>
                <a:gd name="connsiteX1" fmla="*/ 4000500 w 4428566"/>
                <a:gd name="connsiteY1" fmla="*/ 0 h 806393"/>
                <a:gd name="connsiteX2" fmla="*/ 4428566 w 4428566"/>
                <a:gd name="connsiteY2" fmla="*/ 806393 h 806393"/>
                <a:gd name="connsiteX3" fmla="*/ 792480 w 4428566"/>
                <a:gd name="connsiteY3" fmla="*/ 800100 h 806393"/>
                <a:gd name="connsiteX4" fmla="*/ 0 w 4428566"/>
                <a:gd name="connsiteY4" fmla="*/ 0 h 806393"/>
                <a:gd name="connsiteX0" fmla="*/ 0 w 4428566"/>
                <a:gd name="connsiteY0" fmla="*/ 0 h 806393"/>
                <a:gd name="connsiteX1" fmla="*/ 4428566 w 4428566"/>
                <a:gd name="connsiteY1" fmla="*/ 7035 h 806393"/>
                <a:gd name="connsiteX2" fmla="*/ 4428566 w 4428566"/>
                <a:gd name="connsiteY2" fmla="*/ 806393 h 806393"/>
                <a:gd name="connsiteX3" fmla="*/ 792480 w 4428566"/>
                <a:gd name="connsiteY3" fmla="*/ 800100 h 806393"/>
                <a:gd name="connsiteX4" fmla="*/ 0 w 4428566"/>
                <a:gd name="connsiteY4" fmla="*/ 0 h 8063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28566" h="806393">
                  <a:moveTo>
                    <a:pt x="0" y="0"/>
                  </a:moveTo>
                  <a:lnTo>
                    <a:pt x="4428566" y="7035"/>
                  </a:lnTo>
                  <a:lnTo>
                    <a:pt x="4428566" y="806393"/>
                  </a:lnTo>
                  <a:lnTo>
                    <a:pt x="792480" y="800100"/>
                  </a:lnTo>
                  <a:lnTo>
                    <a:pt x="0" y="0"/>
                  </a:lnTo>
                  <a:close/>
                </a:path>
              </a:pathLst>
            </a:custGeom>
            <a:solidFill>
              <a:srgbClr val="0B84FF"/>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nSpc>
                  <a:spcPct val="120000"/>
                </a:lnSpc>
                <a:spcBef>
                  <a:spcPts val="200"/>
                </a:spcBef>
              </a:pPr>
              <a:r>
                <a:rPr lang="fr-FR" sz="1000" kern="1000">
                  <a:solidFill>
                    <a:srgbClr val="00366C"/>
                  </a:solidFill>
                  <a:effectLst/>
                  <a:ea typeface="Calibri" panose="020F0502020204030204" pitchFamily="34" charset="0"/>
                  <a:cs typeface="Times New Roman" panose="02020603050405020304" pitchFamily="18" charset="0"/>
                </a:rPr>
                <a:t> </a:t>
              </a:r>
            </a:p>
          </p:txBody>
        </p:sp>
      </p:grpSp>
      <p:pic>
        <p:nvPicPr>
          <p:cNvPr id="16" name="Graphique 218">
            <a:extLst>
              <a:ext uri="{FF2B5EF4-FFF2-40B4-BE49-F238E27FC236}">
                <a16:creationId xmlns:a16="http://schemas.microsoft.com/office/drawing/2014/main" id="{797E772C-3E32-4DC4-9154-2641BFB9AA2D}"/>
              </a:ext>
            </a:extLst>
          </p:cNvPr>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40909" y="193345"/>
            <a:ext cx="1424861" cy="311868"/>
          </a:xfrm>
          <a:prstGeom prst="rect">
            <a:avLst/>
          </a:prstGeom>
        </p:spPr>
      </p:pic>
      <p:sp>
        <p:nvSpPr>
          <p:cNvPr id="17" name="Zone de texte 2">
            <a:extLst>
              <a:ext uri="{FF2B5EF4-FFF2-40B4-BE49-F238E27FC236}">
                <a16:creationId xmlns:a16="http://schemas.microsoft.com/office/drawing/2014/main" id="{BB37616C-272E-47F1-863A-B2C92FBE80F3}"/>
              </a:ext>
            </a:extLst>
          </p:cNvPr>
          <p:cNvSpPr txBox="1">
            <a:spLocks noChangeArrowheads="1"/>
          </p:cNvSpPr>
          <p:nvPr/>
        </p:nvSpPr>
        <p:spPr bwMode="auto">
          <a:xfrm>
            <a:off x="10440745" y="130371"/>
            <a:ext cx="18367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spcBef>
                <a:spcPct val="0"/>
              </a:spcBef>
              <a:spcAft>
                <a:spcPct val="0"/>
              </a:spcAft>
            </a:pPr>
            <a:r>
              <a:rPr lang="fr-FR">
                <a:solidFill>
                  <a:schemeClr val="bg1"/>
                </a:solidFill>
                <a:latin typeface="Arial"/>
                <a:cs typeface="Arial"/>
              </a:rPr>
              <a:t>Atelier 2 HTML</a:t>
            </a:r>
            <a:endParaRPr lang="en-US">
              <a:solidFill>
                <a:schemeClr val="bg1"/>
              </a:solidFill>
            </a:endParaRPr>
          </a:p>
        </p:txBody>
      </p:sp>
      <p:cxnSp>
        <p:nvCxnSpPr>
          <p:cNvPr id="21" name="Connecteur droit 12">
            <a:extLst>
              <a:ext uri="{FF2B5EF4-FFF2-40B4-BE49-F238E27FC236}">
                <a16:creationId xmlns:a16="http://schemas.microsoft.com/office/drawing/2014/main" id="{2FD4896E-C3EA-4312-B8B9-061395FD30B9}"/>
              </a:ext>
              <a:ext uri="{C183D7F6-B498-43B3-948B-1728B52AA6E4}">
                <adec:decorative xmlns:adec="http://schemas.microsoft.com/office/drawing/2017/decorative" val="1"/>
              </a:ext>
            </a:extLst>
          </p:cNvPr>
          <p:cNvCxnSpPr>
            <a:cxnSpLocks/>
          </p:cNvCxnSpPr>
          <p:nvPr/>
        </p:nvCxnSpPr>
        <p:spPr>
          <a:xfrm>
            <a:off x="10526228" y="71037"/>
            <a:ext cx="1416204" cy="0"/>
          </a:xfrm>
          <a:prstGeom prst="line">
            <a:avLst/>
          </a:prstGeom>
          <a:ln w="57150">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25" name="Espace réservé du numéro de diapositive 24">
            <a:extLst>
              <a:ext uri="{FF2B5EF4-FFF2-40B4-BE49-F238E27FC236}">
                <a16:creationId xmlns:a16="http://schemas.microsoft.com/office/drawing/2014/main" id="{6BFAE7BC-893E-4B9B-AB04-BFD3DE9B75A1}"/>
              </a:ext>
            </a:extLst>
          </p:cNvPr>
          <p:cNvSpPr>
            <a:spLocks noGrp="1"/>
          </p:cNvSpPr>
          <p:nvPr>
            <p:ph type="sldNum" sz="quarter" idx="12"/>
          </p:nvPr>
        </p:nvSpPr>
        <p:spPr/>
        <p:txBody>
          <a:bodyPr/>
          <a:lstStyle/>
          <a:p>
            <a:r>
              <a:rPr lang="fr-FR">
                <a:cs typeface="Calibri"/>
              </a:rPr>
              <a:t>85</a:t>
            </a:r>
          </a:p>
        </p:txBody>
      </p:sp>
      <p:sp>
        <p:nvSpPr>
          <p:cNvPr id="3" name="TextBox 2">
            <a:extLst>
              <a:ext uri="{FF2B5EF4-FFF2-40B4-BE49-F238E27FC236}">
                <a16:creationId xmlns:a16="http://schemas.microsoft.com/office/drawing/2014/main" id="{300F317F-220A-C48E-5C15-8F401C4C2259}"/>
              </a:ext>
            </a:extLst>
          </p:cNvPr>
          <p:cNvSpPr txBox="1"/>
          <p:nvPr/>
        </p:nvSpPr>
        <p:spPr>
          <a:xfrm>
            <a:off x="3094404" y="367690"/>
            <a:ext cx="5994400" cy="41395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lnSpc>
                <a:spcPct val="110000"/>
              </a:lnSpc>
              <a:spcBef>
                <a:spcPts val="1200"/>
              </a:spcBef>
              <a:spcAft>
                <a:spcPts val="200"/>
              </a:spcAft>
            </a:pPr>
            <a:r>
              <a:rPr lang="fr-FR" sz="2000" b="1">
                <a:cs typeface="Calibri"/>
              </a:rPr>
              <a:t>Découverte du CSS et application</a:t>
            </a:r>
          </a:p>
        </p:txBody>
      </p:sp>
      <p:sp>
        <p:nvSpPr>
          <p:cNvPr id="4" name="Espace réservé du contenu 2">
            <a:extLst>
              <a:ext uri="{FF2B5EF4-FFF2-40B4-BE49-F238E27FC236}">
                <a16:creationId xmlns:a16="http://schemas.microsoft.com/office/drawing/2014/main" id="{A89E0A5D-996B-19E8-94DB-84BF450C7363}"/>
              </a:ext>
            </a:extLst>
          </p:cNvPr>
          <p:cNvSpPr txBox="1">
            <a:spLocks/>
          </p:cNvSpPr>
          <p:nvPr/>
        </p:nvSpPr>
        <p:spPr>
          <a:xfrm>
            <a:off x="1487365" y="875690"/>
            <a:ext cx="9213850" cy="393700"/>
          </a:xfrm>
          <a:prstGeom prst="rect">
            <a:avLst/>
          </a:prstGeom>
        </p:spPr>
        <p:txBody>
          <a:bodyPr lIns="91440" tIns="45720" rIns="91440" bIns="45720" anchor="t">
            <a:normAutofit fontScale="92500" lnSpcReduction="10000"/>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fr-FR" b="1" noProof="1">
                <a:solidFill>
                  <a:schemeClr val="accent1"/>
                </a:solidFill>
                <a:cs typeface="Calibri"/>
              </a:rPr>
              <a:t>Flexbox</a:t>
            </a:r>
            <a:r>
              <a:rPr lang="fr-FR" b="1">
                <a:solidFill>
                  <a:schemeClr val="accent1"/>
                </a:solidFill>
                <a:cs typeface="Calibri"/>
              </a:rPr>
              <a:t> : les alignements</a:t>
            </a:r>
            <a:endParaRPr lang="fr-FR">
              <a:solidFill>
                <a:schemeClr val="accent1"/>
              </a:solidFill>
            </a:endParaRPr>
          </a:p>
          <a:p>
            <a:pPr marL="0" indent="0" algn="ctr">
              <a:buNone/>
            </a:pPr>
            <a:endParaRPr lang="fr-FR" b="1">
              <a:solidFill>
                <a:schemeClr val="accent1"/>
              </a:solidFill>
              <a:cs typeface="Calibri"/>
            </a:endParaRPr>
          </a:p>
        </p:txBody>
      </p:sp>
      <p:sp>
        <p:nvSpPr>
          <p:cNvPr id="2" name="ZoneTexte 1">
            <a:extLst>
              <a:ext uri="{FF2B5EF4-FFF2-40B4-BE49-F238E27FC236}">
                <a16:creationId xmlns:a16="http://schemas.microsoft.com/office/drawing/2014/main" id="{1374EC2F-5216-0A4D-A972-AA86520D59EA}"/>
              </a:ext>
            </a:extLst>
          </p:cNvPr>
          <p:cNvSpPr txBox="1"/>
          <p:nvPr/>
        </p:nvSpPr>
        <p:spPr>
          <a:xfrm>
            <a:off x="957385" y="1809750"/>
            <a:ext cx="10272589" cy="185871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14999"/>
              </a:lnSpc>
              <a:spcAft>
                <a:spcPts val="1125"/>
              </a:spcAft>
            </a:pPr>
            <a:r>
              <a:rPr lang="fr-FR" noProof="1">
                <a:latin typeface="Calibri"/>
                <a:ea typeface="Calibri"/>
                <a:cs typeface="Calibri"/>
              </a:rPr>
              <a:t>Les éléments sont organisés soit horizontalement (par défaut), soit verticalement. Cela définit ce qu'on appelle </a:t>
            </a:r>
            <a:r>
              <a:rPr lang="fr-FR" b="1" noProof="1">
                <a:latin typeface="Calibri"/>
                <a:ea typeface="Calibri"/>
                <a:cs typeface="Calibri"/>
              </a:rPr>
              <a:t>l'</a:t>
            </a:r>
            <a:r>
              <a:rPr lang="fr-FR" b="1" i="1" noProof="1">
                <a:latin typeface="Calibri"/>
                <a:ea typeface="Calibri"/>
                <a:cs typeface="Calibri"/>
              </a:rPr>
              <a:t>axe principal</a:t>
            </a:r>
            <a:r>
              <a:rPr lang="fr-FR" noProof="1">
                <a:latin typeface="Calibri"/>
                <a:ea typeface="Calibri"/>
                <a:cs typeface="Calibri"/>
              </a:rPr>
              <a:t>. Il y a aussi un axe secondaire (</a:t>
            </a:r>
            <a:r>
              <a:rPr lang="fr-FR" i="1" noProof="1">
                <a:latin typeface="Calibri"/>
                <a:ea typeface="Calibri"/>
                <a:cs typeface="Calibri"/>
              </a:rPr>
              <a:t>cross axis</a:t>
            </a:r>
            <a:r>
              <a:rPr lang="fr-FR" noProof="1">
                <a:latin typeface="Calibri"/>
                <a:ea typeface="Calibri"/>
                <a:cs typeface="Calibri"/>
              </a:rPr>
              <a:t>) :</a:t>
            </a:r>
            <a:endParaRPr lang="fr-FR" noProof="1">
              <a:ea typeface="+mn-lt"/>
              <a:cs typeface="+mn-lt"/>
            </a:endParaRPr>
          </a:p>
          <a:p>
            <a:pPr marL="342900" indent="-342900">
              <a:lnSpc>
                <a:spcPct val="114999"/>
              </a:lnSpc>
              <a:spcAft>
                <a:spcPts val="225"/>
              </a:spcAft>
              <a:buFont typeface="Symbol,Sans-Serif"/>
              <a:buChar char=""/>
            </a:pPr>
            <a:r>
              <a:rPr lang="fr-FR" noProof="1">
                <a:latin typeface="Calibri"/>
                <a:ea typeface="Calibri"/>
                <a:cs typeface="Calibri"/>
              </a:rPr>
              <a:t>si vos éléments sont organisés horizontalement, l'axe secondaire est l'axe vertical ;</a:t>
            </a:r>
            <a:endParaRPr lang="fr-FR" noProof="1">
              <a:ea typeface="+mn-lt"/>
              <a:cs typeface="+mn-lt"/>
            </a:endParaRPr>
          </a:p>
          <a:p>
            <a:pPr marL="342900" indent="-342900">
              <a:lnSpc>
                <a:spcPct val="114999"/>
              </a:lnSpc>
              <a:spcAft>
                <a:spcPts val="225"/>
              </a:spcAft>
              <a:buFont typeface="Symbol,Sans-Serif"/>
              <a:buChar char=""/>
            </a:pPr>
            <a:r>
              <a:rPr lang="fr-FR" noProof="1">
                <a:latin typeface="Calibri"/>
                <a:ea typeface="Calibri"/>
                <a:cs typeface="Calibri"/>
              </a:rPr>
              <a:t>si vos éléments sont organisés verticalement, l'axe secondaire est l'axe horizontal.</a:t>
            </a:r>
            <a:endParaRPr lang="fr-FR" noProof="1">
              <a:ea typeface="+mn-lt"/>
              <a:cs typeface="+mn-lt"/>
            </a:endParaRPr>
          </a:p>
          <a:p>
            <a:pPr marL="228600">
              <a:lnSpc>
                <a:spcPct val="114999"/>
              </a:lnSpc>
              <a:spcAft>
                <a:spcPts val="1000"/>
              </a:spcAft>
            </a:pPr>
            <a:endParaRPr lang="fr-FR" b="1" noProof="1">
              <a:latin typeface="Calibri"/>
              <a:ea typeface="Calibri"/>
              <a:cs typeface="Calibri"/>
            </a:endParaRPr>
          </a:p>
        </p:txBody>
      </p:sp>
      <p:grpSp>
        <p:nvGrpSpPr>
          <p:cNvPr id="8" name="Groupe 7">
            <a:extLst>
              <a:ext uri="{FF2B5EF4-FFF2-40B4-BE49-F238E27FC236}">
                <a16:creationId xmlns:a16="http://schemas.microsoft.com/office/drawing/2014/main" id="{D3704FB5-226B-2884-9101-AEC80D47967C}"/>
              </a:ext>
            </a:extLst>
          </p:cNvPr>
          <p:cNvGrpSpPr/>
          <p:nvPr/>
        </p:nvGrpSpPr>
        <p:grpSpPr>
          <a:xfrm>
            <a:off x="512194" y="4431612"/>
            <a:ext cx="5251592" cy="1223358"/>
            <a:chOff x="544092" y="4102217"/>
            <a:chExt cx="5251592" cy="1223358"/>
          </a:xfrm>
        </p:grpSpPr>
        <p:pic>
          <p:nvPicPr>
            <p:cNvPr id="6" name="Picture 2" descr="If flex-direction is set to row the main axis runs along the row in the inline direction.">
              <a:extLst>
                <a:ext uri="{FF2B5EF4-FFF2-40B4-BE49-F238E27FC236}">
                  <a16:creationId xmlns:a16="http://schemas.microsoft.com/office/drawing/2014/main" id="{FF34D3D0-7C00-3854-03CA-BBD1F88F0E6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7913" y="4102217"/>
              <a:ext cx="3797454" cy="110577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If flex-direction is set to row then the cross axis runs in the block direction.">
              <a:extLst>
                <a:ext uri="{FF2B5EF4-FFF2-40B4-BE49-F238E27FC236}">
                  <a16:creationId xmlns:a16="http://schemas.microsoft.com/office/drawing/2014/main" id="{4AFB0AA7-E808-81F9-958E-7A6903EAD8D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4092" y="4339916"/>
              <a:ext cx="5251592" cy="98565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 name="Groupe 17">
            <a:extLst>
              <a:ext uri="{FF2B5EF4-FFF2-40B4-BE49-F238E27FC236}">
                <a16:creationId xmlns:a16="http://schemas.microsoft.com/office/drawing/2014/main" id="{CDFD4391-175D-1559-2EA3-52D879FC9FF3}"/>
              </a:ext>
            </a:extLst>
          </p:cNvPr>
          <p:cNvGrpSpPr/>
          <p:nvPr/>
        </p:nvGrpSpPr>
        <p:grpSpPr>
          <a:xfrm>
            <a:off x="6165289" y="4255214"/>
            <a:ext cx="5055032" cy="1730853"/>
            <a:chOff x="6305855" y="4190147"/>
            <a:chExt cx="5055032" cy="1730853"/>
          </a:xfrm>
        </p:grpSpPr>
        <p:pic>
          <p:nvPicPr>
            <p:cNvPr id="10" name="Picture 4" descr="If flex-direction is set to column the main axis runs in the block direction.">
              <a:extLst>
                <a:ext uri="{FF2B5EF4-FFF2-40B4-BE49-F238E27FC236}">
                  <a16:creationId xmlns:a16="http://schemas.microsoft.com/office/drawing/2014/main" id="{BD3D3FAE-CF0E-7E0E-D291-BE4ACAAD104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05855" y="4316828"/>
              <a:ext cx="5010388" cy="1604172"/>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8" descr="If flex-direction is set to column then the cross axis runs in the inline direction.">
              <a:extLst>
                <a:ext uri="{FF2B5EF4-FFF2-40B4-BE49-F238E27FC236}">
                  <a16:creationId xmlns:a16="http://schemas.microsoft.com/office/drawing/2014/main" id="{E93963C8-3BFE-6754-8299-0803D4EB64A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50903" y="4190147"/>
              <a:ext cx="3709984" cy="1730853"/>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8261787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Connecteur droit 12">
            <a:extLst>
              <a:ext uri="{FF2B5EF4-FFF2-40B4-BE49-F238E27FC236}">
                <a16:creationId xmlns:a16="http://schemas.microsoft.com/office/drawing/2014/main" id="{7F409621-235B-42B7-8C57-C671A5B850E8}"/>
              </a:ext>
              <a:ext uri="{C183D7F6-B498-43B3-948B-1728B52AA6E4}">
                <adec:decorative xmlns:adec="http://schemas.microsoft.com/office/drawing/2017/decorative" val="1"/>
              </a:ext>
            </a:extLst>
          </p:cNvPr>
          <p:cNvCxnSpPr>
            <a:cxnSpLocks/>
          </p:cNvCxnSpPr>
          <p:nvPr/>
        </p:nvCxnSpPr>
        <p:spPr>
          <a:xfrm>
            <a:off x="240908" y="6459681"/>
            <a:ext cx="0" cy="398319"/>
          </a:xfrm>
          <a:prstGeom prst="line">
            <a:avLst/>
          </a:prstGeom>
          <a:ln w="139700">
            <a:solidFill>
              <a:schemeClr val="accent2"/>
            </a:solidFill>
            <a:prstDash val="solid"/>
          </a:ln>
        </p:spPr>
        <p:style>
          <a:lnRef idx="1">
            <a:schemeClr val="accent1"/>
          </a:lnRef>
          <a:fillRef idx="0">
            <a:schemeClr val="accent1"/>
          </a:fillRef>
          <a:effectRef idx="0">
            <a:schemeClr val="accent1"/>
          </a:effectRef>
          <a:fontRef idx="minor">
            <a:schemeClr val="tx1"/>
          </a:fontRef>
        </p:style>
      </p:cxnSp>
      <p:grpSp>
        <p:nvGrpSpPr>
          <p:cNvPr id="13" name="Groupe 12">
            <a:extLst>
              <a:ext uri="{FF2B5EF4-FFF2-40B4-BE49-F238E27FC236}">
                <a16:creationId xmlns:a16="http://schemas.microsoft.com/office/drawing/2014/main" id="{85DCF745-39CA-459B-8ACF-F7DEC90EFF33}"/>
              </a:ext>
              <a:ext uri="{C183D7F6-B498-43B3-948B-1728B52AA6E4}">
                <adec:decorative xmlns:adec="http://schemas.microsoft.com/office/drawing/2017/decorative" val="1"/>
              </a:ext>
            </a:extLst>
          </p:cNvPr>
          <p:cNvGrpSpPr/>
          <p:nvPr/>
        </p:nvGrpSpPr>
        <p:grpSpPr>
          <a:xfrm>
            <a:off x="9233656" y="-30668"/>
            <a:ext cx="2958344" cy="565210"/>
            <a:chOff x="1216702" y="-785818"/>
            <a:chExt cx="6391124" cy="1384729"/>
          </a:xfrm>
        </p:grpSpPr>
        <p:sp>
          <p:nvSpPr>
            <p:cNvPr id="14" name="Rectangle 1">
              <a:extLst>
                <a:ext uri="{FF2B5EF4-FFF2-40B4-BE49-F238E27FC236}">
                  <a16:creationId xmlns:a16="http://schemas.microsoft.com/office/drawing/2014/main" id="{1DD38E9F-DD41-498F-8651-C39F97B54463}"/>
                </a:ext>
              </a:extLst>
            </p:cNvPr>
            <p:cNvSpPr/>
            <p:nvPr/>
          </p:nvSpPr>
          <p:spPr>
            <a:xfrm>
              <a:off x="1216702" y="-755745"/>
              <a:ext cx="2792437" cy="728927"/>
            </a:xfrm>
            <a:custGeom>
              <a:avLst/>
              <a:gdLst>
                <a:gd name="connsiteX0" fmla="*/ 0 w 2778276"/>
                <a:gd name="connsiteY0" fmla="*/ 0 h 471777"/>
                <a:gd name="connsiteX1" fmla="*/ 2778276 w 2778276"/>
                <a:gd name="connsiteY1" fmla="*/ 0 h 471777"/>
                <a:gd name="connsiteX2" fmla="*/ 2778276 w 2778276"/>
                <a:gd name="connsiteY2" fmla="*/ 471777 h 471777"/>
                <a:gd name="connsiteX3" fmla="*/ 0 w 2778276"/>
                <a:gd name="connsiteY3" fmla="*/ 471777 h 471777"/>
                <a:gd name="connsiteX4" fmla="*/ 0 w 2778276"/>
                <a:gd name="connsiteY4" fmla="*/ 0 h 471777"/>
                <a:gd name="connsiteX0" fmla="*/ 0 w 2778276"/>
                <a:gd name="connsiteY0" fmla="*/ 0 h 499912"/>
                <a:gd name="connsiteX1" fmla="*/ 2778276 w 2778276"/>
                <a:gd name="connsiteY1" fmla="*/ 0 h 499912"/>
                <a:gd name="connsiteX2" fmla="*/ 2778276 w 2778276"/>
                <a:gd name="connsiteY2" fmla="*/ 471777 h 499912"/>
                <a:gd name="connsiteX3" fmla="*/ 576775 w 2778276"/>
                <a:gd name="connsiteY3" fmla="*/ 499912 h 499912"/>
                <a:gd name="connsiteX4" fmla="*/ 0 w 2778276"/>
                <a:gd name="connsiteY4" fmla="*/ 0 h 499912"/>
                <a:gd name="connsiteX0" fmla="*/ 0 w 2792344"/>
                <a:gd name="connsiteY0" fmla="*/ 0 h 514001"/>
                <a:gd name="connsiteX1" fmla="*/ 2778276 w 2792344"/>
                <a:gd name="connsiteY1" fmla="*/ 0 h 514001"/>
                <a:gd name="connsiteX2" fmla="*/ 2792344 w 2792344"/>
                <a:gd name="connsiteY2" fmla="*/ 514001 h 514001"/>
                <a:gd name="connsiteX3" fmla="*/ 576775 w 2792344"/>
                <a:gd name="connsiteY3" fmla="*/ 499912 h 514001"/>
                <a:gd name="connsiteX4" fmla="*/ 0 w 2792344"/>
                <a:gd name="connsiteY4" fmla="*/ 0 h 514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2344" h="514001">
                  <a:moveTo>
                    <a:pt x="0" y="0"/>
                  </a:moveTo>
                  <a:lnTo>
                    <a:pt x="2778276" y="0"/>
                  </a:lnTo>
                  <a:lnTo>
                    <a:pt x="2792344" y="514001"/>
                  </a:lnTo>
                  <a:lnTo>
                    <a:pt x="576775" y="499912"/>
                  </a:lnTo>
                  <a:lnTo>
                    <a:pt x="0" y="0"/>
                  </a:lnTo>
                  <a:close/>
                </a:path>
              </a:pathLst>
            </a:custGeom>
            <a:solidFill>
              <a:srgbClr val="EE740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fr-FR">
                <a:solidFill>
                  <a:srgbClr val="00366C"/>
                </a:solidFill>
              </a:endParaRPr>
            </a:p>
          </p:txBody>
        </p:sp>
        <p:sp>
          <p:nvSpPr>
            <p:cNvPr id="15" name="Rectangle 2">
              <a:extLst>
                <a:ext uri="{FF2B5EF4-FFF2-40B4-BE49-F238E27FC236}">
                  <a16:creationId xmlns:a16="http://schemas.microsoft.com/office/drawing/2014/main" id="{ADAB0AEC-795E-4826-A0D6-2720A6B5F17E}"/>
                </a:ext>
              </a:extLst>
            </p:cNvPr>
            <p:cNvSpPr/>
            <p:nvPr/>
          </p:nvSpPr>
          <p:spPr>
            <a:xfrm>
              <a:off x="1968078" y="-785818"/>
              <a:ext cx="5639748" cy="1384729"/>
            </a:xfrm>
            <a:custGeom>
              <a:avLst/>
              <a:gdLst>
                <a:gd name="connsiteX0" fmla="*/ 0 w 4000500"/>
                <a:gd name="connsiteY0" fmla="*/ 0 h 800100"/>
                <a:gd name="connsiteX1" fmla="*/ 4000500 w 4000500"/>
                <a:gd name="connsiteY1" fmla="*/ 0 h 800100"/>
                <a:gd name="connsiteX2" fmla="*/ 4000500 w 4000500"/>
                <a:gd name="connsiteY2" fmla="*/ 800100 h 800100"/>
                <a:gd name="connsiteX3" fmla="*/ 0 w 4000500"/>
                <a:gd name="connsiteY3" fmla="*/ 800100 h 800100"/>
                <a:gd name="connsiteX4" fmla="*/ 0 w 4000500"/>
                <a:gd name="connsiteY4" fmla="*/ 0 h 800100"/>
                <a:gd name="connsiteX0" fmla="*/ 0 w 4000500"/>
                <a:gd name="connsiteY0" fmla="*/ 0 h 800100"/>
                <a:gd name="connsiteX1" fmla="*/ 4000500 w 4000500"/>
                <a:gd name="connsiteY1" fmla="*/ 0 h 800100"/>
                <a:gd name="connsiteX2" fmla="*/ 4000500 w 4000500"/>
                <a:gd name="connsiteY2" fmla="*/ 800100 h 800100"/>
                <a:gd name="connsiteX3" fmla="*/ 792480 w 4000500"/>
                <a:gd name="connsiteY3" fmla="*/ 800100 h 800100"/>
                <a:gd name="connsiteX4" fmla="*/ 0 w 4000500"/>
                <a:gd name="connsiteY4" fmla="*/ 0 h 800100"/>
                <a:gd name="connsiteX0" fmla="*/ 0 w 4428566"/>
                <a:gd name="connsiteY0" fmla="*/ 0 h 806393"/>
                <a:gd name="connsiteX1" fmla="*/ 4000500 w 4428566"/>
                <a:gd name="connsiteY1" fmla="*/ 0 h 806393"/>
                <a:gd name="connsiteX2" fmla="*/ 4428566 w 4428566"/>
                <a:gd name="connsiteY2" fmla="*/ 806393 h 806393"/>
                <a:gd name="connsiteX3" fmla="*/ 792480 w 4428566"/>
                <a:gd name="connsiteY3" fmla="*/ 800100 h 806393"/>
                <a:gd name="connsiteX4" fmla="*/ 0 w 4428566"/>
                <a:gd name="connsiteY4" fmla="*/ 0 h 806393"/>
                <a:gd name="connsiteX0" fmla="*/ 0 w 4428566"/>
                <a:gd name="connsiteY0" fmla="*/ 0 h 806393"/>
                <a:gd name="connsiteX1" fmla="*/ 4428566 w 4428566"/>
                <a:gd name="connsiteY1" fmla="*/ 7035 h 806393"/>
                <a:gd name="connsiteX2" fmla="*/ 4428566 w 4428566"/>
                <a:gd name="connsiteY2" fmla="*/ 806393 h 806393"/>
                <a:gd name="connsiteX3" fmla="*/ 792480 w 4428566"/>
                <a:gd name="connsiteY3" fmla="*/ 800100 h 806393"/>
                <a:gd name="connsiteX4" fmla="*/ 0 w 4428566"/>
                <a:gd name="connsiteY4" fmla="*/ 0 h 8063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28566" h="806393">
                  <a:moveTo>
                    <a:pt x="0" y="0"/>
                  </a:moveTo>
                  <a:lnTo>
                    <a:pt x="4428566" y="7035"/>
                  </a:lnTo>
                  <a:lnTo>
                    <a:pt x="4428566" y="806393"/>
                  </a:lnTo>
                  <a:lnTo>
                    <a:pt x="792480" y="800100"/>
                  </a:lnTo>
                  <a:lnTo>
                    <a:pt x="0" y="0"/>
                  </a:lnTo>
                  <a:close/>
                </a:path>
              </a:pathLst>
            </a:custGeom>
            <a:solidFill>
              <a:srgbClr val="0B84FF"/>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nSpc>
                  <a:spcPct val="120000"/>
                </a:lnSpc>
                <a:spcBef>
                  <a:spcPts val="200"/>
                </a:spcBef>
              </a:pPr>
              <a:r>
                <a:rPr lang="fr-FR" sz="1000" kern="1000">
                  <a:solidFill>
                    <a:srgbClr val="00366C"/>
                  </a:solidFill>
                  <a:effectLst/>
                  <a:ea typeface="Calibri" panose="020F0502020204030204" pitchFamily="34" charset="0"/>
                  <a:cs typeface="Times New Roman" panose="02020603050405020304" pitchFamily="18" charset="0"/>
                </a:rPr>
                <a:t> </a:t>
              </a:r>
            </a:p>
          </p:txBody>
        </p:sp>
      </p:grpSp>
      <p:pic>
        <p:nvPicPr>
          <p:cNvPr id="16" name="Graphique 218">
            <a:extLst>
              <a:ext uri="{FF2B5EF4-FFF2-40B4-BE49-F238E27FC236}">
                <a16:creationId xmlns:a16="http://schemas.microsoft.com/office/drawing/2014/main" id="{797E772C-3E32-4DC4-9154-2641BFB9AA2D}"/>
              </a:ext>
            </a:extLst>
          </p:cNvPr>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40909" y="193345"/>
            <a:ext cx="1424861" cy="311868"/>
          </a:xfrm>
          <a:prstGeom prst="rect">
            <a:avLst/>
          </a:prstGeom>
        </p:spPr>
      </p:pic>
      <p:sp>
        <p:nvSpPr>
          <p:cNvPr id="17" name="Zone de texte 2">
            <a:extLst>
              <a:ext uri="{FF2B5EF4-FFF2-40B4-BE49-F238E27FC236}">
                <a16:creationId xmlns:a16="http://schemas.microsoft.com/office/drawing/2014/main" id="{BB37616C-272E-47F1-863A-B2C92FBE80F3}"/>
              </a:ext>
            </a:extLst>
          </p:cNvPr>
          <p:cNvSpPr txBox="1">
            <a:spLocks noChangeArrowheads="1"/>
          </p:cNvSpPr>
          <p:nvPr/>
        </p:nvSpPr>
        <p:spPr bwMode="auto">
          <a:xfrm>
            <a:off x="10440745" y="130371"/>
            <a:ext cx="18367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spcBef>
                <a:spcPct val="0"/>
              </a:spcBef>
              <a:spcAft>
                <a:spcPct val="0"/>
              </a:spcAft>
            </a:pPr>
            <a:r>
              <a:rPr lang="fr-FR">
                <a:solidFill>
                  <a:schemeClr val="bg1"/>
                </a:solidFill>
                <a:latin typeface="Arial"/>
                <a:cs typeface="Arial"/>
              </a:rPr>
              <a:t>Atelier 2 HTML</a:t>
            </a:r>
            <a:endParaRPr lang="en-US">
              <a:solidFill>
                <a:schemeClr val="bg1"/>
              </a:solidFill>
            </a:endParaRPr>
          </a:p>
        </p:txBody>
      </p:sp>
      <p:cxnSp>
        <p:nvCxnSpPr>
          <p:cNvPr id="21" name="Connecteur droit 12">
            <a:extLst>
              <a:ext uri="{FF2B5EF4-FFF2-40B4-BE49-F238E27FC236}">
                <a16:creationId xmlns:a16="http://schemas.microsoft.com/office/drawing/2014/main" id="{2FD4896E-C3EA-4312-B8B9-061395FD30B9}"/>
              </a:ext>
              <a:ext uri="{C183D7F6-B498-43B3-948B-1728B52AA6E4}">
                <adec:decorative xmlns:adec="http://schemas.microsoft.com/office/drawing/2017/decorative" val="1"/>
              </a:ext>
            </a:extLst>
          </p:cNvPr>
          <p:cNvCxnSpPr>
            <a:cxnSpLocks/>
          </p:cNvCxnSpPr>
          <p:nvPr/>
        </p:nvCxnSpPr>
        <p:spPr>
          <a:xfrm>
            <a:off x="10526228" y="71037"/>
            <a:ext cx="1416204" cy="0"/>
          </a:xfrm>
          <a:prstGeom prst="line">
            <a:avLst/>
          </a:prstGeom>
          <a:ln w="57150">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25" name="Espace réservé du numéro de diapositive 24">
            <a:extLst>
              <a:ext uri="{FF2B5EF4-FFF2-40B4-BE49-F238E27FC236}">
                <a16:creationId xmlns:a16="http://schemas.microsoft.com/office/drawing/2014/main" id="{6BFAE7BC-893E-4B9B-AB04-BFD3DE9B75A1}"/>
              </a:ext>
            </a:extLst>
          </p:cNvPr>
          <p:cNvSpPr>
            <a:spLocks noGrp="1"/>
          </p:cNvSpPr>
          <p:nvPr>
            <p:ph type="sldNum" sz="quarter" idx="12"/>
          </p:nvPr>
        </p:nvSpPr>
        <p:spPr/>
        <p:txBody>
          <a:bodyPr/>
          <a:lstStyle/>
          <a:p>
            <a:r>
              <a:rPr lang="fr-FR">
                <a:cs typeface="Calibri"/>
              </a:rPr>
              <a:t>86</a:t>
            </a:r>
          </a:p>
        </p:txBody>
      </p:sp>
      <p:sp>
        <p:nvSpPr>
          <p:cNvPr id="3" name="TextBox 2">
            <a:extLst>
              <a:ext uri="{FF2B5EF4-FFF2-40B4-BE49-F238E27FC236}">
                <a16:creationId xmlns:a16="http://schemas.microsoft.com/office/drawing/2014/main" id="{300F317F-220A-C48E-5C15-8F401C4C2259}"/>
              </a:ext>
            </a:extLst>
          </p:cNvPr>
          <p:cNvSpPr txBox="1"/>
          <p:nvPr/>
        </p:nvSpPr>
        <p:spPr>
          <a:xfrm>
            <a:off x="3094404" y="367690"/>
            <a:ext cx="5994400" cy="41395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lnSpc>
                <a:spcPct val="110000"/>
              </a:lnSpc>
              <a:spcBef>
                <a:spcPts val="1200"/>
              </a:spcBef>
              <a:spcAft>
                <a:spcPts val="200"/>
              </a:spcAft>
            </a:pPr>
            <a:r>
              <a:rPr lang="fr-FR" sz="2000" b="1">
                <a:cs typeface="Calibri"/>
              </a:rPr>
              <a:t>Découverte du CSS et application</a:t>
            </a:r>
          </a:p>
        </p:txBody>
      </p:sp>
      <p:sp>
        <p:nvSpPr>
          <p:cNvPr id="4" name="Espace réservé du contenu 2">
            <a:extLst>
              <a:ext uri="{FF2B5EF4-FFF2-40B4-BE49-F238E27FC236}">
                <a16:creationId xmlns:a16="http://schemas.microsoft.com/office/drawing/2014/main" id="{A89E0A5D-996B-19E8-94DB-84BF450C7363}"/>
              </a:ext>
            </a:extLst>
          </p:cNvPr>
          <p:cNvSpPr txBox="1">
            <a:spLocks/>
          </p:cNvSpPr>
          <p:nvPr/>
        </p:nvSpPr>
        <p:spPr>
          <a:xfrm>
            <a:off x="1487365" y="875690"/>
            <a:ext cx="9213850" cy="393700"/>
          </a:xfrm>
          <a:prstGeom prst="rect">
            <a:avLst/>
          </a:prstGeom>
        </p:spPr>
        <p:txBody>
          <a:bodyPr lIns="91440" tIns="45720" rIns="91440" bIns="45720" anchor="t">
            <a:normAutofit fontScale="92500" lnSpcReduction="10000"/>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fr-FR" b="1" noProof="1">
                <a:solidFill>
                  <a:schemeClr val="accent1"/>
                </a:solidFill>
                <a:cs typeface="Calibri"/>
              </a:rPr>
              <a:t>Flexbox</a:t>
            </a:r>
            <a:r>
              <a:rPr lang="fr-FR" b="1">
                <a:solidFill>
                  <a:schemeClr val="accent1"/>
                </a:solidFill>
                <a:cs typeface="Calibri"/>
              </a:rPr>
              <a:t> : aligner sur le Main Axis</a:t>
            </a:r>
            <a:endParaRPr lang="fr-FR">
              <a:solidFill>
                <a:schemeClr val="accent1"/>
              </a:solidFill>
            </a:endParaRPr>
          </a:p>
          <a:p>
            <a:pPr marL="0" indent="0" algn="ctr">
              <a:buNone/>
            </a:pPr>
            <a:endParaRPr lang="fr-FR" b="1">
              <a:solidFill>
                <a:schemeClr val="accent1"/>
              </a:solidFill>
              <a:cs typeface="Calibri"/>
            </a:endParaRPr>
          </a:p>
        </p:txBody>
      </p:sp>
      <p:sp>
        <p:nvSpPr>
          <p:cNvPr id="2" name="ZoneTexte 1">
            <a:extLst>
              <a:ext uri="{FF2B5EF4-FFF2-40B4-BE49-F238E27FC236}">
                <a16:creationId xmlns:a16="http://schemas.microsoft.com/office/drawing/2014/main" id="{1374EC2F-5216-0A4D-A972-AA86520D59EA}"/>
              </a:ext>
            </a:extLst>
          </p:cNvPr>
          <p:cNvSpPr txBox="1"/>
          <p:nvPr/>
        </p:nvSpPr>
        <p:spPr>
          <a:xfrm>
            <a:off x="957385" y="1809750"/>
            <a:ext cx="10272589" cy="320985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14999"/>
              </a:lnSpc>
              <a:spcAft>
                <a:spcPts val="1125"/>
              </a:spcAft>
            </a:pPr>
            <a:r>
              <a:rPr lang="fr-FR" noProof="1">
                <a:latin typeface="Calibri"/>
                <a:ea typeface="Calibri"/>
                <a:cs typeface="Calibri"/>
              </a:rPr>
              <a:t>Pour changer l’alignement des éléments disposés horizontalement (disposition flex par défaut), on va utiliser </a:t>
            </a:r>
            <a:r>
              <a:rPr lang="fr-FR" noProof="1">
                <a:solidFill>
                  <a:srgbClr val="FF0000"/>
                </a:solidFill>
                <a:latin typeface="Calibri"/>
                <a:ea typeface="Calibri"/>
                <a:cs typeface="Calibri"/>
              </a:rPr>
              <a:t>« justify-content </a:t>
            </a:r>
            <a:r>
              <a:rPr lang="fr-FR" noProof="1">
                <a:latin typeface="Calibri"/>
                <a:ea typeface="Calibri"/>
                <a:cs typeface="Calibri"/>
              </a:rPr>
              <a:t>» , qui peut prendre ces valeurs :</a:t>
            </a:r>
            <a:endParaRPr lang="en-US" noProof="1">
              <a:ea typeface="+mn-lt"/>
              <a:cs typeface="+mn-lt"/>
            </a:endParaRPr>
          </a:p>
          <a:p>
            <a:pPr marL="342900" indent="-342900">
              <a:lnSpc>
                <a:spcPct val="114999"/>
              </a:lnSpc>
              <a:spcAft>
                <a:spcPts val="225"/>
              </a:spcAft>
              <a:buFont typeface="Symbol,Sans-Serif"/>
              <a:buChar char=""/>
            </a:pPr>
            <a:r>
              <a:rPr lang="fr-FR" b="1" noProof="1">
                <a:latin typeface="Calibri"/>
                <a:ea typeface="Calibri"/>
                <a:cs typeface="Calibri"/>
              </a:rPr>
              <a:t>flex-start</a:t>
            </a:r>
            <a:r>
              <a:rPr lang="fr-FR" noProof="1">
                <a:latin typeface="Calibri"/>
                <a:ea typeface="Calibri"/>
                <a:cs typeface="Calibri"/>
              </a:rPr>
              <a:t> : alignés au début (par défaut) ;</a:t>
            </a:r>
            <a:endParaRPr lang="en-US" noProof="1">
              <a:ea typeface="+mn-lt"/>
              <a:cs typeface="+mn-lt"/>
            </a:endParaRPr>
          </a:p>
          <a:p>
            <a:pPr marL="342900" indent="-342900">
              <a:lnSpc>
                <a:spcPct val="114999"/>
              </a:lnSpc>
              <a:spcAft>
                <a:spcPts val="225"/>
              </a:spcAft>
              <a:buFont typeface="Symbol,Sans-Serif"/>
              <a:buChar char=""/>
            </a:pPr>
            <a:r>
              <a:rPr lang="fr-FR" b="1" noProof="1">
                <a:latin typeface="Calibri"/>
                <a:ea typeface="Calibri"/>
                <a:cs typeface="Calibri"/>
              </a:rPr>
              <a:t>flex-end</a:t>
            </a:r>
            <a:r>
              <a:rPr lang="fr-FR" noProof="1">
                <a:latin typeface="Calibri"/>
                <a:ea typeface="Calibri"/>
                <a:cs typeface="Calibri"/>
              </a:rPr>
              <a:t> : alignés à la fin ;</a:t>
            </a:r>
            <a:endParaRPr lang="en-US" noProof="1">
              <a:ea typeface="+mn-lt"/>
              <a:cs typeface="+mn-lt"/>
            </a:endParaRPr>
          </a:p>
          <a:p>
            <a:pPr marL="342900" indent="-342900">
              <a:lnSpc>
                <a:spcPct val="114999"/>
              </a:lnSpc>
              <a:spcAft>
                <a:spcPts val="225"/>
              </a:spcAft>
              <a:buFont typeface="Symbol,Sans-Serif"/>
              <a:buChar char=""/>
            </a:pPr>
            <a:r>
              <a:rPr lang="fr-FR" b="1" noProof="1">
                <a:latin typeface="Calibri"/>
                <a:ea typeface="Calibri"/>
                <a:cs typeface="Calibri"/>
              </a:rPr>
              <a:t>center</a:t>
            </a:r>
            <a:r>
              <a:rPr lang="fr-FR" noProof="1">
                <a:latin typeface="Calibri"/>
                <a:ea typeface="Calibri"/>
                <a:cs typeface="Calibri"/>
              </a:rPr>
              <a:t> : alignés au centre ;</a:t>
            </a:r>
            <a:endParaRPr lang="en-US" noProof="1">
              <a:ea typeface="+mn-lt"/>
              <a:cs typeface="+mn-lt"/>
            </a:endParaRPr>
          </a:p>
          <a:p>
            <a:pPr marL="342900" indent="-342900">
              <a:lnSpc>
                <a:spcPct val="114999"/>
              </a:lnSpc>
              <a:spcAft>
                <a:spcPts val="225"/>
              </a:spcAft>
              <a:buFont typeface="Symbol,Sans-Serif"/>
              <a:buChar char=""/>
            </a:pPr>
            <a:r>
              <a:rPr lang="fr-FR" b="1" noProof="1">
                <a:latin typeface="Calibri"/>
                <a:ea typeface="Calibri"/>
                <a:cs typeface="Calibri"/>
              </a:rPr>
              <a:t>space-between</a:t>
            </a:r>
            <a:r>
              <a:rPr lang="fr-FR" noProof="1">
                <a:latin typeface="Calibri"/>
                <a:ea typeface="Calibri"/>
                <a:cs typeface="Calibri"/>
              </a:rPr>
              <a:t> : les éléments sont étirés sur tout l'axe (il y a de l'espace entre eux) ;</a:t>
            </a:r>
            <a:endParaRPr lang="en-US" noProof="1">
              <a:ea typeface="+mn-lt"/>
              <a:cs typeface="+mn-lt"/>
            </a:endParaRPr>
          </a:p>
          <a:p>
            <a:pPr marL="342900" indent="-342900">
              <a:lnSpc>
                <a:spcPct val="114999"/>
              </a:lnSpc>
              <a:spcAft>
                <a:spcPts val="225"/>
              </a:spcAft>
              <a:buFont typeface="Symbol,Sans-Serif"/>
              <a:buChar char=""/>
            </a:pPr>
            <a:r>
              <a:rPr lang="fr-FR" b="1" noProof="1">
                <a:latin typeface="Calibri"/>
                <a:ea typeface="Calibri"/>
                <a:cs typeface="Calibri"/>
              </a:rPr>
              <a:t>space-around</a:t>
            </a:r>
            <a:r>
              <a:rPr lang="fr-FR" noProof="1">
                <a:latin typeface="Calibri"/>
                <a:ea typeface="Calibri"/>
                <a:cs typeface="Calibri"/>
              </a:rPr>
              <a:t> : idem, les éléments sont étirés sur tout l'axe, mais ils laissent aussi de l'espace sur les extrémités.</a:t>
            </a:r>
            <a:endParaRPr lang="en-US" noProof="1">
              <a:ea typeface="+mn-lt"/>
              <a:cs typeface="+mn-lt"/>
            </a:endParaRPr>
          </a:p>
          <a:p>
            <a:pPr marL="228600">
              <a:lnSpc>
                <a:spcPct val="114999"/>
              </a:lnSpc>
              <a:spcAft>
                <a:spcPts val="1000"/>
              </a:spcAft>
            </a:pPr>
            <a:endParaRPr lang="fr-FR" b="1" noProof="1">
              <a:latin typeface="Calibri"/>
              <a:ea typeface="Calibri"/>
              <a:cs typeface="Calibri"/>
            </a:endParaRPr>
          </a:p>
        </p:txBody>
      </p:sp>
    </p:spTree>
    <p:extLst>
      <p:ext uri="{BB962C8B-B14F-4D97-AF65-F5344CB8AC3E}">
        <p14:creationId xmlns:p14="http://schemas.microsoft.com/office/powerpoint/2010/main" val="427103696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Connecteur droit 12">
            <a:extLst>
              <a:ext uri="{FF2B5EF4-FFF2-40B4-BE49-F238E27FC236}">
                <a16:creationId xmlns:a16="http://schemas.microsoft.com/office/drawing/2014/main" id="{7F409621-235B-42B7-8C57-C671A5B850E8}"/>
              </a:ext>
              <a:ext uri="{C183D7F6-B498-43B3-948B-1728B52AA6E4}">
                <adec:decorative xmlns:adec="http://schemas.microsoft.com/office/drawing/2017/decorative" val="1"/>
              </a:ext>
            </a:extLst>
          </p:cNvPr>
          <p:cNvCxnSpPr>
            <a:cxnSpLocks/>
          </p:cNvCxnSpPr>
          <p:nvPr/>
        </p:nvCxnSpPr>
        <p:spPr>
          <a:xfrm>
            <a:off x="240908" y="6459681"/>
            <a:ext cx="0" cy="398319"/>
          </a:xfrm>
          <a:prstGeom prst="line">
            <a:avLst/>
          </a:prstGeom>
          <a:ln w="139700">
            <a:solidFill>
              <a:schemeClr val="accent2"/>
            </a:solidFill>
            <a:prstDash val="solid"/>
          </a:ln>
        </p:spPr>
        <p:style>
          <a:lnRef idx="1">
            <a:schemeClr val="accent1"/>
          </a:lnRef>
          <a:fillRef idx="0">
            <a:schemeClr val="accent1"/>
          </a:fillRef>
          <a:effectRef idx="0">
            <a:schemeClr val="accent1"/>
          </a:effectRef>
          <a:fontRef idx="minor">
            <a:schemeClr val="tx1"/>
          </a:fontRef>
        </p:style>
      </p:cxnSp>
      <p:grpSp>
        <p:nvGrpSpPr>
          <p:cNvPr id="13" name="Groupe 12">
            <a:extLst>
              <a:ext uri="{FF2B5EF4-FFF2-40B4-BE49-F238E27FC236}">
                <a16:creationId xmlns:a16="http://schemas.microsoft.com/office/drawing/2014/main" id="{85DCF745-39CA-459B-8ACF-F7DEC90EFF33}"/>
              </a:ext>
              <a:ext uri="{C183D7F6-B498-43B3-948B-1728B52AA6E4}">
                <adec:decorative xmlns:adec="http://schemas.microsoft.com/office/drawing/2017/decorative" val="1"/>
              </a:ext>
            </a:extLst>
          </p:cNvPr>
          <p:cNvGrpSpPr/>
          <p:nvPr/>
        </p:nvGrpSpPr>
        <p:grpSpPr>
          <a:xfrm>
            <a:off x="9233656" y="-30668"/>
            <a:ext cx="2958344" cy="565210"/>
            <a:chOff x="1216702" y="-785818"/>
            <a:chExt cx="6391124" cy="1384729"/>
          </a:xfrm>
        </p:grpSpPr>
        <p:sp>
          <p:nvSpPr>
            <p:cNvPr id="14" name="Rectangle 1">
              <a:extLst>
                <a:ext uri="{FF2B5EF4-FFF2-40B4-BE49-F238E27FC236}">
                  <a16:creationId xmlns:a16="http://schemas.microsoft.com/office/drawing/2014/main" id="{1DD38E9F-DD41-498F-8651-C39F97B54463}"/>
                </a:ext>
              </a:extLst>
            </p:cNvPr>
            <p:cNvSpPr/>
            <p:nvPr/>
          </p:nvSpPr>
          <p:spPr>
            <a:xfrm>
              <a:off x="1216702" y="-755745"/>
              <a:ext cx="2792437" cy="728927"/>
            </a:xfrm>
            <a:custGeom>
              <a:avLst/>
              <a:gdLst>
                <a:gd name="connsiteX0" fmla="*/ 0 w 2778276"/>
                <a:gd name="connsiteY0" fmla="*/ 0 h 471777"/>
                <a:gd name="connsiteX1" fmla="*/ 2778276 w 2778276"/>
                <a:gd name="connsiteY1" fmla="*/ 0 h 471777"/>
                <a:gd name="connsiteX2" fmla="*/ 2778276 w 2778276"/>
                <a:gd name="connsiteY2" fmla="*/ 471777 h 471777"/>
                <a:gd name="connsiteX3" fmla="*/ 0 w 2778276"/>
                <a:gd name="connsiteY3" fmla="*/ 471777 h 471777"/>
                <a:gd name="connsiteX4" fmla="*/ 0 w 2778276"/>
                <a:gd name="connsiteY4" fmla="*/ 0 h 471777"/>
                <a:gd name="connsiteX0" fmla="*/ 0 w 2778276"/>
                <a:gd name="connsiteY0" fmla="*/ 0 h 499912"/>
                <a:gd name="connsiteX1" fmla="*/ 2778276 w 2778276"/>
                <a:gd name="connsiteY1" fmla="*/ 0 h 499912"/>
                <a:gd name="connsiteX2" fmla="*/ 2778276 w 2778276"/>
                <a:gd name="connsiteY2" fmla="*/ 471777 h 499912"/>
                <a:gd name="connsiteX3" fmla="*/ 576775 w 2778276"/>
                <a:gd name="connsiteY3" fmla="*/ 499912 h 499912"/>
                <a:gd name="connsiteX4" fmla="*/ 0 w 2778276"/>
                <a:gd name="connsiteY4" fmla="*/ 0 h 499912"/>
                <a:gd name="connsiteX0" fmla="*/ 0 w 2792344"/>
                <a:gd name="connsiteY0" fmla="*/ 0 h 514001"/>
                <a:gd name="connsiteX1" fmla="*/ 2778276 w 2792344"/>
                <a:gd name="connsiteY1" fmla="*/ 0 h 514001"/>
                <a:gd name="connsiteX2" fmla="*/ 2792344 w 2792344"/>
                <a:gd name="connsiteY2" fmla="*/ 514001 h 514001"/>
                <a:gd name="connsiteX3" fmla="*/ 576775 w 2792344"/>
                <a:gd name="connsiteY3" fmla="*/ 499912 h 514001"/>
                <a:gd name="connsiteX4" fmla="*/ 0 w 2792344"/>
                <a:gd name="connsiteY4" fmla="*/ 0 h 514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2344" h="514001">
                  <a:moveTo>
                    <a:pt x="0" y="0"/>
                  </a:moveTo>
                  <a:lnTo>
                    <a:pt x="2778276" y="0"/>
                  </a:lnTo>
                  <a:lnTo>
                    <a:pt x="2792344" y="514001"/>
                  </a:lnTo>
                  <a:lnTo>
                    <a:pt x="576775" y="499912"/>
                  </a:lnTo>
                  <a:lnTo>
                    <a:pt x="0" y="0"/>
                  </a:lnTo>
                  <a:close/>
                </a:path>
              </a:pathLst>
            </a:custGeom>
            <a:solidFill>
              <a:srgbClr val="EE740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fr-FR">
                <a:solidFill>
                  <a:srgbClr val="00366C"/>
                </a:solidFill>
              </a:endParaRPr>
            </a:p>
          </p:txBody>
        </p:sp>
        <p:sp>
          <p:nvSpPr>
            <p:cNvPr id="15" name="Rectangle 2">
              <a:extLst>
                <a:ext uri="{FF2B5EF4-FFF2-40B4-BE49-F238E27FC236}">
                  <a16:creationId xmlns:a16="http://schemas.microsoft.com/office/drawing/2014/main" id="{ADAB0AEC-795E-4826-A0D6-2720A6B5F17E}"/>
                </a:ext>
              </a:extLst>
            </p:cNvPr>
            <p:cNvSpPr/>
            <p:nvPr/>
          </p:nvSpPr>
          <p:spPr>
            <a:xfrm>
              <a:off x="1968078" y="-785818"/>
              <a:ext cx="5639748" cy="1384729"/>
            </a:xfrm>
            <a:custGeom>
              <a:avLst/>
              <a:gdLst>
                <a:gd name="connsiteX0" fmla="*/ 0 w 4000500"/>
                <a:gd name="connsiteY0" fmla="*/ 0 h 800100"/>
                <a:gd name="connsiteX1" fmla="*/ 4000500 w 4000500"/>
                <a:gd name="connsiteY1" fmla="*/ 0 h 800100"/>
                <a:gd name="connsiteX2" fmla="*/ 4000500 w 4000500"/>
                <a:gd name="connsiteY2" fmla="*/ 800100 h 800100"/>
                <a:gd name="connsiteX3" fmla="*/ 0 w 4000500"/>
                <a:gd name="connsiteY3" fmla="*/ 800100 h 800100"/>
                <a:gd name="connsiteX4" fmla="*/ 0 w 4000500"/>
                <a:gd name="connsiteY4" fmla="*/ 0 h 800100"/>
                <a:gd name="connsiteX0" fmla="*/ 0 w 4000500"/>
                <a:gd name="connsiteY0" fmla="*/ 0 h 800100"/>
                <a:gd name="connsiteX1" fmla="*/ 4000500 w 4000500"/>
                <a:gd name="connsiteY1" fmla="*/ 0 h 800100"/>
                <a:gd name="connsiteX2" fmla="*/ 4000500 w 4000500"/>
                <a:gd name="connsiteY2" fmla="*/ 800100 h 800100"/>
                <a:gd name="connsiteX3" fmla="*/ 792480 w 4000500"/>
                <a:gd name="connsiteY3" fmla="*/ 800100 h 800100"/>
                <a:gd name="connsiteX4" fmla="*/ 0 w 4000500"/>
                <a:gd name="connsiteY4" fmla="*/ 0 h 800100"/>
                <a:gd name="connsiteX0" fmla="*/ 0 w 4428566"/>
                <a:gd name="connsiteY0" fmla="*/ 0 h 806393"/>
                <a:gd name="connsiteX1" fmla="*/ 4000500 w 4428566"/>
                <a:gd name="connsiteY1" fmla="*/ 0 h 806393"/>
                <a:gd name="connsiteX2" fmla="*/ 4428566 w 4428566"/>
                <a:gd name="connsiteY2" fmla="*/ 806393 h 806393"/>
                <a:gd name="connsiteX3" fmla="*/ 792480 w 4428566"/>
                <a:gd name="connsiteY3" fmla="*/ 800100 h 806393"/>
                <a:gd name="connsiteX4" fmla="*/ 0 w 4428566"/>
                <a:gd name="connsiteY4" fmla="*/ 0 h 806393"/>
                <a:gd name="connsiteX0" fmla="*/ 0 w 4428566"/>
                <a:gd name="connsiteY0" fmla="*/ 0 h 806393"/>
                <a:gd name="connsiteX1" fmla="*/ 4428566 w 4428566"/>
                <a:gd name="connsiteY1" fmla="*/ 7035 h 806393"/>
                <a:gd name="connsiteX2" fmla="*/ 4428566 w 4428566"/>
                <a:gd name="connsiteY2" fmla="*/ 806393 h 806393"/>
                <a:gd name="connsiteX3" fmla="*/ 792480 w 4428566"/>
                <a:gd name="connsiteY3" fmla="*/ 800100 h 806393"/>
                <a:gd name="connsiteX4" fmla="*/ 0 w 4428566"/>
                <a:gd name="connsiteY4" fmla="*/ 0 h 8063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28566" h="806393">
                  <a:moveTo>
                    <a:pt x="0" y="0"/>
                  </a:moveTo>
                  <a:lnTo>
                    <a:pt x="4428566" y="7035"/>
                  </a:lnTo>
                  <a:lnTo>
                    <a:pt x="4428566" y="806393"/>
                  </a:lnTo>
                  <a:lnTo>
                    <a:pt x="792480" y="800100"/>
                  </a:lnTo>
                  <a:lnTo>
                    <a:pt x="0" y="0"/>
                  </a:lnTo>
                  <a:close/>
                </a:path>
              </a:pathLst>
            </a:custGeom>
            <a:solidFill>
              <a:srgbClr val="0B84FF"/>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nSpc>
                  <a:spcPct val="120000"/>
                </a:lnSpc>
                <a:spcBef>
                  <a:spcPts val="200"/>
                </a:spcBef>
              </a:pPr>
              <a:r>
                <a:rPr lang="fr-FR" sz="1000" kern="1000">
                  <a:solidFill>
                    <a:srgbClr val="00366C"/>
                  </a:solidFill>
                  <a:effectLst/>
                  <a:ea typeface="Calibri" panose="020F0502020204030204" pitchFamily="34" charset="0"/>
                  <a:cs typeface="Times New Roman" panose="02020603050405020304" pitchFamily="18" charset="0"/>
                </a:rPr>
                <a:t> </a:t>
              </a:r>
            </a:p>
          </p:txBody>
        </p:sp>
      </p:grpSp>
      <p:pic>
        <p:nvPicPr>
          <p:cNvPr id="16" name="Graphique 218">
            <a:extLst>
              <a:ext uri="{FF2B5EF4-FFF2-40B4-BE49-F238E27FC236}">
                <a16:creationId xmlns:a16="http://schemas.microsoft.com/office/drawing/2014/main" id="{797E772C-3E32-4DC4-9154-2641BFB9AA2D}"/>
              </a:ext>
            </a:extLst>
          </p:cNvPr>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40909" y="193345"/>
            <a:ext cx="1424861" cy="311868"/>
          </a:xfrm>
          <a:prstGeom prst="rect">
            <a:avLst/>
          </a:prstGeom>
        </p:spPr>
      </p:pic>
      <p:sp>
        <p:nvSpPr>
          <p:cNvPr id="17" name="Zone de texte 2">
            <a:extLst>
              <a:ext uri="{FF2B5EF4-FFF2-40B4-BE49-F238E27FC236}">
                <a16:creationId xmlns:a16="http://schemas.microsoft.com/office/drawing/2014/main" id="{BB37616C-272E-47F1-863A-B2C92FBE80F3}"/>
              </a:ext>
            </a:extLst>
          </p:cNvPr>
          <p:cNvSpPr txBox="1">
            <a:spLocks noChangeArrowheads="1"/>
          </p:cNvSpPr>
          <p:nvPr/>
        </p:nvSpPr>
        <p:spPr bwMode="auto">
          <a:xfrm>
            <a:off x="10440745" y="130371"/>
            <a:ext cx="18367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spcBef>
                <a:spcPct val="0"/>
              </a:spcBef>
              <a:spcAft>
                <a:spcPct val="0"/>
              </a:spcAft>
            </a:pPr>
            <a:r>
              <a:rPr lang="fr-FR">
                <a:solidFill>
                  <a:schemeClr val="bg1"/>
                </a:solidFill>
                <a:latin typeface="Arial"/>
                <a:cs typeface="Arial"/>
              </a:rPr>
              <a:t>Atelier 2 HTML</a:t>
            </a:r>
            <a:endParaRPr lang="en-US">
              <a:solidFill>
                <a:schemeClr val="bg1"/>
              </a:solidFill>
            </a:endParaRPr>
          </a:p>
        </p:txBody>
      </p:sp>
      <p:cxnSp>
        <p:nvCxnSpPr>
          <p:cNvPr id="21" name="Connecteur droit 12">
            <a:extLst>
              <a:ext uri="{FF2B5EF4-FFF2-40B4-BE49-F238E27FC236}">
                <a16:creationId xmlns:a16="http://schemas.microsoft.com/office/drawing/2014/main" id="{2FD4896E-C3EA-4312-B8B9-061395FD30B9}"/>
              </a:ext>
              <a:ext uri="{C183D7F6-B498-43B3-948B-1728B52AA6E4}">
                <adec:decorative xmlns:adec="http://schemas.microsoft.com/office/drawing/2017/decorative" val="1"/>
              </a:ext>
            </a:extLst>
          </p:cNvPr>
          <p:cNvCxnSpPr>
            <a:cxnSpLocks/>
          </p:cNvCxnSpPr>
          <p:nvPr/>
        </p:nvCxnSpPr>
        <p:spPr>
          <a:xfrm>
            <a:off x="10526228" y="71037"/>
            <a:ext cx="1416204" cy="0"/>
          </a:xfrm>
          <a:prstGeom prst="line">
            <a:avLst/>
          </a:prstGeom>
          <a:ln w="57150">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25" name="Espace réservé du numéro de diapositive 24">
            <a:extLst>
              <a:ext uri="{FF2B5EF4-FFF2-40B4-BE49-F238E27FC236}">
                <a16:creationId xmlns:a16="http://schemas.microsoft.com/office/drawing/2014/main" id="{6BFAE7BC-893E-4B9B-AB04-BFD3DE9B75A1}"/>
              </a:ext>
            </a:extLst>
          </p:cNvPr>
          <p:cNvSpPr>
            <a:spLocks noGrp="1"/>
          </p:cNvSpPr>
          <p:nvPr>
            <p:ph type="sldNum" sz="quarter" idx="12"/>
          </p:nvPr>
        </p:nvSpPr>
        <p:spPr/>
        <p:txBody>
          <a:bodyPr/>
          <a:lstStyle/>
          <a:p>
            <a:r>
              <a:rPr lang="fr-FR">
                <a:cs typeface="Calibri"/>
              </a:rPr>
              <a:t>87</a:t>
            </a:r>
          </a:p>
        </p:txBody>
      </p:sp>
      <p:sp>
        <p:nvSpPr>
          <p:cNvPr id="3" name="TextBox 2">
            <a:extLst>
              <a:ext uri="{FF2B5EF4-FFF2-40B4-BE49-F238E27FC236}">
                <a16:creationId xmlns:a16="http://schemas.microsoft.com/office/drawing/2014/main" id="{300F317F-220A-C48E-5C15-8F401C4C2259}"/>
              </a:ext>
            </a:extLst>
          </p:cNvPr>
          <p:cNvSpPr txBox="1"/>
          <p:nvPr/>
        </p:nvSpPr>
        <p:spPr>
          <a:xfrm>
            <a:off x="3094404" y="367690"/>
            <a:ext cx="5994400" cy="41395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lnSpc>
                <a:spcPct val="110000"/>
              </a:lnSpc>
              <a:spcBef>
                <a:spcPts val="1200"/>
              </a:spcBef>
              <a:spcAft>
                <a:spcPts val="200"/>
              </a:spcAft>
            </a:pPr>
            <a:r>
              <a:rPr lang="fr-FR" sz="2000" b="1">
                <a:cs typeface="Calibri"/>
              </a:rPr>
              <a:t>Découverte du CSS et application</a:t>
            </a:r>
          </a:p>
        </p:txBody>
      </p:sp>
      <p:sp>
        <p:nvSpPr>
          <p:cNvPr id="4" name="Espace réservé du contenu 2">
            <a:extLst>
              <a:ext uri="{FF2B5EF4-FFF2-40B4-BE49-F238E27FC236}">
                <a16:creationId xmlns:a16="http://schemas.microsoft.com/office/drawing/2014/main" id="{A89E0A5D-996B-19E8-94DB-84BF450C7363}"/>
              </a:ext>
            </a:extLst>
          </p:cNvPr>
          <p:cNvSpPr txBox="1">
            <a:spLocks/>
          </p:cNvSpPr>
          <p:nvPr/>
        </p:nvSpPr>
        <p:spPr>
          <a:xfrm>
            <a:off x="1487365" y="875690"/>
            <a:ext cx="9213850" cy="393700"/>
          </a:xfrm>
          <a:prstGeom prst="rect">
            <a:avLst/>
          </a:prstGeom>
        </p:spPr>
        <p:txBody>
          <a:bodyPr lIns="91440" tIns="45720" rIns="91440" bIns="45720" anchor="t">
            <a:normAutofit fontScale="92500" lnSpcReduction="10000"/>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fr-FR" b="1" noProof="1">
                <a:solidFill>
                  <a:schemeClr val="accent1"/>
                </a:solidFill>
                <a:cs typeface="Calibri"/>
              </a:rPr>
              <a:t>Flexbox</a:t>
            </a:r>
            <a:r>
              <a:rPr lang="fr-FR" b="1">
                <a:solidFill>
                  <a:schemeClr val="accent1"/>
                </a:solidFill>
                <a:cs typeface="Calibri"/>
              </a:rPr>
              <a:t> : aligner sur le Main Axis</a:t>
            </a:r>
            <a:endParaRPr lang="fr-FR">
              <a:solidFill>
                <a:schemeClr val="accent1"/>
              </a:solidFill>
            </a:endParaRPr>
          </a:p>
          <a:p>
            <a:pPr marL="0" indent="0" algn="ctr">
              <a:buNone/>
            </a:pPr>
            <a:endParaRPr lang="fr-FR" b="1">
              <a:solidFill>
                <a:schemeClr val="accent1"/>
              </a:solidFill>
              <a:cs typeface="Calibri"/>
            </a:endParaRPr>
          </a:p>
        </p:txBody>
      </p:sp>
      <p:sp>
        <p:nvSpPr>
          <p:cNvPr id="2" name="ZoneTexte 1">
            <a:extLst>
              <a:ext uri="{FF2B5EF4-FFF2-40B4-BE49-F238E27FC236}">
                <a16:creationId xmlns:a16="http://schemas.microsoft.com/office/drawing/2014/main" id="{1374EC2F-5216-0A4D-A972-AA86520D59EA}"/>
              </a:ext>
            </a:extLst>
          </p:cNvPr>
          <p:cNvSpPr txBox="1"/>
          <p:nvPr/>
        </p:nvSpPr>
        <p:spPr>
          <a:xfrm>
            <a:off x="957385" y="1809750"/>
            <a:ext cx="10272589" cy="39215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14999"/>
              </a:lnSpc>
              <a:spcAft>
                <a:spcPts val="1125"/>
              </a:spcAft>
            </a:pPr>
            <a:endParaRPr lang="fr-FR" noProof="1">
              <a:latin typeface="Calibri"/>
              <a:ea typeface="Calibri"/>
              <a:cs typeface="Calibri"/>
            </a:endParaRPr>
          </a:p>
        </p:txBody>
      </p:sp>
      <p:sp>
        <p:nvSpPr>
          <p:cNvPr id="6" name="ZoneTexte 5">
            <a:extLst>
              <a:ext uri="{FF2B5EF4-FFF2-40B4-BE49-F238E27FC236}">
                <a16:creationId xmlns:a16="http://schemas.microsoft.com/office/drawing/2014/main" id="{168A991B-F096-0339-96E9-335C2A53705F}"/>
              </a:ext>
            </a:extLst>
          </p:cNvPr>
          <p:cNvSpPr txBox="1"/>
          <p:nvPr/>
        </p:nvSpPr>
        <p:spPr>
          <a:xfrm>
            <a:off x="1174898" y="2248368"/>
            <a:ext cx="9980782" cy="392159"/>
          </a:xfrm>
          <a:prstGeom prst="rect">
            <a:avLst/>
          </a:prstGeom>
          <a:noFill/>
        </p:spPr>
        <p:txBody>
          <a:bodyPr wrap="square">
            <a:spAutoFit/>
          </a:bodyPr>
          <a:lstStyle/>
          <a:p>
            <a:pPr>
              <a:lnSpc>
                <a:spcPct val="115000"/>
              </a:lnSpc>
              <a:spcAft>
                <a:spcPts val="1125"/>
              </a:spcAft>
            </a:pPr>
            <a:r>
              <a:rPr lang="fr-FR" sz="18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Exemple :</a:t>
            </a:r>
          </a:p>
        </p:txBody>
      </p:sp>
      <p:sp>
        <p:nvSpPr>
          <p:cNvPr id="8" name="Rectangle 7">
            <a:extLst>
              <a:ext uri="{FF2B5EF4-FFF2-40B4-BE49-F238E27FC236}">
                <a16:creationId xmlns:a16="http://schemas.microsoft.com/office/drawing/2014/main" id="{DC996BA7-BFF0-3ED1-311A-2C127750A492}"/>
              </a:ext>
            </a:extLst>
          </p:cNvPr>
          <p:cNvSpPr>
            <a:spLocks noChangeArrowheads="1"/>
          </p:cNvSpPr>
          <p:nvPr/>
        </p:nvSpPr>
        <p:spPr bwMode="auto">
          <a:xfrm>
            <a:off x="1259958" y="2740122"/>
            <a:ext cx="3997842" cy="1015663"/>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defRPr>
                <a:solidFill>
                  <a:schemeClr val="tx1"/>
                </a:solidFill>
                <a:latin typeface="Arial" panose="020B0604020202020204" pitchFamily="34" charset="0"/>
              </a:defRPr>
            </a:lvl1pPr>
            <a:lvl2pPr eaLnBrk="0" fontAlgn="base" hangingPunct="0">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defRPr>
                <a:solidFill>
                  <a:schemeClr val="tx1"/>
                </a:solidFill>
                <a:latin typeface="Arial" panose="020B0604020202020204" pitchFamily="34" charset="0"/>
              </a:defRPr>
            </a:lvl2pPr>
            <a:lvl3pPr eaLnBrk="0" fontAlgn="base" hangingPunct="0">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defRPr>
                <a:solidFill>
                  <a:schemeClr val="tx1"/>
                </a:solidFill>
                <a:latin typeface="Arial" panose="020B0604020202020204" pitchFamily="34" charset="0"/>
              </a:defRPr>
            </a:lvl3pPr>
            <a:lvl4pPr eaLnBrk="0" fontAlgn="base" hangingPunct="0">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defRPr>
                <a:solidFill>
                  <a:schemeClr val="tx1"/>
                </a:solidFill>
                <a:latin typeface="Arial" panose="020B0604020202020204" pitchFamily="34" charset="0"/>
              </a:defRPr>
            </a:lvl4pPr>
            <a:lvl5pPr eaLnBrk="0" fontAlgn="base" hangingPunct="0">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defRPr>
                <a:solidFill>
                  <a:schemeClr val="tx1"/>
                </a:solidFill>
                <a:latin typeface="Arial" panose="020B0604020202020204" pitchFamily="34" charset="0"/>
              </a:defRPr>
            </a:lvl5pPr>
            <a:lvl6pPr eaLnBrk="0" fontAlgn="base" hangingPunct="0">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defRPr>
                <a:solidFill>
                  <a:schemeClr val="tx1"/>
                </a:solidFill>
                <a:latin typeface="Arial" panose="020B0604020202020204" pitchFamily="34" charset="0"/>
              </a:defRPr>
            </a:lvl6pPr>
            <a:lvl7pPr eaLnBrk="0" fontAlgn="base" hangingPunct="0">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defRPr>
                <a:solidFill>
                  <a:schemeClr val="tx1"/>
                </a:solidFill>
                <a:latin typeface="Arial" panose="020B0604020202020204" pitchFamily="34" charset="0"/>
              </a:defRPr>
            </a:lvl7pPr>
            <a:lvl8pPr eaLnBrk="0" fontAlgn="base" hangingPunct="0">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defRPr>
                <a:solidFill>
                  <a:schemeClr val="tx1"/>
                </a:solidFill>
                <a:latin typeface="Arial" panose="020B0604020202020204" pitchFamily="34" charset="0"/>
              </a:defRPr>
            </a:lvl8pPr>
            <a:lvl9pPr eaLnBrk="0" fontAlgn="base" hangingPunct="0">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fr-FR" altLang="fr-FR" sz="1200" b="0" i="0" u="none" strike="noStrike" cap="none" normalizeH="0" baseline="0">
                <a:ln>
                  <a:noFill/>
                </a:ln>
                <a:solidFill>
                  <a:srgbClr val="FE4481"/>
                </a:solidFill>
                <a:effectLst/>
                <a:latin typeface="Consolas"/>
                <a:ea typeface="Times New Roman" panose="02020603050405020304" pitchFamily="18" charset="0"/>
                <a:cs typeface="Courier New"/>
              </a:rPr>
              <a:t>#conteneur</a:t>
            </a:r>
            <a:endParaRPr kumimoji="0" lang="fr-FR" altLang="fr-FR" sz="800" b="0" i="0" u="none" strike="noStrike" cap="none" normalizeH="0" baseline="0">
              <a:ln>
                <a:noFill/>
              </a:ln>
              <a:solidFill>
                <a:schemeClr val="tx1"/>
              </a:solidFill>
              <a:effectLst/>
              <a:latin typeface="Consolas"/>
              <a:cs typeface="Courier New"/>
            </a:endParaRPr>
          </a:p>
          <a:p>
            <a:pPr marL="0" marR="0" lvl="0" indent="0" algn="l" defTabSz="914400" rtl="0" eaLnBrk="0" fontAlgn="base" latinLnBrk="0" hangingPunct="0">
              <a:lnSpc>
                <a:spcPct val="100000"/>
              </a:lnSpc>
              <a:spcBef>
                <a:spcPct val="0"/>
              </a:spcBef>
              <a:spcAft>
                <a:spcPct val="0"/>
              </a:spcAft>
              <a:buClrTx/>
              <a:buSzTx/>
              <a:buFontTx/>
              <a:buNone/>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fr-FR" altLang="fr-FR" sz="1200" b="0" i="0" u="none" strike="noStrike" cap="none" normalizeH="0" baseline="0">
                <a:ln>
                  <a:noFill/>
                </a:ln>
                <a:solidFill>
                  <a:srgbClr val="F8F8F2"/>
                </a:solidFill>
                <a:effectLst/>
                <a:latin typeface="Consolas"/>
                <a:ea typeface="Times New Roman" panose="02020603050405020304" pitchFamily="18" charset="0"/>
                <a:cs typeface="Courier New"/>
              </a:rPr>
              <a:t>{</a:t>
            </a:r>
            <a:endParaRPr kumimoji="0" lang="fr-FR" altLang="fr-FR" sz="800" b="0" i="0" u="none" strike="noStrike" cap="none" normalizeH="0" baseline="0">
              <a:ln>
                <a:noFill/>
              </a:ln>
              <a:solidFill>
                <a:schemeClr val="tx1"/>
              </a:solidFill>
              <a:effectLst/>
              <a:latin typeface="Consolas"/>
              <a:cs typeface="Courier New"/>
            </a:endParaRPr>
          </a:p>
          <a:p>
            <a:r>
              <a:rPr lang="fr-FR" altLang="fr-FR" sz="1200">
                <a:solidFill>
                  <a:srgbClr val="F8F8F2"/>
                </a:solidFill>
                <a:latin typeface="Consolas"/>
                <a:ea typeface="Times New Roman" panose="02020603050405020304" pitchFamily="18" charset="0"/>
                <a:cs typeface="Courier New"/>
              </a:rPr>
              <a:t>   </a:t>
            </a:r>
            <a:r>
              <a:rPr kumimoji="0" lang="fr-FR" altLang="fr-FR" sz="1200" b="0" i="0" u="none" strike="noStrike" cap="none" normalizeH="0" baseline="0">
                <a:ln>
                  <a:noFill/>
                </a:ln>
                <a:solidFill>
                  <a:srgbClr val="F8F8F2"/>
                </a:solidFill>
                <a:effectLst/>
                <a:latin typeface="Consolas"/>
                <a:ea typeface="Times New Roman" panose="02020603050405020304" pitchFamily="18" charset="0"/>
                <a:cs typeface="Courier New"/>
              </a:rPr>
              <a:t> </a:t>
            </a:r>
            <a:r>
              <a:rPr kumimoji="0" lang="fr-FR" altLang="fr-FR" sz="1200" b="0" i="1" u="none" strike="noStrike" cap="none" normalizeH="0" baseline="0" noProof="1">
                <a:ln>
                  <a:noFill/>
                </a:ln>
                <a:solidFill>
                  <a:srgbClr val="66D9EF"/>
                </a:solidFill>
                <a:effectLst/>
                <a:latin typeface="Consolas"/>
                <a:ea typeface="Times New Roman" panose="02020603050405020304" pitchFamily="18" charset="0"/>
                <a:cs typeface="Courier New"/>
              </a:rPr>
              <a:t>display</a:t>
            </a:r>
            <a:r>
              <a:rPr kumimoji="0" lang="fr-FR" altLang="fr-FR" sz="1200" b="0" i="0" u="none" strike="noStrike" cap="none" normalizeH="0" baseline="0" noProof="1">
                <a:ln>
                  <a:noFill/>
                </a:ln>
                <a:solidFill>
                  <a:srgbClr val="F8F8F2"/>
                </a:solidFill>
                <a:effectLst/>
                <a:latin typeface="Consolas"/>
                <a:ea typeface="Times New Roman" panose="02020603050405020304" pitchFamily="18" charset="0"/>
                <a:cs typeface="Courier New"/>
              </a:rPr>
              <a:t>: </a:t>
            </a:r>
            <a:r>
              <a:rPr kumimoji="0" lang="fr-FR" altLang="fr-FR" sz="1200" b="0" i="1" u="none" strike="noStrike" cap="none" normalizeH="0" baseline="0" noProof="1">
                <a:ln>
                  <a:noFill/>
                </a:ln>
                <a:solidFill>
                  <a:srgbClr val="66D9EF"/>
                </a:solidFill>
                <a:effectLst/>
                <a:latin typeface="Consolas"/>
                <a:ea typeface="Times New Roman" panose="02020603050405020304" pitchFamily="18" charset="0"/>
                <a:cs typeface="Courier New"/>
              </a:rPr>
              <a:t>flex</a:t>
            </a:r>
            <a:r>
              <a:rPr kumimoji="0" lang="fr-FR" altLang="fr-FR" sz="1200" b="0" i="0" u="none" strike="noStrike" cap="none" normalizeH="0" baseline="0" noProof="1">
                <a:ln>
                  <a:noFill/>
                </a:ln>
                <a:solidFill>
                  <a:srgbClr val="F8F8F2"/>
                </a:solidFill>
                <a:effectLst/>
                <a:latin typeface="Consolas"/>
                <a:ea typeface="Times New Roman" panose="02020603050405020304" pitchFamily="18" charset="0"/>
                <a:cs typeface="Courier New"/>
              </a:rPr>
              <a:t>;</a:t>
            </a:r>
            <a:endParaRPr lang="fr-FR" altLang="fr-FR" sz="800" b="0" i="0" u="none" strike="noStrike" cap="none" normalizeH="0" baseline="0" noProof="1">
              <a:ln>
                <a:noFill/>
              </a:ln>
              <a:effectLst/>
              <a:latin typeface="Consolas"/>
              <a:cs typeface="Courier New"/>
            </a:endParaRPr>
          </a:p>
          <a:p>
            <a:r>
              <a:rPr lang="fr-FR" altLang="fr-FR" sz="1200" noProof="1">
                <a:solidFill>
                  <a:srgbClr val="F8F8F2"/>
                </a:solidFill>
                <a:latin typeface="Consolas"/>
                <a:ea typeface="Times New Roman" panose="02020603050405020304" pitchFamily="18" charset="0"/>
                <a:cs typeface="Courier New"/>
              </a:rPr>
              <a:t>   </a:t>
            </a:r>
            <a:r>
              <a:rPr kumimoji="0" lang="fr-FR" altLang="fr-FR" sz="1200" b="0" i="0" u="none" strike="noStrike" cap="none" normalizeH="0" baseline="0" noProof="1">
                <a:ln>
                  <a:noFill/>
                </a:ln>
                <a:solidFill>
                  <a:srgbClr val="F8F8F2"/>
                </a:solidFill>
                <a:effectLst/>
                <a:latin typeface="Consolas"/>
                <a:ea typeface="Times New Roman" panose="02020603050405020304" pitchFamily="18" charset="0"/>
                <a:cs typeface="Courier New"/>
              </a:rPr>
              <a:t> </a:t>
            </a:r>
            <a:r>
              <a:rPr kumimoji="0" lang="fr-FR" altLang="fr-FR" sz="1200" b="0" i="1" u="none" strike="noStrike" cap="none" normalizeH="0" baseline="0" noProof="1">
                <a:ln>
                  <a:noFill/>
                </a:ln>
                <a:solidFill>
                  <a:srgbClr val="66D9EF"/>
                </a:solidFill>
                <a:effectLst/>
                <a:latin typeface="Consolas"/>
                <a:ea typeface="Times New Roman" panose="02020603050405020304" pitchFamily="18" charset="0"/>
                <a:cs typeface="Courier New"/>
              </a:rPr>
              <a:t>justify-content</a:t>
            </a:r>
            <a:r>
              <a:rPr kumimoji="0" lang="fr-FR" altLang="fr-FR" sz="1200" b="0" i="0" u="none" strike="noStrike" cap="none" normalizeH="0" baseline="0" noProof="1">
                <a:ln>
                  <a:noFill/>
                </a:ln>
                <a:solidFill>
                  <a:srgbClr val="F8F8F2"/>
                </a:solidFill>
                <a:effectLst/>
                <a:latin typeface="Consolas"/>
                <a:ea typeface="Times New Roman" panose="02020603050405020304" pitchFamily="18" charset="0"/>
                <a:cs typeface="Courier New"/>
              </a:rPr>
              <a:t>: space-around;</a:t>
            </a:r>
            <a:endParaRPr lang="fr-FR" altLang="fr-FR" sz="800" b="0" i="0" u="none" strike="noStrike" cap="none" normalizeH="0" baseline="0" noProof="1">
              <a:ln>
                <a:noFill/>
              </a:ln>
              <a:effectLst/>
              <a:latin typeface="Consolas"/>
              <a:cs typeface="Courier New"/>
            </a:endParaRPr>
          </a:p>
          <a:p>
            <a:pPr marL="0" marR="0" lvl="0" indent="0" algn="l" defTabSz="914400" rtl="0" eaLnBrk="0" fontAlgn="base" latinLnBrk="0" hangingPunct="0">
              <a:lnSpc>
                <a:spcPct val="100000"/>
              </a:lnSpc>
              <a:spcBef>
                <a:spcPct val="0"/>
              </a:spcBef>
              <a:spcAft>
                <a:spcPct val="0"/>
              </a:spcAft>
              <a:buClrTx/>
              <a:buSzTx/>
              <a:buFontTx/>
              <a:buNone/>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fr-FR" altLang="fr-FR" sz="1200" b="0" i="0" u="none" strike="noStrike" cap="none" normalizeH="0" baseline="0">
                <a:ln>
                  <a:noFill/>
                </a:ln>
                <a:solidFill>
                  <a:srgbClr val="F8F8F2"/>
                </a:solidFill>
                <a:effectLst/>
                <a:latin typeface="Consolas"/>
                <a:ea typeface="Times New Roman" panose="02020603050405020304" pitchFamily="18" charset="0"/>
                <a:cs typeface="Courier New"/>
              </a:rPr>
              <a:t>}</a:t>
            </a:r>
            <a:endParaRPr kumimoji="0" lang="fr-FR" altLang="fr-FR" sz="800" b="0" i="0" u="none" strike="noStrike" cap="none" normalizeH="0" baseline="0">
              <a:ln>
                <a:noFill/>
              </a:ln>
              <a:solidFill>
                <a:schemeClr val="tx1"/>
              </a:solidFill>
              <a:effectLst/>
              <a:latin typeface="Consolas"/>
              <a:cs typeface="Courier New"/>
            </a:endParaRPr>
          </a:p>
        </p:txBody>
      </p:sp>
      <p:pic>
        <p:nvPicPr>
          <p:cNvPr id="10" name="Image 7" descr="Les différentes valeurs possibles pour l'alignement avec justify-content">
            <a:extLst>
              <a:ext uri="{FF2B5EF4-FFF2-40B4-BE49-F238E27FC236}">
                <a16:creationId xmlns:a16="http://schemas.microsoft.com/office/drawing/2014/main" id="{919D2C8B-01CF-3BCF-5922-331F94448F6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79803" y="2031793"/>
            <a:ext cx="6225363" cy="4197557"/>
          </a:xfrm>
          <a:prstGeom prst="rect">
            <a:avLst/>
          </a:prstGeom>
          <a:noFill/>
          <a:extLst>
            <a:ext uri="{909E8E84-426E-40DD-AFC4-6F175D3DCCD1}">
              <a14:hiddenFill xmlns:a14="http://schemas.microsoft.com/office/drawing/2010/main">
                <a:solidFill>
                  <a:srgbClr val="FFFFFF"/>
                </a:solidFill>
              </a14:hiddenFill>
            </a:ext>
          </a:extLst>
        </p:spPr>
      </p:pic>
      <p:sp>
        <p:nvSpPr>
          <p:cNvPr id="18" name="ZoneTexte 17">
            <a:extLst>
              <a:ext uri="{FF2B5EF4-FFF2-40B4-BE49-F238E27FC236}">
                <a16:creationId xmlns:a16="http://schemas.microsoft.com/office/drawing/2014/main" id="{946EB314-F75A-45F9-2DF5-EC8C14F5AF1F}"/>
              </a:ext>
            </a:extLst>
          </p:cNvPr>
          <p:cNvSpPr txBox="1"/>
          <p:nvPr/>
        </p:nvSpPr>
        <p:spPr>
          <a:xfrm>
            <a:off x="2041451" y="4257675"/>
            <a:ext cx="3918098" cy="369332"/>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fr-FR" altLang="fr-FR" sz="1800" b="0" i="0" u="none" strike="noStrike" cap="none" normalizeH="0" baseline="0">
                <a:ln>
                  <a:noFill/>
                </a:ln>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Voici toutes les valeurs possibles :</a:t>
            </a:r>
            <a:endParaRPr kumimoji="0" lang="fr-FR" altLang="fr-FR" sz="700" b="0" i="0" u="none" strike="noStrike" cap="none" normalizeH="0" baseline="0">
              <a:ln>
                <a:noFill/>
              </a:ln>
              <a:solidFill>
                <a:schemeClr val="tx1"/>
              </a:solidFill>
              <a:effectLst/>
            </a:endParaRPr>
          </a:p>
        </p:txBody>
      </p:sp>
    </p:spTree>
    <p:extLst>
      <p:ext uri="{BB962C8B-B14F-4D97-AF65-F5344CB8AC3E}">
        <p14:creationId xmlns:p14="http://schemas.microsoft.com/office/powerpoint/2010/main" val="37054388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Connecteur droit 12">
            <a:extLst>
              <a:ext uri="{FF2B5EF4-FFF2-40B4-BE49-F238E27FC236}">
                <a16:creationId xmlns:a16="http://schemas.microsoft.com/office/drawing/2014/main" id="{7F409621-235B-42B7-8C57-C671A5B850E8}"/>
              </a:ext>
              <a:ext uri="{C183D7F6-B498-43B3-948B-1728B52AA6E4}">
                <adec:decorative xmlns:adec="http://schemas.microsoft.com/office/drawing/2017/decorative" val="1"/>
              </a:ext>
            </a:extLst>
          </p:cNvPr>
          <p:cNvCxnSpPr>
            <a:cxnSpLocks/>
          </p:cNvCxnSpPr>
          <p:nvPr/>
        </p:nvCxnSpPr>
        <p:spPr>
          <a:xfrm>
            <a:off x="240908" y="6459681"/>
            <a:ext cx="0" cy="398319"/>
          </a:xfrm>
          <a:prstGeom prst="line">
            <a:avLst/>
          </a:prstGeom>
          <a:ln w="139700">
            <a:solidFill>
              <a:schemeClr val="accent2"/>
            </a:solidFill>
            <a:prstDash val="solid"/>
          </a:ln>
        </p:spPr>
        <p:style>
          <a:lnRef idx="1">
            <a:schemeClr val="accent1"/>
          </a:lnRef>
          <a:fillRef idx="0">
            <a:schemeClr val="accent1"/>
          </a:fillRef>
          <a:effectRef idx="0">
            <a:schemeClr val="accent1"/>
          </a:effectRef>
          <a:fontRef idx="minor">
            <a:schemeClr val="tx1"/>
          </a:fontRef>
        </p:style>
      </p:cxnSp>
      <p:grpSp>
        <p:nvGrpSpPr>
          <p:cNvPr id="13" name="Groupe 12">
            <a:extLst>
              <a:ext uri="{FF2B5EF4-FFF2-40B4-BE49-F238E27FC236}">
                <a16:creationId xmlns:a16="http://schemas.microsoft.com/office/drawing/2014/main" id="{85DCF745-39CA-459B-8ACF-F7DEC90EFF33}"/>
              </a:ext>
              <a:ext uri="{C183D7F6-B498-43B3-948B-1728B52AA6E4}">
                <adec:decorative xmlns:adec="http://schemas.microsoft.com/office/drawing/2017/decorative" val="1"/>
              </a:ext>
            </a:extLst>
          </p:cNvPr>
          <p:cNvGrpSpPr/>
          <p:nvPr/>
        </p:nvGrpSpPr>
        <p:grpSpPr>
          <a:xfrm>
            <a:off x="9233656" y="-30668"/>
            <a:ext cx="2958344" cy="565210"/>
            <a:chOff x="1216702" y="-785818"/>
            <a:chExt cx="6391124" cy="1384729"/>
          </a:xfrm>
        </p:grpSpPr>
        <p:sp>
          <p:nvSpPr>
            <p:cNvPr id="14" name="Rectangle 1">
              <a:extLst>
                <a:ext uri="{FF2B5EF4-FFF2-40B4-BE49-F238E27FC236}">
                  <a16:creationId xmlns:a16="http://schemas.microsoft.com/office/drawing/2014/main" id="{1DD38E9F-DD41-498F-8651-C39F97B54463}"/>
                </a:ext>
              </a:extLst>
            </p:cNvPr>
            <p:cNvSpPr/>
            <p:nvPr/>
          </p:nvSpPr>
          <p:spPr>
            <a:xfrm>
              <a:off x="1216702" y="-755745"/>
              <a:ext cx="2792437" cy="728927"/>
            </a:xfrm>
            <a:custGeom>
              <a:avLst/>
              <a:gdLst>
                <a:gd name="connsiteX0" fmla="*/ 0 w 2778276"/>
                <a:gd name="connsiteY0" fmla="*/ 0 h 471777"/>
                <a:gd name="connsiteX1" fmla="*/ 2778276 w 2778276"/>
                <a:gd name="connsiteY1" fmla="*/ 0 h 471777"/>
                <a:gd name="connsiteX2" fmla="*/ 2778276 w 2778276"/>
                <a:gd name="connsiteY2" fmla="*/ 471777 h 471777"/>
                <a:gd name="connsiteX3" fmla="*/ 0 w 2778276"/>
                <a:gd name="connsiteY3" fmla="*/ 471777 h 471777"/>
                <a:gd name="connsiteX4" fmla="*/ 0 w 2778276"/>
                <a:gd name="connsiteY4" fmla="*/ 0 h 471777"/>
                <a:gd name="connsiteX0" fmla="*/ 0 w 2778276"/>
                <a:gd name="connsiteY0" fmla="*/ 0 h 499912"/>
                <a:gd name="connsiteX1" fmla="*/ 2778276 w 2778276"/>
                <a:gd name="connsiteY1" fmla="*/ 0 h 499912"/>
                <a:gd name="connsiteX2" fmla="*/ 2778276 w 2778276"/>
                <a:gd name="connsiteY2" fmla="*/ 471777 h 499912"/>
                <a:gd name="connsiteX3" fmla="*/ 576775 w 2778276"/>
                <a:gd name="connsiteY3" fmla="*/ 499912 h 499912"/>
                <a:gd name="connsiteX4" fmla="*/ 0 w 2778276"/>
                <a:gd name="connsiteY4" fmla="*/ 0 h 499912"/>
                <a:gd name="connsiteX0" fmla="*/ 0 w 2792344"/>
                <a:gd name="connsiteY0" fmla="*/ 0 h 514001"/>
                <a:gd name="connsiteX1" fmla="*/ 2778276 w 2792344"/>
                <a:gd name="connsiteY1" fmla="*/ 0 h 514001"/>
                <a:gd name="connsiteX2" fmla="*/ 2792344 w 2792344"/>
                <a:gd name="connsiteY2" fmla="*/ 514001 h 514001"/>
                <a:gd name="connsiteX3" fmla="*/ 576775 w 2792344"/>
                <a:gd name="connsiteY3" fmla="*/ 499912 h 514001"/>
                <a:gd name="connsiteX4" fmla="*/ 0 w 2792344"/>
                <a:gd name="connsiteY4" fmla="*/ 0 h 514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2344" h="514001">
                  <a:moveTo>
                    <a:pt x="0" y="0"/>
                  </a:moveTo>
                  <a:lnTo>
                    <a:pt x="2778276" y="0"/>
                  </a:lnTo>
                  <a:lnTo>
                    <a:pt x="2792344" y="514001"/>
                  </a:lnTo>
                  <a:lnTo>
                    <a:pt x="576775" y="499912"/>
                  </a:lnTo>
                  <a:lnTo>
                    <a:pt x="0" y="0"/>
                  </a:lnTo>
                  <a:close/>
                </a:path>
              </a:pathLst>
            </a:custGeom>
            <a:solidFill>
              <a:srgbClr val="EE740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fr-FR">
                <a:solidFill>
                  <a:srgbClr val="00366C"/>
                </a:solidFill>
              </a:endParaRPr>
            </a:p>
          </p:txBody>
        </p:sp>
        <p:sp>
          <p:nvSpPr>
            <p:cNvPr id="15" name="Rectangle 2">
              <a:extLst>
                <a:ext uri="{FF2B5EF4-FFF2-40B4-BE49-F238E27FC236}">
                  <a16:creationId xmlns:a16="http://schemas.microsoft.com/office/drawing/2014/main" id="{ADAB0AEC-795E-4826-A0D6-2720A6B5F17E}"/>
                </a:ext>
              </a:extLst>
            </p:cNvPr>
            <p:cNvSpPr/>
            <p:nvPr/>
          </p:nvSpPr>
          <p:spPr>
            <a:xfrm>
              <a:off x="1968078" y="-785818"/>
              <a:ext cx="5639748" cy="1384729"/>
            </a:xfrm>
            <a:custGeom>
              <a:avLst/>
              <a:gdLst>
                <a:gd name="connsiteX0" fmla="*/ 0 w 4000500"/>
                <a:gd name="connsiteY0" fmla="*/ 0 h 800100"/>
                <a:gd name="connsiteX1" fmla="*/ 4000500 w 4000500"/>
                <a:gd name="connsiteY1" fmla="*/ 0 h 800100"/>
                <a:gd name="connsiteX2" fmla="*/ 4000500 w 4000500"/>
                <a:gd name="connsiteY2" fmla="*/ 800100 h 800100"/>
                <a:gd name="connsiteX3" fmla="*/ 0 w 4000500"/>
                <a:gd name="connsiteY3" fmla="*/ 800100 h 800100"/>
                <a:gd name="connsiteX4" fmla="*/ 0 w 4000500"/>
                <a:gd name="connsiteY4" fmla="*/ 0 h 800100"/>
                <a:gd name="connsiteX0" fmla="*/ 0 w 4000500"/>
                <a:gd name="connsiteY0" fmla="*/ 0 h 800100"/>
                <a:gd name="connsiteX1" fmla="*/ 4000500 w 4000500"/>
                <a:gd name="connsiteY1" fmla="*/ 0 h 800100"/>
                <a:gd name="connsiteX2" fmla="*/ 4000500 w 4000500"/>
                <a:gd name="connsiteY2" fmla="*/ 800100 h 800100"/>
                <a:gd name="connsiteX3" fmla="*/ 792480 w 4000500"/>
                <a:gd name="connsiteY3" fmla="*/ 800100 h 800100"/>
                <a:gd name="connsiteX4" fmla="*/ 0 w 4000500"/>
                <a:gd name="connsiteY4" fmla="*/ 0 h 800100"/>
                <a:gd name="connsiteX0" fmla="*/ 0 w 4428566"/>
                <a:gd name="connsiteY0" fmla="*/ 0 h 806393"/>
                <a:gd name="connsiteX1" fmla="*/ 4000500 w 4428566"/>
                <a:gd name="connsiteY1" fmla="*/ 0 h 806393"/>
                <a:gd name="connsiteX2" fmla="*/ 4428566 w 4428566"/>
                <a:gd name="connsiteY2" fmla="*/ 806393 h 806393"/>
                <a:gd name="connsiteX3" fmla="*/ 792480 w 4428566"/>
                <a:gd name="connsiteY3" fmla="*/ 800100 h 806393"/>
                <a:gd name="connsiteX4" fmla="*/ 0 w 4428566"/>
                <a:gd name="connsiteY4" fmla="*/ 0 h 806393"/>
                <a:gd name="connsiteX0" fmla="*/ 0 w 4428566"/>
                <a:gd name="connsiteY0" fmla="*/ 0 h 806393"/>
                <a:gd name="connsiteX1" fmla="*/ 4428566 w 4428566"/>
                <a:gd name="connsiteY1" fmla="*/ 7035 h 806393"/>
                <a:gd name="connsiteX2" fmla="*/ 4428566 w 4428566"/>
                <a:gd name="connsiteY2" fmla="*/ 806393 h 806393"/>
                <a:gd name="connsiteX3" fmla="*/ 792480 w 4428566"/>
                <a:gd name="connsiteY3" fmla="*/ 800100 h 806393"/>
                <a:gd name="connsiteX4" fmla="*/ 0 w 4428566"/>
                <a:gd name="connsiteY4" fmla="*/ 0 h 8063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28566" h="806393">
                  <a:moveTo>
                    <a:pt x="0" y="0"/>
                  </a:moveTo>
                  <a:lnTo>
                    <a:pt x="4428566" y="7035"/>
                  </a:lnTo>
                  <a:lnTo>
                    <a:pt x="4428566" y="806393"/>
                  </a:lnTo>
                  <a:lnTo>
                    <a:pt x="792480" y="800100"/>
                  </a:lnTo>
                  <a:lnTo>
                    <a:pt x="0" y="0"/>
                  </a:lnTo>
                  <a:close/>
                </a:path>
              </a:pathLst>
            </a:custGeom>
            <a:solidFill>
              <a:srgbClr val="0B84FF"/>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nSpc>
                  <a:spcPct val="120000"/>
                </a:lnSpc>
                <a:spcBef>
                  <a:spcPts val="200"/>
                </a:spcBef>
              </a:pPr>
              <a:r>
                <a:rPr lang="fr-FR" sz="1000" kern="1000">
                  <a:solidFill>
                    <a:srgbClr val="00366C"/>
                  </a:solidFill>
                  <a:effectLst/>
                  <a:ea typeface="Calibri" panose="020F0502020204030204" pitchFamily="34" charset="0"/>
                  <a:cs typeface="Times New Roman" panose="02020603050405020304" pitchFamily="18" charset="0"/>
                </a:rPr>
                <a:t> </a:t>
              </a:r>
            </a:p>
          </p:txBody>
        </p:sp>
      </p:grpSp>
      <p:pic>
        <p:nvPicPr>
          <p:cNvPr id="16" name="Graphique 218">
            <a:extLst>
              <a:ext uri="{FF2B5EF4-FFF2-40B4-BE49-F238E27FC236}">
                <a16:creationId xmlns:a16="http://schemas.microsoft.com/office/drawing/2014/main" id="{797E772C-3E32-4DC4-9154-2641BFB9AA2D}"/>
              </a:ext>
            </a:extLst>
          </p:cNvPr>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40909" y="193345"/>
            <a:ext cx="1424861" cy="311868"/>
          </a:xfrm>
          <a:prstGeom prst="rect">
            <a:avLst/>
          </a:prstGeom>
        </p:spPr>
      </p:pic>
      <p:sp>
        <p:nvSpPr>
          <p:cNvPr id="17" name="Zone de texte 2">
            <a:extLst>
              <a:ext uri="{FF2B5EF4-FFF2-40B4-BE49-F238E27FC236}">
                <a16:creationId xmlns:a16="http://schemas.microsoft.com/office/drawing/2014/main" id="{BB37616C-272E-47F1-863A-B2C92FBE80F3}"/>
              </a:ext>
            </a:extLst>
          </p:cNvPr>
          <p:cNvSpPr txBox="1">
            <a:spLocks noChangeArrowheads="1"/>
          </p:cNvSpPr>
          <p:nvPr/>
        </p:nvSpPr>
        <p:spPr bwMode="auto">
          <a:xfrm>
            <a:off x="10440745" y="130371"/>
            <a:ext cx="18367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spcBef>
                <a:spcPct val="0"/>
              </a:spcBef>
              <a:spcAft>
                <a:spcPct val="0"/>
              </a:spcAft>
            </a:pPr>
            <a:r>
              <a:rPr lang="fr-FR">
                <a:solidFill>
                  <a:schemeClr val="bg1"/>
                </a:solidFill>
                <a:latin typeface="Arial"/>
                <a:cs typeface="Arial"/>
              </a:rPr>
              <a:t>Atelier 2 HTML</a:t>
            </a:r>
            <a:endParaRPr lang="en-US">
              <a:solidFill>
                <a:schemeClr val="bg1"/>
              </a:solidFill>
            </a:endParaRPr>
          </a:p>
        </p:txBody>
      </p:sp>
      <p:cxnSp>
        <p:nvCxnSpPr>
          <p:cNvPr id="21" name="Connecteur droit 12">
            <a:extLst>
              <a:ext uri="{FF2B5EF4-FFF2-40B4-BE49-F238E27FC236}">
                <a16:creationId xmlns:a16="http://schemas.microsoft.com/office/drawing/2014/main" id="{2FD4896E-C3EA-4312-B8B9-061395FD30B9}"/>
              </a:ext>
              <a:ext uri="{C183D7F6-B498-43B3-948B-1728B52AA6E4}">
                <adec:decorative xmlns:adec="http://schemas.microsoft.com/office/drawing/2017/decorative" val="1"/>
              </a:ext>
            </a:extLst>
          </p:cNvPr>
          <p:cNvCxnSpPr>
            <a:cxnSpLocks/>
          </p:cNvCxnSpPr>
          <p:nvPr/>
        </p:nvCxnSpPr>
        <p:spPr>
          <a:xfrm>
            <a:off x="10526228" y="71037"/>
            <a:ext cx="1416204" cy="0"/>
          </a:xfrm>
          <a:prstGeom prst="line">
            <a:avLst/>
          </a:prstGeom>
          <a:ln w="57150">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25" name="Espace réservé du numéro de diapositive 24">
            <a:extLst>
              <a:ext uri="{FF2B5EF4-FFF2-40B4-BE49-F238E27FC236}">
                <a16:creationId xmlns:a16="http://schemas.microsoft.com/office/drawing/2014/main" id="{6BFAE7BC-893E-4B9B-AB04-BFD3DE9B75A1}"/>
              </a:ext>
            </a:extLst>
          </p:cNvPr>
          <p:cNvSpPr>
            <a:spLocks noGrp="1"/>
          </p:cNvSpPr>
          <p:nvPr>
            <p:ph type="sldNum" sz="quarter" idx="12"/>
          </p:nvPr>
        </p:nvSpPr>
        <p:spPr/>
        <p:txBody>
          <a:bodyPr/>
          <a:lstStyle/>
          <a:p>
            <a:r>
              <a:rPr lang="fr-FR">
                <a:cs typeface="Calibri"/>
              </a:rPr>
              <a:t>8</a:t>
            </a:r>
          </a:p>
        </p:txBody>
      </p:sp>
      <p:sp>
        <p:nvSpPr>
          <p:cNvPr id="4" name="Espace réservé du contenu 2">
            <a:extLst>
              <a:ext uri="{FF2B5EF4-FFF2-40B4-BE49-F238E27FC236}">
                <a16:creationId xmlns:a16="http://schemas.microsoft.com/office/drawing/2014/main" id="{F16E1923-ADEF-6E94-AD89-9955EF6089D0}"/>
              </a:ext>
            </a:extLst>
          </p:cNvPr>
          <p:cNvSpPr txBox="1">
            <a:spLocks/>
          </p:cNvSpPr>
          <p:nvPr/>
        </p:nvSpPr>
        <p:spPr>
          <a:xfrm>
            <a:off x="1097280" y="1887622"/>
            <a:ext cx="10058400" cy="3760891"/>
          </a:xfrm>
          <a:prstGeom prst="rect">
            <a:avLst/>
          </a:prstGeom>
        </p:spPr>
        <p:txBody>
          <a:bodyPr>
            <a:norm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fr-FR" sz="2800"/>
              <a:t>Imbrication des balises</a:t>
            </a:r>
          </a:p>
          <a:p>
            <a:pPr marL="0" indent="0">
              <a:buFont typeface="Calibri" panose="020F0502020204030204" pitchFamily="34" charset="0"/>
              <a:buNone/>
            </a:pPr>
            <a:r>
              <a:rPr lang="fr-FR"/>
              <a:t>		</a:t>
            </a:r>
            <a:r>
              <a:rPr lang="fr-FR">
                <a:solidFill>
                  <a:schemeClr val="accent2"/>
                </a:solidFill>
              </a:rPr>
              <a:t>&lt; balise ouvrante A &gt;</a:t>
            </a:r>
          </a:p>
          <a:p>
            <a:pPr marL="0" indent="0">
              <a:buFont typeface="Calibri" panose="020F0502020204030204" pitchFamily="34" charset="0"/>
              <a:buNone/>
            </a:pPr>
            <a:r>
              <a:rPr lang="fr-FR"/>
              <a:t>			</a:t>
            </a:r>
            <a:r>
              <a:rPr lang="fr-FR">
                <a:solidFill>
                  <a:schemeClr val="accent3"/>
                </a:solidFill>
              </a:rPr>
              <a:t>&lt;balise ouvrante B&gt;</a:t>
            </a:r>
          </a:p>
          <a:p>
            <a:pPr marL="0" indent="0">
              <a:buFont typeface="Calibri" panose="020F0502020204030204" pitchFamily="34" charset="0"/>
              <a:buNone/>
            </a:pPr>
            <a:r>
              <a:rPr lang="fr-FR"/>
              <a:t>				</a:t>
            </a:r>
            <a:r>
              <a:rPr lang="fr-FR">
                <a:solidFill>
                  <a:schemeClr val="accent4"/>
                </a:solidFill>
              </a:rPr>
              <a:t>&lt;balise ouvrante C&gt;</a:t>
            </a:r>
          </a:p>
          <a:p>
            <a:pPr marL="0" indent="0">
              <a:buFont typeface="Calibri" panose="020F0502020204030204" pitchFamily="34" charset="0"/>
              <a:buNone/>
            </a:pPr>
            <a:r>
              <a:rPr lang="fr-FR">
                <a:solidFill>
                  <a:schemeClr val="accent4"/>
                </a:solidFill>
              </a:rPr>
              <a:t>				&lt;/balise fermante C&gt;</a:t>
            </a:r>
          </a:p>
          <a:p>
            <a:pPr marL="0" indent="0">
              <a:buFont typeface="Calibri" panose="020F0502020204030204" pitchFamily="34" charset="0"/>
              <a:buNone/>
            </a:pPr>
            <a:r>
              <a:rPr lang="fr-FR"/>
              <a:t>			</a:t>
            </a:r>
            <a:r>
              <a:rPr lang="fr-FR">
                <a:solidFill>
                  <a:schemeClr val="accent3"/>
                </a:solidFill>
              </a:rPr>
              <a:t>&lt;/balise fermante B&gt;</a:t>
            </a:r>
          </a:p>
          <a:p>
            <a:pPr marL="0" indent="0">
              <a:buFont typeface="Calibri" panose="020F0502020204030204" pitchFamily="34" charset="0"/>
              <a:buNone/>
            </a:pPr>
            <a:r>
              <a:rPr lang="fr-FR"/>
              <a:t>		</a:t>
            </a:r>
            <a:r>
              <a:rPr lang="fr-FR">
                <a:solidFill>
                  <a:schemeClr val="accent2"/>
                </a:solidFill>
              </a:rPr>
              <a:t>&lt;/balise fermante A&gt;</a:t>
            </a:r>
          </a:p>
        </p:txBody>
      </p:sp>
      <p:cxnSp>
        <p:nvCxnSpPr>
          <p:cNvPr id="8" name="Connecteur droit avec flèche 9">
            <a:extLst>
              <a:ext uri="{FF2B5EF4-FFF2-40B4-BE49-F238E27FC236}">
                <a16:creationId xmlns:a16="http://schemas.microsoft.com/office/drawing/2014/main" id="{A7C39EC5-D92C-8953-5F37-7DC06271E6BF}"/>
              </a:ext>
            </a:extLst>
          </p:cNvPr>
          <p:cNvCxnSpPr/>
          <p:nvPr/>
        </p:nvCxnSpPr>
        <p:spPr>
          <a:xfrm>
            <a:off x="5469924" y="2724448"/>
            <a:ext cx="187410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ZoneTexte 10">
            <a:extLst>
              <a:ext uri="{FF2B5EF4-FFF2-40B4-BE49-F238E27FC236}">
                <a16:creationId xmlns:a16="http://schemas.microsoft.com/office/drawing/2014/main" id="{3C56C169-F8BD-CEF0-184E-04B156079FEC}"/>
              </a:ext>
            </a:extLst>
          </p:cNvPr>
          <p:cNvSpPr txBox="1"/>
          <p:nvPr/>
        </p:nvSpPr>
        <p:spPr>
          <a:xfrm>
            <a:off x="7620822" y="2539782"/>
            <a:ext cx="2062751" cy="369332"/>
          </a:xfrm>
          <a:prstGeom prst="rect">
            <a:avLst/>
          </a:prstGeom>
          <a:noFill/>
        </p:spPr>
        <p:txBody>
          <a:bodyPr wrap="square" rtlCol="0">
            <a:spAutoFit/>
          </a:bodyPr>
          <a:lstStyle/>
          <a:p>
            <a:r>
              <a:rPr lang="fr-FR"/>
              <a:t>Boîte ouverte  </a:t>
            </a:r>
          </a:p>
        </p:txBody>
      </p:sp>
      <p:cxnSp>
        <p:nvCxnSpPr>
          <p:cNvPr id="20" name="Connecteur droit avec flèche 11">
            <a:extLst>
              <a:ext uri="{FF2B5EF4-FFF2-40B4-BE49-F238E27FC236}">
                <a16:creationId xmlns:a16="http://schemas.microsoft.com/office/drawing/2014/main" id="{CD79832C-777D-18CB-FB22-B3A1CC4B65F9}"/>
              </a:ext>
            </a:extLst>
          </p:cNvPr>
          <p:cNvCxnSpPr/>
          <p:nvPr/>
        </p:nvCxnSpPr>
        <p:spPr>
          <a:xfrm>
            <a:off x="5469924" y="5236989"/>
            <a:ext cx="187410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ZoneTexte 12">
            <a:extLst>
              <a:ext uri="{FF2B5EF4-FFF2-40B4-BE49-F238E27FC236}">
                <a16:creationId xmlns:a16="http://schemas.microsoft.com/office/drawing/2014/main" id="{64F6E5CD-AE88-18BB-83CC-4C94D58EE906}"/>
              </a:ext>
            </a:extLst>
          </p:cNvPr>
          <p:cNvSpPr txBox="1"/>
          <p:nvPr/>
        </p:nvSpPr>
        <p:spPr>
          <a:xfrm>
            <a:off x="7620822" y="5052323"/>
            <a:ext cx="3586755" cy="369332"/>
          </a:xfrm>
          <a:prstGeom prst="rect">
            <a:avLst/>
          </a:prstGeom>
          <a:noFill/>
        </p:spPr>
        <p:txBody>
          <a:bodyPr wrap="square" rtlCol="0">
            <a:spAutoFit/>
          </a:bodyPr>
          <a:lstStyle/>
          <a:p>
            <a:r>
              <a:rPr lang="fr-FR"/>
              <a:t>Couvercle  pour fermer la boîte</a:t>
            </a:r>
          </a:p>
        </p:txBody>
      </p:sp>
      <p:cxnSp>
        <p:nvCxnSpPr>
          <p:cNvPr id="26" name="Connecteur droit avec flèche 16">
            <a:extLst>
              <a:ext uri="{FF2B5EF4-FFF2-40B4-BE49-F238E27FC236}">
                <a16:creationId xmlns:a16="http://schemas.microsoft.com/office/drawing/2014/main" id="{7DD44CC6-18AB-078D-E49E-0BBF28045BE5}"/>
              </a:ext>
            </a:extLst>
          </p:cNvPr>
          <p:cNvCxnSpPr/>
          <p:nvPr/>
        </p:nvCxnSpPr>
        <p:spPr>
          <a:xfrm>
            <a:off x="1849395" y="2724448"/>
            <a:ext cx="53545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Connecteur droit 18">
            <a:extLst>
              <a:ext uri="{FF2B5EF4-FFF2-40B4-BE49-F238E27FC236}">
                <a16:creationId xmlns:a16="http://schemas.microsoft.com/office/drawing/2014/main" id="{425EEEEC-0D78-1C2A-0CF9-29E0E7711C74}"/>
              </a:ext>
            </a:extLst>
          </p:cNvPr>
          <p:cNvCxnSpPr/>
          <p:nvPr/>
        </p:nvCxnSpPr>
        <p:spPr>
          <a:xfrm flipH="1">
            <a:off x="1839369" y="2724448"/>
            <a:ext cx="20052" cy="104279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Connecteur droit avec flèche 19">
            <a:extLst>
              <a:ext uri="{FF2B5EF4-FFF2-40B4-BE49-F238E27FC236}">
                <a16:creationId xmlns:a16="http://schemas.microsoft.com/office/drawing/2014/main" id="{B917E054-36E9-0B54-9B3F-A70E7F68384A}"/>
              </a:ext>
            </a:extLst>
          </p:cNvPr>
          <p:cNvCxnSpPr/>
          <p:nvPr/>
        </p:nvCxnSpPr>
        <p:spPr>
          <a:xfrm>
            <a:off x="1849395" y="5236989"/>
            <a:ext cx="53545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Connecteur droit 20">
            <a:extLst>
              <a:ext uri="{FF2B5EF4-FFF2-40B4-BE49-F238E27FC236}">
                <a16:creationId xmlns:a16="http://schemas.microsoft.com/office/drawing/2014/main" id="{45B5E374-EC2C-484D-6629-18DE72F6D73C}"/>
              </a:ext>
            </a:extLst>
          </p:cNvPr>
          <p:cNvCxnSpPr/>
          <p:nvPr/>
        </p:nvCxnSpPr>
        <p:spPr>
          <a:xfrm>
            <a:off x="1849395" y="4134042"/>
            <a:ext cx="0" cy="1102947"/>
          </a:xfrm>
          <a:prstGeom prst="line">
            <a:avLst/>
          </a:prstGeom>
        </p:spPr>
        <p:style>
          <a:lnRef idx="1">
            <a:schemeClr val="accent1"/>
          </a:lnRef>
          <a:fillRef idx="0">
            <a:schemeClr val="accent1"/>
          </a:fillRef>
          <a:effectRef idx="0">
            <a:schemeClr val="accent1"/>
          </a:effectRef>
          <a:fontRef idx="minor">
            <a:schemeClr val="tx1"/>
          </a:fontRef>
        </p:style>
      </p:cxnSp>
      <p:sp>
        <p:nvSpPr>
          <p:cNvPr id="34" name="ZoneTexte 21">
            <a:extLst>
              <a:ext uri="{FF2B5EF4-FFF2-40B4-BE49-F238E27FC236}">
                <a16:creationId xmlns:a16="http://schemas.microsoft.com/office/drawing/2014/main" id="{2E7206ED-E6EF-594D-BDC5-2284DAD6C082}"/>
              </a:ext>
            </a:extLst>
          </p:cNvPr>
          <p:cNvSpPr txBox="1"/>
          <p:nvPr/>
        </p:nvSpPr>
        <p:spPr>
          <a:xfrm>
            <a:off x="1063506" y="3763650"/>
            <a:ext cx="1571777" cy="369332"/>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fr-FR"/>
              <a:t>indentation</a:t>
            </a:r>
          </a:p>
        </p:txBody>
      </p:sp>
      <p:sp>
        <p:nvSpPr>
          <p:cNvPr id="5" name="TextBox 4">
            <a:extLst>
              <a:ext uri="{FF2B5EF4-FFF2-40B4-BE49-F238E27FC236}">
                <a16:creationId xmlns:a16="http://schemas.microsoft.com/office/drawing/2014/main" id="{59061136-3A62-B753-D894-86BD848FA2B2}"/>
              </a:ext>
            </a:extLst>
          </p:cNvPr>
          <p:cNvSpPr txBox="1"/>
          <p:nvPr/>
        </p:nvSpPr>
        <p:spPr>
          <a:xfrm>
            <a:off x="2311400" y="798317"/>
            <a:ext cx="7569866" cy="41395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lnSpc>
                <a:spcPct val="110000"/>
              </a:lnSpc>
              <a:spcBef>
                <a:spcPts val="1200"/>
              </a:spcBef>
              <a:spcAft>
                <a:spcPts val="200"/>
              </a:spcAft>
            </a:pPr>
            <a:r>
              <a:rPr lang="fr-FR" sz="2000" b="1">
                <a:ea typeface="+mn-lt"/>
                <a:cs typeface="+mn-lt"/>
              </a:rPr>
              <a:t>Présentation du HTML</a:t>
            </a:r>
            <a:endParaRPr lang="en-US" sz="2000" b="1">
              <a:cs typeface="Calibri"/>
            </a:endParaRPr>
          </a:p>
        </p:txBody>
      </p:sp>
    </p:spTree>
    <p:extLst>
      <p:ext uri="{BB962C8B-B14F-4D97-AF65-F5344CB8AC3E}">
        <p14:creationId xmlns:p14="http://schemas.microsoft.com/office/powerpoint/2010/main" val="396901633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Connecteur droit 12">
            <a:extLst>
              <a:ext uri="{FF2B5EF4-FFF2-40B4-BE49-F238E27FC236}">
                <a16:creationId xmlns:a16="http://schemas.microsoft.com/office/drawing/2014/main" id="{7F409621-235B-42B7-8C57-C671A5B850E8}"/>
              </a:ext>
              <a:ext uri="{C183D7F6-B498-43B3-948B-1728B52AA6E4}">
                <adec:decorative xmlns:adec="http://schemas.microsoft.com/office/drawing/2017/decorative" val="1"/>
              </a:ext>
            </a:extLst>
          </p:cNvPr>
          <p:cNvCxnSpPr>
            <a:cxnSpLocks/>
          </p:cNvCxnSpPr>
          <p:nvPr/>
        </p:nvCxnSpPr>
        <p:spPr>
          <a:xfrm>
            <a:off x="240908" y="6459681"/>
            <a:ext cx="0" cy="398319"/>
          </a:xfrm>
          <a:prstGeom prst="line">
            <a:avLst/>
          </a:prstGeom>
          <a:ln w="139700">
            <a:solidFill>
              <a:schemeClr val="accent2"/>
            </a:solidFill>
            <a:prstDash val="solid"/>
          </a:ln>
        </p:spPr>
        <p:style>
          <a:lnRef idx="1">
            <a:schemeClr val="accent1"/>
          </a:lnRef>
          <a:fillRef idx="0">
            <a:schemeClr val="accent1"/>
          </a:fillRef>
          <a:effectRef idx="0">
            <a:schemeClr val="accent1"/>
          </a:effectRef>
          <a:fontRef idx="minor">
            <a:schemeClr val="tx1"/>
          </a:fontRef>
        </p:style>
      </p:cxnSp>
      <p:grpSp>
        <p:nvGrpSpPr>
          <p:cNvPr id="13" name="Groupe 12">
            <a:extLst>
              <a:ext uri="{FF2B5EF4-FFF2-40B4-BE49-F238E27FC236}">
                <a16:creationId xmlns:a16="http://schemas.microsoft.com/office/drawing/2014/main" id="{85DCF745-39CA-459B-8ACF-F7DEC90EFF33}"/>
              </a:ext>
              <a:ext uri="{C183D7F6-B498-43B3-948B-1728B52AA6E4}">
                <adec:decorative xmlns:adec="http://schemas.microsoft.com/office/drawing/2017/decorative" val="1"/>
              </a:ext>
            </a:extLst>
          </p:cNvPr>
          <p:cNvGrpSpPr/>
          <p:nvPr/>
        </p:nvGrpSpPr>
        <p:grpSpPr>
          <a:xfrm>
            <a:off x="9233656" y="-30668"/>
            <a:ext cx="2958344" cy="565210"/>
            <a:chOff x="1216702" y="-785818"/>
            <a:chExt cx="6391124" cy="1384729"/>
          </a:xfrm>
        </p:grpSpPr>
        <p:sp>
          <p:nvSpPr>
            <p:cNvPr id="14" name="Rectangle 1">
              <a:extLst>
                <a:ext uri="{FF2B5EF4-FFF2-40B4-BE49-F238E27FC236}">
                  <a16:creationId xmlns:a16="http://schemas.microsoft.com/office/drawing/2014/main" id="{1DD38E9F-DD41-498F-8651-C39F97B54463}"/>
                </a:ext>
              </a:extLst>
            </p:cNvPr>
            <p:cNvSpPr/>
            <p:nvPr/>
          </p:nvSpPr>
          <p:spPr>
            <a:xfrm>
              <a:off x="1216702" y="-755745"/>
              <a:ext cx="2792437" cy="728927"/>
            </a:xfrm>
            <a:custGeom>
              <a:avLst/>
              <a:gdLst>
                <a:gd name="connsiteX0" fmla="*/ 0 w 2778276"/>
                <a:gd name="connsiteY0" fmla="*/ 0 h 471777"/>
                <a:gd name="connsiteX1" fmla="*/ 2778276 w 2778276"/>
                <a:gd name="connsiteY1" fmla="*/ 0 h 471777"/>
                <a:gd name="connsiteX2" fmla="*/ 2778276 w 2778276"/>
                <a:gd name="connsiteY2" fmla="*/ 471777 h 471777"/>
                <a:gd name="connsiteX3" fmla="*/ 0 w 2778276"/>
                <a:gd name="connsiteY3" fmla="*/ 471777 h 471777"/>
                <a:gd name="connsiteX4" fmla="*/ 0 w 2778276"/>
                <a:gd name="connsiteY4" fmla="*/ 0 h 471777"/>
                <a:gd name="connsiteX0" fmla="*/ 0 w 2778276"/>
                <a:gd name="connsiteY0" fmla="*/ 0 h 499912"/>
                <a:gd name="connsiteX1" fmla="*/ 2778276 w 2778276"/>
                <a:gd name="connsiteY1" fmla="*/ 0 h 499912"/>
                <a:gd name="connsiteX2" fmla="*/ 2778276 w 2778276"/>
                <a:gd name="connsiteY2" fmla="*/ 471777 h 499912"/>
                <a:gd name="connsiteX3" fmla="*/ 576775 w 2778276"/>
                <a:gd name="connsiteY3" fmla="*/ 499912 h 499912"/>
                <a:gd name="connsiteX4" fmla="*/ 0 w 2778276"/>
                <a:gd name="connsiteY4" fmla="*/ 0 h 499912"/>
                <a:gd name="connsiteX0" fmla="*/ 0 w 2792344"/>
                <a:gd name="connsiteY0" fmla="*/ 0 h 514001"/>
                <a:gd name="connsiteX1" fmla="*/ 2778276 w 2792344"/>
                <a:gd name="connsiteY1" fmla="*/ 0 h 514001"/>
                <a:gd name="connsiteX2" fmla="*/ 2792344 w 2792344"/>
                <a:gd name="connsiteY2" fmla="*/ 514001 h 514001"/>
                <a:gd name="connsiteX3" fmla="*/ 576775 w 2792344"/>
                <a:gd name="connsiteY3" fmla="*/ 499912 h 514001"/>
                <a:gd name="connsiteX4" fmla="*/ 0 w 2792344"/>
                <a:gd name="connsiteY4" fmla="*/ 0 h 514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2344" h="514001">
                  <a:moveTo>
                    <a:pt x="0" y="0"/>
                  </a:moveTo>
                  <a:lnTo>
                    <a:pt x="2778276" y="0"/>
                  </a:lnTo>
                  <a:lnTo>
                    <a:pt x="2792344" y="514001"/>
                  </a:lnTo>
                  <a:lnTo>
                    <a:pt x="576775" y="499912"/>
                  </a:lnTo>
                  <a:lnTo>
                    <a:pt x="0" y="0"/>
                  </a:lnTo>
                  <a:close/>
                </a:path>
              </a:pathLst>
            </a:custGeom>
            <a:solidFill>
              <a:srgbClr val="EE740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fr-FR">
                <a:solidFill>
                  <a:srgbClr val="00366C"/>
                </a:solidFill>
              </a:endParaRPr>
            </a:p>
          </p:txBody>
        </p:sp>
        <p:sp>
          <p:nvSpPr>
            <p:cNvPr id="15" name="Rectangle 2">
              <a:extLst>
                <a:ext uri="{FF2B5EF4-FFF2-40B4-BE49-F238E27FC236}">
                  <a16:creationId xmlns:a16="http://schemas.microsoft.com/office/drawing/2014/main" id="{ADAB0AEC-795E-4826-A0D6-2720A6B5F17E}"/>
                </a:ext>
              </a:extLst>
            </p:cNvPr>
            <p:cNvSpPr/>
            <p:nvPr/>
          </p:nvSpPr>
          <p:spPr>
            <a:xfrm>
              <a:off x="1968078" y="-785818"/>
              <a:ext cx="5639748" cy="1384729"/>
            </a:xfrm>
            <a:custGeom>
              <a:avLst/>
              <a:gdLst>
                <a:gd name="connsiteX0" fmla="*/ 0 w 4000500"/>
                <a:gd name="connsiteY0" fmla="*/ 0 h 800100"/>
                <a:gd name="connsiteX1" fmla="*/ 4000500 w 4000500"/>
                <a:gd name="connsiteY1" fmla="*/ 0 h 800100"/>
                <a:gd name="connsiteX2" fmla="*/ 4000500 w 4000500"/>
                <a:gd name="connsiteY2" fmla="*/ 800100 h 800100"/>
                <a:gd name="connsiteX3" fmla="*/ 0 w 4000500"/>
                <a:gd name="connsiteY3" fmla="*/ 800100 h 800100"/>
                <a:gd name="connsiteX4" fmla="*/ 0 w 4000500"/>
                <a:gd name="connsiteY4" fmla="*/ 0 h 800100"/>
                <a:gd name="connsiteX0" fmla="*/ 0 w 4000500"/>
                <a:gd name="connsiteY0" fmla="*/ 0 h 800100"/>
                <a:gd name="connsiteX1" fmla="*/ 4000500 w 4000500"/>
                <a:gd name="connsiteY1" fmla="*/ 0 h 800100"/>
                <a:gd name="connsiteX2" fmla="*/ 4000500 w 4000500"/>
                <a:gd name="connsiteY2" fmla="*/ 800100 h 800100"/>
                <a:gd name="connsiteX3" fmla="*/ 792480 w 4000500"/>
                <a:gd name="connsiteY3" fmla="*/ 800100 h 800100"/>
                <a:gd name="connsiteX4" fmla="*/ 0 w 4000500"/>
                <a:gd name="connsiteY4" fmla="*/ 0 h 800100"/>
                <a:gd name="connsiteX0" fmla="*/ 0 w 4428566"/>
                <a:gd name="connsiteY0" fmla="*/ 0 h 806393"/>
                <a:gd name="connsiteX1" fmla="*/ 4000500 w 4428566"/>
                <a:gd name="connsiteY1" fmla="*/ 0 h 806393"/>
                <a:gd name="connsiteX2" fmla="*/ 4428566 w 4428566"/>
                <a:gd name="connsiteY2" fmla="*/ 806393 h 806393"/>
                <a:gd name="connsiteX3" fmla="*/ 792480 w 4428566"/>
                <a:gd name="connsiteY3" fmla="*/ 800100 h 806393"/>
                <a:gd name="connsiteX4" fmla="*/ 0 w 4428566"/>
                <a:gd name="connsiteY4" fmla="*/ 0 h 806393"/>
                <a:gd name="connsiteX0" fmla="*/ 0 w 4428566"/>
                <a:gd name="connsiteY0" fmla="*/ 0 h 806393"/>
                <a:gd name="connsiteX1" fmla="*/ 4428566 w 4428566"/>
                <a:gd name="connsiteY1" fmla="*/ 7035 h 806393"/>
                <a:gd name="connsiteX2" fmla="*/ 4428566 w 4428566"/>
                <a:gd name="connsiteY2" fmla="*/ 806393 h 806393"/>
                <a:gd name="connsiteX3" fmla="*/ 792480 w 4428566"/>
                <a:gd name="connsiteY3" fmla="*/ 800100 h 806393"/>
                <a:gd name="connsiteX4" fmla="*/ 0 w 4428566"/>
                <a:gd name="connsiteY4" fmla="*/ 0 h 8063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28566" h="806393">
                  <a:moveTo>
                    <a:pt x="0" y="0"/>
                  </a:moveTo>
                  <a:lnTo>
                    <a:pt x="4428566" y="7035"/>
                  </a:lnTo>
                  <a:lnTo>
                    <a:pt x="4428566" y="806393"/>
                  </a:lnTo>
                  <a:lnTo>
                    <a:pt x="792480" y="800100"/>
                  </a:lnTo>
                  <a:lnTo>
                    <a:pt x="0" y="0"/>
                  </a:lnTo>
                  <a:close/>
                </a:path>
              </a:pathLst>
            </a:custGeom>
            <a:solidFill>
              <a:srgbClr val="0B84FF"/>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nSpc>
                  <a:spcPct val="120000"/>
                </a:lnSpc>
                <a:spcBef>
                  <a:spcPts val="200"/>
                </a:spcBef>
              </a:pPr>
              <a:r>
                <a:rPr lang="fr-FR" sz="1000" kern="1000">
                  <a:solidFill>
                    <a:srgbClr val="00366C"/>
                  </a:solidFill>
                  <a:effectLst/>
                  <a:ea typeface="Calibri" panose="020F0502020204030204" pitchFamily="34" charset="0"/>
                  <a:cs typeface="Times New Roman" panose="02020603050405020304" pitchFamily="18" charset="0"/>
                </a:rPr>
                <a:t> </a:t>
              </a:r>
            </a:p>
          </p:txBody>
        </p:sp>
      </p:grpSp>
      <p:pic>
        <p:nvPicPr>
          <p:cNvPr id="16" name="Graphique 218">
            <a:extLst>
              <a:ext uri="{FF2B5EF4-FFF2-40B4-BE49-F238E27FC236}">
                <a16:creationId xmlns:a16="http://schemas.microsoft.com/office/drawing/2014/main" id="{797E772C-3E32-4DC4-9154-2641BFB9AA2D}"/>
              </a:ext>
            </a:extLst>
          </p:cNvPr>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40909" y="193345"/>
            <a:ext cx="1424861" cy="311868"/>
          </a:xfrm>
          <a:prstGeom prst="rect">
            <a:avLst/>
          </a:prstGeom>
        </p:spPr>
      </p:pic>
      <p:sp>
        <p:nvSpPr>
          <p:cNvPr id="17" name="Zone de texte 2">
            <a:extLst>
              <a:ext uri="{FF2B5EF4-FFF2-40B4-BE49-F238E27FC236}">
                <a16:creationId xmlns:a16="http://schemas.microsoft.com/office/drawing/2014/main" id="{BB37616C-272E-47F1-863A-B2C92FBE80F3}"/>
              </a:ext>
            </a:extLst>
          </p:cNvPr>
          <p:cNvSpPr txBox="1">
            <a:spLocks noChangeArrowheads="1"/>
          </p:cNvSpPr>
          <p:nvPr/>
        </p:nvSpPr>
        <p:spPr bwMode="auto">
          <a:xfrm>
            <a:off x="10440745" y="130371"/>
            <a:ext cx="18367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spcBef>
                <a:spcPct val="0"/>
              </a:spcBef>
              <a:spcAft>
                <a:spcPct val="0"/>
              </a:spcAft>
            </a:pPr>
            <a:r>
              <a:rPr lang="fr-FR">
                <a:solidFill>
                  <a:schemeClr val="bg1"/>
                </a:solidFill>
                <a:latin typeface="Arial"/>
                <a:cs typeface="Arial"/>
              </a:rPr>
              <a:t>Atelier 2 HTML</a:t>
            </a:r>
            <a:endParaRPr lang="en-US">
              <a:solidFill>
                <a:schemeClr val="bg1"/>
              </a:solidFill>
            </a:endParaRPr>
          </a:p>
        </p:txBody>
      </p:sp>
      <p:cxnSp>
        <p:nvCxnSpPr>
          <p:cNvPr id="21" name="Connecteur droit 12">
            <a:extLst>
              <a:ext uri="{FF2B5EF4-FFF2-40B4-BE49-F238E27FC236}">
                <a16:creationId xmlns:a16="http://schemas.microsoft.com/office/drawing/2014/main" id="{2FD4896E-C3EA-4312-B8B9-061395FD30B9}"/>
              </a:ext>
              <a:ext uri="{C183D7F6-B498-43B3-948B-1728B52AA6E4}">
                <adec:decorative xmlns:adec="http://schemas.microsoft.com/office/drawing/2017/decorative" val="1"/>
              </a:ext>
            </a:extLst>
          </p:cNvPr>
          <p:cNvCxnSpPr>
            <a:cxnSpLocks/>
          </p:cNvCxnSpPr>
          <p:nvPr/>
        </p:nvCxnSpPr>
        <p:spPr>
          <a:xfrm>
            <a:off x="10526228" y="71037"/>
            <a:ext cx="1416204" cy="0"/>
          </a:xfrm>
          <a:prstGeom prst="line">
            <a:avLst/>
          </a:prstGeom>
          <a:ln w="57150">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25" name="Espace réservé du numéro de diapositive 24">
            <a:extLst>
              <a:ext uri="{FF2B5EF4-FFF2-40B4-BE49-F238E27FC236}">
                <a16:creationId xmlns:a16="http://schemas.microsoft.com/office/drawing/2014/main" id="{6BFAE7BC-893E-4B9B-AB04-BFD3DE9B75A1}"/>
              </a:ext>
            </a:extLst>
          </p:cNvPr>
          <p:cNvSpPr>
            <a:spLocks noGrp="1"/>
          </p:cNvSpPr>
          <p:nvPr>
            <p:ph type="sldNum" sz="quarter" idx="12"/>
          </p:nvPr>
        </p:nvSpPr>
        <p:spPr/>
        <p:txBody>
          <a:bodyPr/>
          <a:lstStyle/>
          <a:p>
            <a:r>
              <a:rPr lang="fr-FR">
                <a:cs typeface="Calibri"/>
              </a:rPr>
              <a:t>88</a:t>
            </a:r>
          </a:p>
        </p:txBody>
      </p:sp>
      <p:sp>
        <p:nvSpPr>
          <p:cNvPr id="3" name="TextBox 2">
            <a:extLst>
              <a:ext uri="{FF2B5EF4-FFF2-40B4-BE49-F238E27FC236}">
                <a16:creationId xmlns:a16="http://schemas.microsoft.com/office/drawing/2014/main" id="{300F317F-220A-C48E-5C15-8F401C4C2259}"/>
              </a:ext>
            </a:extLst>
          </p:cNvPr>
          <p:cNvSpPr txBox="1"/>
          <p:nvPr/>
        </p:nvSpPr>
        <p:spPr>
          <a:xfrm>
            <a:off x="3094404" y="367690"/>
            <a:ext cx="5994400" cy="41395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lnSpc>
                <a:spcPct val="110000"/>
              </a:lnSpc>
              <a:spcBef>
                <a:spcPts val="1200"/>
              </a:spcBef>
              <a:spcAft>
                <a:spcPts val="200"/>
              </a:spcAft>
            </a:pPr>
            <a:r>
              <a:rPr lang="fr-FR" sz="2000" b="1">
                <a:cs typeface="Calibri"/>
              </a:rPr>
              <a:t>Découverte du CSS et application</a:t>
            </a:r>
          </a:p>
        </p:txBody>
      </p:sp>
      <p:sp>
        <p:nvSpPr>
          <p:cNvPr id="4" name="Espace réservé du contenu 2">
            <a:extLst>
              <a:ext uri="{FF2B5EF4-FFF2-40B4-BE49-F238E27FC236}">
                <a16:creationId xmlns:a16="http://schemas.microsoft.com/office/drawing/2014/main" id="{A89E0A5D-996B-19E8-94DB-84BF450C7363}"/>
              </a:ext>
            </a:extLst>
          </p:cNvPr>
          <p:cNvSpPr txBox="1">
            <a:spLocks/>
          </p:cNvSpPr>
          <p:nvPr/>
        </p:nvSpPr>
        <p:spPr>
          <a:xfrm>
            <a:off x="1487365" y="875690"/>
            <a:ext cx="9213850" cy="393700"/>
          </a:xfrm>
          <a:prstGeom prst="rect">
            <a:avLst/>
          </a:prstGeom>
        </p:spPr>
        <p:txBody>
          <a:bodyPr lIns="91440" tIns="45720" rIns="91440" bIns="45720" anchor="t">
            <a:normAutofit fontScale="92500" lnSpcReduction="10000"/>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fr-FR" b="1" noProof="1">
                <a:solidFill>
                  <a:schemeClr val="accent1"/>
                </a:solidFill>
                <a:cs typeface="Calibri"/>
              </a:rPr>
              <a:t>Flexbox</a:t>
            </a:r>
            <a:r>
              <a:rPr lang="fr-FR" b="1">
                <a:solidFill>
                  <a:schemeClr val="accent1"/>
                </a:solidFill>
                <a:cs typeface="Calibri"/>
              </a:rPr>
              <a:t> : aligner sur le Cross Axis</a:t>
            </a:r>
            <a:endParaRPr lang="fr-FR">
              <a:solidFill>
                <a:schemeClr val="accent1"/>
              </a:solidFill>
            </a:endParaRPr>
          </a:p>
          <a:p>
            <a:pPr marL="0" indent="0" algn="ctr">
              <a:buNone/>
            </a:pPr>
            <a:endParaRPr lang="fr-FR" b="1">
              <a:solidFill>
                <a:schemeClr val="accent1"/>
              </a:solidFill>
              <a:cs typeface="Calibri"/>
            </a:endParaRPr>
          </a:p>
        </p:txBody>
      </p:sp>
      <p:sp>
        <p:nvSpPr>
          <p:cNvPr id="2" name="ZoneTexte 1">
            <a:extLst>
              <a:ext uri="{FF2B5EF4-FFF2-40B4-BE49-F238E27FC236}">
                <a16:creationId xmlns:a16="http://schemas.microsoft.com/office/drawing/2014/main" id="{1374EC2F-5216-0A4D-A972-AA86520D59EA}"/>
              </a:ext>
            </a:extLst>
          </p:cNvPr>
          <p:cNvSpPr txBox="1"/>
          <p:nvPr/>
        </p:nvSpPr>
        <p:spPr>
          <a:xfrm>
            <a:off x="957385" y="1809750"/>
            <a:ext cx="10272589" cy="287848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14999"/>
              </a:lnSpc>
              <a:spcAft>
                <a:spcPts val="1000"/>
              </a:spcAft>
            </a:pPr>
            <a:r>
              <a:rPr lang="fr-FR" noProof="1">
                <a:latin typeface="Calibri"/>
                <a:ea typeface="Calibri"/>
                <a:cs typeface="Calibri"/>
              </a:rPr>
              <a:t>Avec </a:t>
            </a:r>
            <a:r>
              <a:rPr lang="fr-FR" b="1" noProof="1">
                <a:solidFill>
                  <a:srgbClr val="FF0000"/>
                </a:solidFill>
                <a:latin typeface="Calibri"/>
                <a:ea typeface="Calibri"/>
                <a:cs typeface="Calibri"/>
              </a:rPr>
              <a:t>align-items</a:t>
            </a:r>
            <a:r>
              <a:rPr lang="fr-FR" noProof="1">
                <a:latin typeface="Calibri"/>
                <a:ea typeface="Calibri"/>
                <a:cs typeface="Calibri"/>
              </a:rPr>
              <a:t> , nous pouvons changer leur alignement sur </a:t>
            </a:r>
            <a:r>
              <a:rPr lang="fr-FR" b="1" noProof="1">
                <a:latin typeface="Calibri"/>
                <a:ea typeface="Calibri"/>
                <a:cs typeface="Calibri"/>
              </a:rPr>
              <a:t>l'axe secondaire</a:t>
            </a:r>
            <a:r>
              <a:rPr lang="fr-FR" noProof="1">
                <a:latin typeface="Calibri"/>
                <a:ea typeface="Calibri"/>
                <a:cs typeface="Calibri"/>
              </a:rPr>
              <a:t>. </a:t>
            </a:r>
            <a:br>
              <a:rPr lang="fr-FR" noProof="1">
                <a:latin typeface="Calibri"/>
                <a:ea typeface="Calibri"/>
                <a:cs typeface="Calibri"/>
              </a:rPr>
            </a:br>
            <a:r>
              <a:rPr lang="fr-FR" noProof="1">
                <a:latin typeface="Calibri"/>
                <a:ea typeface="Calibri"/>
                <a:cs typeface="Calibri"/>
              </a:rPr>
              <a:t>Il peut prendre ces valeurs :</a:t>
            </a:r>
            <a:endParaRPr lang="fr-FR" noProof="1">
              <a:ea typeface="+mn-lt"/>
              <a:cs typeface="+mn-lt"/>
            </a:endParaRPr>
          </a:p>
          <a:p>
            <a:pPr marL="342900" indent="-342900">
              <a:lnSpc>
                <a:spcPct val="114999"/>
              </a:lnSpc>
              <a:spcAft>
                <a:spcPts val="225"/>
              </a:spcAft>
              <a:buFont typeface="Symbol,Sans-Serif"/>
              <a:buChar char=""/>
            </a:pPr>
            <a:r>
              <a:rPr lang="fr-FR" b="1" noProof="1">
                <a:latin typeface="Calibri"/>
                <a:ea typeface="Calibri"/>
                <a:cs typeface="Calibri"/>
              </a:rPr>
              <a:t>stretch</a:t>
            </a:r>
            <a:r>
              <a:rPr lang="fr-FR" noProof="1">
                <a:latin typeface="Calibri"/>
                <a:ea typeface="Calibri"/>
                <a:cs typeface="Calibri"/>
              </a:rPr>
              <a:t> : les éléments sont étirés sur tout l'axe (valeur par défaut) ;</a:t>
            </a:r>
            <a:endParaRPr lang="fr-FR" noProof="1">
              <a:ea typeface="+mn-lt"/>
              <a:cs typeface="+mn-lt"/>
            </a:endParaRPr>
          </a:p>
          <a:p>
            <a:pPr marL="342900" indent="-342900">
              <a:lnSpc>
                <a:spcPct val="114999"/>
              </a:lnSpc>
              <a:spcAft>
                <a:spcPts val="225"/>
              </a:spcAft>
              <a:buFont typeface="Symbol,Sans-Serif"/>
              <a:buChar char=""/>
            </a:pPr>
            <a:r>
              <a:rPr lang="fr-FR" b="1" noProof="1">
                <a:latin typeface="Calibri"/>
                <a:ea typeface="Calibri"/>
                <a:cs typeface="Calibri"/>
              </a:rPr>
              <a:t>flex-start</a:t>
            </a:r>
            <a:r>
              <a:rPr lang="fr-FR" noProof="1">
                <a:latin typeface="Calibri"/>
                <a:ea typeface="Calibri"/>
                <a:cs typeface="Calibri"/>
              </a:rPr>
              <a:t> : alignés au début ;</a:t>
            </a:r>
            <a:endParaRPr lang="fr-FR" noProof="1">
              <a:ea typeface="+mn-lt"/>
              <a:cs typeface="+mn-lt"/>
            </a:endParaRPr>
          </a:p>
          <a:p>
            <a:pPr marL="342900" indent="-342900">
              <a:lnSpc>
                <a:spcPct val="114999"/>
              </a:lnSpc>
              <a:spcAft>
                <a:spcPts val="225"/>
              </a:spcAft>
              <a:buFont typeface="Symbol,Sans-Serif"/>
              <a:buChar char=""/>
            </a:pPr>
            <a:r>
              <a:rPr lang="fr-FR" b="1" noProof="1">
                <a:latin typeface="Calibri"/>
                <a:ea typeface="Calibri"/>
                <a:cs typeface="Calibri"/>
              </a:rPr>
              <a:t>flex-end</a:t>
            </a:r>
            <a:r>
              <a:rPr lang="fr-FR" noProof="1">
                <a:latin typeface="Calibri"/>
                <a:ea typeface="Calibri"/>
                <a:cs typeface="Calibri"/>
              </a:rPr>
              <a:t> : alignés à la fin ;</a:t>
            </a:r>
            <a:endParaRPr lang="fr-FR" noProof="1">
              <a:ea typeface="+mn-lt"/>
              <a:cs typeface="+mn-lt"/>
            </a:endParaRPr>
          </a:p>
          <a:p>
            <a:pPr marL="342900" indent="-342900">
              <a:lnSpc>
                <a:spcPct val="114999"/>
              </a:lnSpc>
              <a:spcAft>
                <a:spcPts val="225"/>
              </a:spcAft>
              <a:buFont typeface="Symbol,Sans-Serif"/>
              <a:buChar char=""/>
            </a:pPr>
            <a:r>
              <a:rPr lang="fr-FR" b="1" noProof="1">
                <a:latin typeface="Calibri"/>
                <a:ea typeface="Calibri"/>
                <a:cs typeface="Calibri"/>
              </a:rPr>
              <a:t>center</a:t>
            </a:r>
            <a:r>
              <a:rPr lang="fr-FR" noProof="1">
                <a:latin typeface="Calibri"/>
                <a:ea typeface="Calibri"/>
                <a:cs typeface="Calibri"/>
              </a:rPr>
              <a:t> : alignés au centre ;</a:t>
            </a:r>
            <a:endParaRPr lang="fr-FR" noProof="1">
              <a:ea typeface="+mn-lt"/>
              <a:cs typeface="+mn-lt"/>
            </a:endParaRPr>
          </a:p>
          <a:p>
            <a:pPr marL="342900" indent="-342900">
              <a:lnSpc>
                <a:spcPct val="114999"/>
              </a:lnSpc>
              <a:spcAft>
                <a:spcPts val="225"/>
              </a:spcAft>
              <a:buFont typeface="Symbol,Sans-Serif"/>
              <a:buChar char=""/>
            </a:pPr>
            <a:r>
              <a:rPr lang="fr-FR" b="1" noProof="1">
                <a:latin typeface="Calibri"/>
                <a:ea typeface="Calibri"/>
                <a:cs typeface="Calibri"/>
              </a:rPr>
              <a:t>baseline</a:t>
            </a:r>
            <a:r>
              <a:rPr lang="fr-FR" noProof="1">
                <a:latin typeface="Calibri"/>
                <a:ea typeface="Calibri"/>
                <a:cs typeface="Calibri"/>
              </a:rPr>
              <a:t> : alignés sur la ligne de base (semblable à flex-start).</a:t>
            </a:r>
            <a:endParaRPr lang="fr-FR" noProof="1">
              <a:ea typeface="+mn-lt"/>
              <a:cs typeface="+mn-lt"/>
            </a:endParaRPr>
          </a:p>
          <a:p>
            <a:pPr>
              <a:lnSpc>
                <a:spcPct val="114999"/>
              </a:lnSpc>
              <a:spcAft>
                <a:spcPts val="1125"/>
              </a:spcAft>
            </a:pPr>
            <a:endParaRPr lang="fr-FR" noProof="1">
              <a:latin typeface="Calibri"/>
              <a:ea typeface="Calibri"/>
              <a:cs typeface="Calibri"/>
            </a:endParaRPr>
          </a:p>
        </p:txBody>
      </p:sp>
    </p:spTree>
    <p:extLst>
      <p:ext uri="{BB962C8B-B14F-4D97-AF65-F5344CB8AC3E}">
        <p14:creationId xmlns:p14="http://schemas.microsoft.com/office/powerpoint/2010/main" val="403508959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Connecteur droit 12">
            <a:extLst>
              <a:ext uri="{FF2B5EF4-FFF2-40B4-BE49-F238E27FC236}">
                <a16:creationId xmlns:a16="http://schemas.microsoft.com/office/drawing/2014/main" id="{7F409621-235B-42B7-8C57-C671A5B850E8}"/>
              </a:ext>
              <a:ext uri="{C183D7F6-B498-43B3-948B-1728B52AA6E4}">
                <adec:decorative xmlns:adec="http://schemas.microsoft.com/office/drawing/2017/decorative" val="1"/>
              </a:ext>
            </a:extLst>
          </p:cNvPr>
          <p:cNvCxnSpPr>
            <a:cxnSpLocks/>
          </p:cNvCxnSpPr>
          <p:nvPr/>
        </p:nvCxnSpPr>
        <p:spPr>
          <a:xfrm>
            <a:off x="240908" y="6459681"/>
            <a:ext cx="0" cy="398319"/>
          </a:xfrm>
          <a:prstGeom prst="line">
            <a:avLst/>
          </a:prstGeom>
          <a:ln w="139700">
            <a:solidFill>
              <a:schemeClr val="accent2"/>
            </a:solidFill>
            <a:prstDash val="solid"/>
          </a:ln>
        </p:spPr>
        <p:style>
          <a:lnRef idx="1">
            <a:schemeClr val="accent1"/>
          </a:lnRef>
          <a:fillRef idx="0">
            <a:schemeClr val="accent1"/>
          </a:fillRef>
          <a:effectRef idx="0">
            <a:schemeClr val="accent1"/>
          </a:effectRef>
          <a:fontRef idx="minor">
            <a:schemeClr val="tx1"/>
          </a:fontRef>
        </p:style>
      </p:cxnSp>
      <p:grpSp>
        <p:nvGrpSpPr>
          <p:cNvPr id="13" name="Groupe 12">
            <a:extLst>
              <a:ext uri="{FF2B5EF4-FFF2-40B4-BE49-F238E27FC236}">
                <a16:creationId xmlns:a16="http://schemas.microsoft.com/office/drawing/2014/main" id="{85DCF745-39CA-459B-8ACF-F7DEC90EFF33}"/>
              </a:ext>
              <a:ext uri="{C183D7F6-B498-43B3-948B-1728B52AA6E4}">
                <adec:decorative xmlns:adec="http://schemas.microsoft.com/office/drawing/2017/decorative" val="1"/>
              </a:ext>
            </a:extLst>
          </p:cNvPr>
          <p:cNvGrpSpPr/>
          <p:nvPr/>
        </p:nvGrpSpPr>
        <p:grpSpPr>
          <a:xfrm>
            <a:off x="9233656" y="-30668"/>
            <a:ext cx="2958344" cy="565210"/>
            <a:chOff x="1216702" y="-785818"/>
            <a:chExt cx="6391124" cy="1384729"/>
          </a:xfrm>
        </p:grpSpPr>
        <p:sp>
          <p:nvSpPr>
            <p:cNvPr id="14" name="Rectangle 1">
              <a:extLst>
                <a:ext uri="{FF2B5EF4-FFF2-40B4-BE49-F238E27FC236}">
                  <a16:creationId xmlns:a16="http://schemas.microsoft.com/office/drawing/2014/main" id="{1DD38E9F-DD41-498F-8651-C39F97B54463}"/>
                </a:ext>
              </a:extLst>
            </p:cNvPr>
            <p:cNvSpPr/>
            <p:nvPr/>
          </p:nvSpPr>
          <p:spPr>
            <a:xfrm>
              <a:off x="1216702" y="-755745"/>
              <a:ext cx="2792437" cy="728927"/>
            </a:xfrm>
            <a:custGeom>
              <a:avLst/>
              <a:gdLst>
                <a:gd name="connsiteX0" fmla="*/ 0 w 2778276"/>
                <a:gd name="connsiteY0" fmla="*/ 0 h 471777"/>
                <a:gd name="connsiteX1" fmla="*/ 2778276 w 2778276"/>
                <a:gd name="connsiteY1" fmla="*/ 0 h 471777"/>
                <a:gd name="connsiteX2" fmla="*/ 2778276 w 2778276"/>
                <a:gd name="connsiteY2" fmla="*/ 471777 h 471777"/>
                <a:gd name="connsiteX3" fmla="*/ 0 w 2778276"/>
                <a:gd name="connsiteY3" fmla="*/ 471777 h 471777"/>
                <a:gd name="connsiteX4" fmla="*/ 0 w 2778276"/>
                <a:gd name="connsiteY4" fmla="*/ 0 h 471777"/>
                <a:gd name="connsiteX0" fmla="*/ 0 w 2778276"/>
                <a:gd name="connsiteY0" fmla="*/ 0 h 499912"/>
                <a:gd name="connsiteX1" fmla="*/ 2778276 w 2778276"/>
                <a:gd name="connsiteY1" fmla="*/ 0 h 499912"/>
                <a:gd name="connsiteX2" fmla="*/ 2778276 w 2778276"/>
                <a:gd name="connsiteY2" fmla="*/ 471777 h 499912"/>
                <a:gd name="connsiteX3" fmla="*/ 576775 w 2778276"/>
                <a:gd name="connsiteY3" fmla="*/ 499912 h 499912"/>
                <a:gd name="connsiteX4" fmla="*/ 0 w 2778276"/>
                <a:gd name="connsiteY4" fmla="*/ 0 h 499912"/>
                <a:gd name="connsiteX0" fmla="*/ 0 w 2792344"/>
                <a:gd name="connsiteY0" fmla="*/ 0 h 514001"/>
                <a:gd name="connsiteX1" fmla="*/ 2778276 w 2792344"/>
                <a:gd name="connsiteY1" fmla="*/ 0 h 514001"/>
                <a:gd name="connsiteX2" fmla="*/ 2792344 w 2792344"/>
                <a:gd name="connsiteY2" fmla="*/ 514001 h 514001"/>
                <a:gd name="connsiteX3" fmla="*/ 576775 w 2792344"/>
                <a:gd name="connsiteY3" fmla="*/ 499912 h 514001"/>
                <a:gd name="connsiteX4" fmla="*/ 0 w 2792344"/>
                <a:gd name="connsiteY4" fmla="*/ 0 h 514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2344" h="514001">
                  <a:moveTo>
                    <a:pt x="0" y="0"/>
                  </a:moveTo>
                  <a:lnTo>
                    <a:pt x="2778276" y="0"/>
                  </a:lnTo>
                  <a:lnTo>
                    <a:pt x="2792344" y="514001"/>
                  </a:lnTo>
                  <a:lnTo>
                    <a:pt x="576775" y="499912"/>
                  </a:lnTo>
                  <a:lnTo>
                    <a:pt x="0" y="0"/>
                  </a:lnTo>
                  <a:close/>
                </a:path>
              </a:pathLst>
            </a:custGeom>
            <a:solidFill>
              <a:srgbClr val="EE740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fr-FR">
                <a:solidFill>
                  <a:srgbClr val="00366C"/>
                </a:solidFill>
              </a:endParaRPr>
            </a:p>
          </p:txBody>
        </p:sp>
        <p:sp>
          <p:nvSpPr>
            <p:cNvPr id="15" name="Rectangle 2">
              <a:extLst>
                <a:ext uri="{FF2B5EF4-FFF2-40B4-BE49-F238E27FC236}">
                  <a16:creationId xmlns:a16="http://schemas.microsoft.com/office/drawing/2014/main" id="{ADAB0AEC-795E-4826-A0D6-2720A6B5F17E}"/>
                </a:ext>
              </a:extLst>
            </p:cNvPr>
            <p:cNvSpPr/>
            <p:nvPr/>
          </p:nvSpPr>
          <p:spPr>
            <a:xfrm>
              <a:off x="1968078" y="-785818"/>
              <a:ext cx="5639748" cy="1384729"/>
            </a:xfrm>
            <a:custGeom>
              <a:avLst/>
              <a:gdLst>
                <a:gd name="connsiteX0" fmla="*/ 0 w 4000500"/>
                <a:gd name="connsiteY0" fmla="*/ 0 h 800100"/>
                <a:gd name="connsiteX1" fmla="*/ 4000500 w 4000500"/>
                <a:gd name="connsiteY1" fmla="*/ 0 h 800100"/>
                <a:gd name="connsiteX2" fmla="*/ 4000500 w 4000500"/>
                <a:gd name="connsiteY2" fmla="*/ 800100 h 800100"/>
                <a:gd name="connsiteX3" fmla="*/ 0 w 4000500"/>
                <a:gd name="connsiteY3" fmla="*/ 800100 h 800100"/>
                <a:gd name="connsiteX4" fmla="*/ 0 w 4000500"/>
                <a:gd name="connsiteY4" fmla="*/ 0 h 800100"/>
                <a:gd name="connsiteX0" fmla="*/ 0 w 4000500"/>
                <a:gd name="connsiteY0" fmla="*/ 0 h 800100"/>
                <a:gd name="connsiteX1" fmla="*/ 4000500 w 4000500"/>
                <a:gd name="connsiteY1" fmla="*/ 0 h 800100"/>
                <a:gd name="connsiteX2" fmla="*/ 4000500 w 4000500"/>
                <a:gd name="connsiteY2" fmla="*/ 800100 h 800100"/>
                <a:gd name="connsiteX3" fmla="*/ 792480 w 4000500"/>
                <a:gd name="connsiteY3" fmla="*/ 800100 h 800100"/>
                <a:gd name="connsiteX4" fmla="*/ 0 w 4000500"/>
                <a:gd name="connsiteY4" fmla="*/ 0 h 800100"/>
                <a:gd name="connsiteX0" fmla="*/ 0 w 4428566"/>
                <a:gd name="connsiteY0" fmla="*/ 0 h 806393"/>
                <a:gd name="connsiteX1" fmla="*/ 4000500 w 4428566"/>
                <a:gd name="connsiteY1" fmla="*/ 0 h 806393"/>
                <a:gd name="connsiteX2" fmla="*/ 4428566 w 4428566"/>
                <a:gd name="connsiteY2" fmla="*/ 806393 h 806393"/>
                <a:gd name="connsiteX3" fmla="*/ 792480 w 4428566"/>
                <a:gd name="connsiteY3" fmla="*/ 800100 h 806393"/>
                <a:gd name="connsiteX4" fmla="*/ 0 w 4428566"/>
                <a:gd name="connsiteY4" fmla="*/ 0 h 806393"/>
                <a:gd name="connsiteX0" fmla="*/ 0 w 4428566"/>
                <a:gd name="connsiteY0" fmla="*/ 0 h 806393"/>
                <a:gd name="connsiteX1" fmla="*/ 4428566 w 4428566"/>
                <a:gd name="connsiteY1" fmla="*/ 7035 h 806393"/>
                <a:gd name="connsiteX2" fmla="*/ 4428566 w 4428566"/>
                <a:gd name="connsiteY2" fmla="*/ 806393 h 806393"/>
                <a:gd name="connsiteX3" fmla="*/ 792480 w 4428566"/>
                <a:gd name="connsiteY3" fmla="*/ 800100 h 806393"/>
                <a:gd name="connsiteX4" fmla="*/ 0 w 4428566"/>
                <a:gd name="connsiteY4" fmla="*/ 0 h 8063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28566" h="806393">
                  <a:moveTo>
                    <a:pt x="0" y="0"/>
                  </a:moveTo>
                  <a:lnTo>
                    <a:pt x="4428566" y="7035"/>
                  </a:lnTo>
                  <a:lnTo>
                    <a:pt x="4428566" y="806393"/>
                  </a:lnTo>
                  <a:lnTo>
                    <a:pt x="792480" y="800100"/>
                  </a:lnTo>
                  <a:lnTo>
                    <a:pt x="0" y="0"/>
                  </a:lnTo>
                  <a:close/>
                </a:path>
              </a:pathLst>
            </a:custGeom>
            <a:solidFill>
              <a:srgbClr val="0B84FF"/>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nSpc>
                  <a:spcPct val="120000"/>
                </a:lnSpc>
                <a:spcBef>
                  <a:spcPts val="200"/>
                </a:spcBef>
              </a:pPr>
              <a:r>
                <a:rPr lang="fr-FR" sz="1000" kern="1000">
                  <a:solidFill>
                    <a:srgbClr val="00366C"/>
                  </a:solidFill>
                  <a:effectLst/>
                  <a:ea typeface="Calibri" panose="020F0502020204030204" pitchFamily="34" charset="0"/>
                  <a:cs typeface="Times New Roman" panose="02020603050405020304" pitchFamily="18" charset="0"/>
                </a:rPr>
                <a:t> </a:t>
              </a:r>
            </a:p>
          </p:txBody>
        </p:sp>
      </p:grpSp>
      <p:pic>
        <p:nvPicPr>
          <p:cNvPr id="16" name="Graphique 218">
            <a:extLst>
              <a:ext uri="{FF2B5EF4-FFF2-40B4-BE49-F238E27FC236}">
                <a16:creationId xmlns:a16="http://schemas.microsoft.com/office/drawing/2014/main" id="{797E772C-3E32-4DC4-9154-2641BFB9AA2D}"/>
              </a:ext>
            </a:extLst>
          </p:cNvPr>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40909" y="193345"/>
            <a:ext cx="1424861" cy="311868"/>
          </a:xfrm>
          <a:prstGeom prst="rect">
            <a:avLst/>
          </a:prstGeom>
        </p:spPr>
      </p:pic>
      <p:sp>
        <p:nvSpPr>
          <p:cNvPr id="17" name="Zone de texte 2">
            <a:extLst>
              <a:ext uri="{FF2B5EF4-FFF2-40B4-BE49-F238E27FC236}">
                <a16:creationId xmlns:a16="http://schemas.microsoft.com/office/drawing/2014/main" id="{BB37616C-272E-47F1-863A-B2C92FBE80F3}"/>
              </a:ext>
            </a:extLst>
          </p:cNvPr>
          <p:cNvSpPr txBox="1">
            <a:spLocks noChangeArrowheads="1"/>
          </p:cNvSpPr>
          <p:nvPr/>
        </p:nvSpPr>
        <p:spPr bwMode="auto">
          <a:xfrm>
            <a:off x="10440745" y="130371"/>
            <a:ext cx="18367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spcBef>
                <a:spcPct val="0"/>
              </a:spcBef>
              <a:spcAft>
                <a:spcPct val="0"/>
              </a:spcAft>
            </a:pPr>
            <a:r>
              <a:rPr lang="fr-FR">
                <a:solidFill>
                  <a:schemeClr val="bg1"/>
                </a:solidFill>
                <a:latin typeface="Arial"/>
                <a:cs typeface="Arial"/>
              </a:rPr>
              <a:t>Atelier 2 HTML</a:t>
            </a:r>
            <a:endParaRPr lang="en-US">
              <a:solidFill>
                <a:schemeClr val="bg1"/>
              </a:solidFill>
            </a:endParaRPr>
          </a:p>
        </p:txBody>
      </p:sp>
      <p:cxnSp>
        <p:nvCxnSpPr>
          <p:cNvPr id="21" name="Connecteur droit 12">
            <a:extLst>
              <a:ext uri="{FF2B5EF4-FFF2-40B4-BE49-F238E27FC236}">
                <a16:creationId xmlns:a16="http://schemas.microsoft.com/office/drawing/2014/main" id="{2FD4896E-C3EA-4312-B8B9-061395FD30B9}"/>
              </a:ext>
              <a:ext uri="{C183D7F6-B498-43B3-948B-1728B52AA6E4}">
                <adec:decorative xmlns:adec="http://schemas.microsoft.com/office/drawing/2017/decorative" val="1"/>
              </a:ext>
            </a:extLst>
          </p:cNvPr>
          <p:cNvCxnSpPr>
            <a:cxnSpLocks/>
          </p:cNvCxnSpPr>
          <p:nvPr/>
        </p:nvCxnSpPr>
        <p:spPr>
          <a:xfrm>
            <a:off x="10526228" y="71037"/>
            <a:ext cx="1416204" cy="0"/>
          </a:xfrm>
          <a:prstGeom prst="line">
            <a:avLst/>
          </a:prstGeom>
          <a:ln w="57150">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25" name="Espace réservé du numéro de diapositive 24">
            <a:extLst>
              <a:ext uri="{FF2B5EF4-FFF2-40B4-BE49-F238E27FC236}">
                <a16:creationId xmlns:a16="http://schemas.microsoft.com/office/drawing/2014/main" id="{6BFAE7BC-893E-4B9B-AB04-BFD3DE9B75A1}"/>
              </a:ext>
            </a:extLst>
          </p:cNvPr>
          <p:cNvSpPr>
            <a:spLocks noGrp="1"/>
          </p:cNvSpPr>
          <p:nvPr>
            <p:ph type="sldNum" sz="quarter" idx="12"/>
          </p:nvPr>
        </p:nvSpPr>
        <p:spPr/>
        <p:txBody>
          <a:bodyPr/>
          <a:lstStyle/>
          <a:p>
            <a:r>
              <a:rPr lang="fr-FR">
                <a:cs typeface="Calibri"/>
              </a:rPr>
              <a:t>89</a:t>
            </a:r>
          </a:p>
        </p:txBody>
      </p:sp>
      <p:sp>
        <p:nvSpPr>
          <p:cNvPr id="3" name="TextBox 2">
            <a:extLst>
              <a:ext uri="{FF2B5EF4-FFF2-40B4-BE49-F238E27FC236}">
                <a16:creationId xmlns:a16="http://schemas.microsoft.com/office/drawing/2014/main" id="{300F317F-220A-C48E-5C15-8F401C4C2259}"/>
              </a:ext>
            </a:extLst>
          </p:cNvPr>
          <p:cNvSpPr txBox="1"/>
          <p:nvPr/>
        </p:nvSpPr>
        <p:spPr>
          <a:xfrm>
            <a:off x="3094404" y="367690"/>
            <a:ext cx="5994400" cy="41395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lnSpc>
                <a:spcPct val="110000"/>
              </a:lnSpc>
              <a:spcBef>
                <a:spcPts val="1200"/>
              </a:spcBef>
              <a:spcAft>
                <a:spcPts val="200"/>
              </a:spcAft>
            </a:pPr>
            <a:r>
              <a:rPr lang="fr-FR" sz="2000" b="1">
                <a:cs typeface="Calibri"/>
              </a:rPr>
              <a:t>Découverte du CSS et application</a:t>
            </a:r>
          </a:p>
        </p:txBody>
      </p:sp>
      <p:sp>
        <p:nvSpPr>
          <p:cNvPr id="4" name="Espace réservé du contenu 2">
            <a:extLst>
              <a:ext uri="{FF2B5EF4-FFF2-40B4-BE49-F238E27FC236}">
                <a16:creationId xmlns:a16="http://schemas.microsoft.com/office/drawing/2014/main" id="{A89E0A5D-996B-19E8-94DB-84BF450C7363}"/>
              </a:ext>
            </a:extLst>
          </p:cNvPr>
          <p:cNvSpPr txBox="1">
            <a:spLocks/>
          </p:cNvSpPr>
          <p:nvPr/>
        </p:nvSpPr>
        <p:spPr>
          <a:xfrm>
            <a:off x="1487365" y="875690"/>
            <a:ext cx="9213850" cy="393700"/>
          </a:xfrm>
          <a:prstGeom prst="rect">
            <a:avLst/>
          </a:prstGeom>
        </p:spPr>
        <p:txBody>
          <a:bodyPr lIns="91440" tIns="45720" rIns="91440" bIns="45720" anchor="t">
            <a:normAutofit fontScale="92500" lnSpcReduction="10000"/>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fr-FR" b="1" noProof="1">
                <a:solidFill>
                  <a:schemeClr val="accent1"/>
                </a:solidFill>
                <a:cs typeface="Calibri"/>
              </a:rPr>
              <a:t>Flexbox</a:t>
            </a:r>
            <a:r>
              <a:rPr lang="fr-FR" b="1">
                <a:solidFill>
                  <a:schemeClr val="accent1"/>
                </a:solidFill>
                <a:cs typeface="Calibri"/>
              </a:rPr>
              <a:t> : aligner sur le Cross Axis</a:t>
            </a:r>
            <a:endParaRPr lang="fr-FR">
              <a:solidFill>
                <a:schemeClr val="accent1"/>
              </a:solidFill>
            </a:endParaRPr>
          </a:p>
          <a:p>
            <a:pPr marL="0" indent="0" algn="ctr">
              <a:buNone/>
            </a:pPr>
            <a:endParaRPr lang="fr-FR" b="1">
              <a:solidFill>
                <a:schemeClr val="accent1"/>
              </a:solidFill>
              <a:cs typeface="Calibri"/>
            </a:endParaRPr>
          </a:p>
        </p:txBody>
      </p:sp>
      <p:sp>
        <p:nvSpPr>
          <p:cNvPr id="2" name="ZoneTexte 1">
            <a:extLst>
              <a:ext uri="{FF2B5EF4-FFF2-40B4-BE49-F238E27FC236}">
                <a16:creationId xmlns:a16="http://schemas.microsoft.com/office/drawing/2014/main" id="{1374EC2F-5216-0A4D-A972-AA86520D59EA}"/>
              </a:ext>
            </a:extLst>
          </p:cNvPr>
          <p:cNvSpPr txBox="1"/>
          <p:nvPr/>
        </p:nvSpPr>
        <p:spPr>
          <a:xfrm>
            <a:off x="957385" y="1809750"/>
            <a:ext cx="10272589" cy="39215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14999"/>
              </a:lnSpc>
              <a:spcAft>
                <a:spcPts val="1000"/>
              </a:spcAft>
            </a:pPr>
            <a:endParaRPr lang="fr-FR" noProof="1">
              <a:latin typeface="Calibri"/>
              <a:ea typeface="Calibri"/>
              <a:cs typeface="Calibri"/>
            </a:endParaRPr>
          </a:p>
        </p:txBody>
      </p:sp>
      <p:sp>
        <p:nvSpPr>
          <p:cNvPr id="6" name="ZoneTexte 5">
            <a:extLst>
              <a:ext uri="{FF2B5EF4-FFF2-40B4-BE49-F238E27FC236}">
                <a16:creationId xmlns:a16="http://schemas.microsoft.com/office/drawing/2014/main" id="{CCCACB64-07F4-3E9C-DE7F-DE382F35ED73}"/>
              </a:ext>
            </a:extLst>
          </p:cNvPr>
          <p:cNvSpPr txBox="1"/>
          <p:nvPr/>
        </p:nvSpPr>
        <p:spPr>
          <a:xfrm>
            <a:off x="686436" y="2238599"/>
            <a:ext cx="5178055" cy="710707"/>
          </a:xfrm>
          <a:prstGeom prst="rect">
            <a:avLst/>
          </a:prstGeom>
          <a:noFill/>
        </p:spPr>
        <p:txBody>
          <a:bodyPr wrap="square">
            <a:spAutoFit/>
          </a:bodyPr>
          <a:lstStyle/>
          <a:p>
            <a:pPr>
              <a:lnSpc>
                <a:spcPct val="115000"/>
              </a:lnSpc>
              <a:spcAft>
                <a:spcPts val="1125"/>
              </a:spcAft>
            </a:pPr>
            <a:r>
              <a:rPr lang="fr-FR" sz="18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Pour ces exemples, nous allons partir du principe que nos éléments sont dans une direction horizontale :</a:t>
            </a:r>
          </a:p>
        </p:txBody>
      </p:sp>
      <p:sp>
        <p:nvSpPr>
          <p:cNvPr id="8" name="Rectangle 7">
            <a:extLst>
              <a:ext uri="{FF2B5EF4-FFF2-40B4-BE49-F238E27FC236}">
                <a16:creationId xmlns:a16="http://schemas.microsoft.com/office/drawing/2014/main" id="{5AE59A6F-4291-5F5C-A69F-405D9DE6A2F8}"/>
              </a:ext>
            </a:extLst>
          </p:cNvPr>
          <p:cNvSpPr>
            <a:spLocks noChangeArrowheads="1"/>
          </p:cNvSpPr>
          <p:nvPr/>
        </p:nvSpPr>
        <p:spPr bwMode="auto">
          <a:xfrm>
            <a:off x="1281224" y="3217834"/>
            <a:ext cx="3997842" cy="1200329"/>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defRPr>
                <a:solidFill>
                  <a:schemeClr val="tx1"/>
                </a:solidFill>
                <a:latin typeface="Arial" panose="020B0604020202020204" pitchFamily="34" charset="0"/>
              </a:defRPr>
            </a:lvl1pPr>
            <a:lvl2pPr eaLnBrk="0" fontAlgn="base" hangingPunct="0">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defRPr>
                <a:solidFill>
                  <a:schemeClr val="tx1"/>
                </a:solidFill>
                <a:latin typeface="Arial" panose="020B0604020202020204" pitchFamily="34" charset="0"/>
              </a:defRPr>
            </a:lvl2pPr>
            <a:lvl3pPr eaLnBrk="0" fontAlgn="base" hangingPunct="0">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defRPr>
                <a:solidFill>
                  <a:schemeClr val="tx1"/>
                </a:solidFill>
                <a:latin typeface="Arial" panose="020B0604020202020204" pitchFamily="34" charset="0"/>
              </a:defRPr>
            </a:lvl3pPr>
            <a:lvl4pPr eaLnBrk="0" fontAlgn="base" hangingPunct="0">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defRPr>
                <a:solidFill>
                  <a:schemeClr val="tx1"/>
                </a:solidFill>
                <a:latin typeface="Arial" panose="020B0604020202020204" pitchFamily="34" charset="0"/>
              </a:defRPr>
            </a:lvl4pPr>
            <a:lvl5pPr eaLnBrk="0" fontAlgn="base" hangingPunct="0">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defRPr>
                <a:solidFill>
                  <a:schemeClr val="tx1"/>
                </a:solidFill>
                <a:latin typeface="Arial" panose="020B0604020202020204" pitchFamily="34" charset="0"/>
              </a:defRPr>
            </a:lvl5pPr>
            <a:lvl6pPr eaLnBrk="0" fontAlgn="base" hangingPunct="0">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defRPr>
                <a:solidFill>
                  <a:schemeClr val="tx1"/>
                </a:solidFill>
                <a:latin typeface="Arial" panose="020B0604020202020204" pitchFamily="34" charset="0"/>
              </a:defRPr>
            </a:lvl6pPr>
            <a:lvl7pPr eaLnBrk="0" fontAlgn="base" hangingPunct="0">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defRPr>
                <a:solidFill>
                  <a:schemeClr val="tx1"/>
                </a:solidFill>
                <a:latin typeface="Arial" panose="020B0604020202020204" pitchFamily="34" charset="0"/>
              </a:defRPr>
            </a:lvl7pPr>
            <a:lvl8pPr eaLnBrk="0" fontAlgn="base" hangingPunct="0">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defRPr>
                <a:solidFill>
                  <a:schemeClr val="tx1"/>
                </a:solidFill>
                <a:latin typeface="Arial" panose="020B0604020202020204" pitchFamily="34" charset="0"/>
              </a:defRPr>
            </a:lvl8pPr>
            <a:lvl9pPr eaLnBrk="0" fontAlgn="base" hangingPunct="0">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fr-FR" altLang="fr-FR" sz="1200" b="0" i="0" u="none" strike="noStrike" cap="none" normalizeH="0" baseline="0">
                <a:ln>
                  <a:noFill/>
                </a:ln>
                <a:solidFill>
                  <a:srgbClr val="FE4481"/>
                </a:solidFill>
                <a:effectLst/>
                <a:latin typeface="Consolas"/>
                <a:ea typeface="Times New Roman" panose="02020603050405020304" pitchFamily="18" charset="0"/>
                <a:cs typeface="Courier New"/>
              </a:rPr>
              <a:t>#conteneur</a:t>
            </a:r>
            <a:endParaRPr kumimoji="0" lang="fr-FR" altLang="fr-FR" sz="800" b="0" i="0" u="none" strike="noStrike" cap="none" normalizeH="0" baseline="0">
              <a:ln>
                <a:noFill/>
              </a:ln>
              <a:solidFill>
                <a:schemeClr val="tx1"/>
              </a:solidFill>
              <a:effectLst/>
              <a:latin typeface="Consolas"/>
              <a:cs typeface="Courier New"/>
            </a:endParaRPr>
          </a:p>
          <a:p>
            <a:pPr marL="0" marR="0" lvl="0" indent="0" algn="l" defTabSz="914400" rtl="0" eaLnBrk="0" fontAlgn="base" latinLnBrk="0" hangingPunct="0">
              <a:lnSpc>
                <a:spcPct val="100000"/>
              </a:lnSpc>
              <a:spcBef>
                <a:spcPct val="0"/>
              </a:spcBef>
              <a:spcAft>
                <a:spcPct val="0"/>
              </a:spcAft>
              <a:buClrTx/>
              <a:buSzTx/>
              <a:buFontTx/>
              <a:buNone/>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fr-FR" altLang="fr-FR" sz="1200" b="0" i="0" u="none" strike="noStrike" cap="none" normalizeH="0" baseline="0">
                <a:ln>
                  <a:noFill/>
                </a:ln>
                <a:solidFill>
                  <a:srgbClr val="F8F8F2"/>
                </a:solidFill>
                <a:effectLst/>
                <a:latin typeface="Consolas"/>
                <a:ea typeface="Times New Roman" panose="02020603050405020304" pitchFamily="18" charset="0"/>
                <a:cs typeface="Courier New"/>
              </a:rPr>
              <a:t>{</a:t>
            </a:r>
            <a:endParaRPr kumimoji="0" lang="fr-FR" altLang="fr-FR" sz="800" b="0" i="0" u="none" strike="noStrike" cap="none" normalizeH="0" baseline="0">
              <a:ln>
                <a:noFill/>
              </a:ln>
              <a:solidFill>
                <a:schemeClr val="tx1"/>
              </a:solidFill>
              <a:effectLst/>
              <a:latin typeface="Consolas"/>
              <a:cs typeface="Courier New"/>
            </a:endParaRPr>
          </a:p>
          <a:p>
            <a:r>
              <a:rPr lang="fr-FR" altLang="fr-FR" sz="1200">
                <a:solidFill>
                  <a:srgbClr val="F8F8F2"/>
                </a:solidFill>
                <a:latin typeface="Consolas"/>
                <a:ea typeface="Times New Roman" panose="02020603050405020304" pitchFamily="18" charset="0"/>
                <a:cs typeface="Courier New"/>
              </a:rPr>
              <a:t>   </a:t>
            </a:r>
            <a:r>
              <a:rPr kumimoji="0" lang="fr-FR" altLang="fr-FR" sz="1200" b="0" i="0" u="none" strike="noStrike" cap="none" normalizeH="0" baseline="0">
                <a:ln>
                  <a:noFill/>
                </a:ln>
                <a:solidFill>
                  <a:srgbClr val="F8F8F2"/>
                </a:solidFill>
                <a:effectLst/>
                <a:latin typeface="Consolas"/>
                <a:ea typeface="Times New Roman" panose="02020603050405020304" pitchFamily="18" charset="0"/>
                <a:cs typeface="Courier New"/>
              </a:rPr>
              <a:t> </a:t>
            </a:r>
            <a:r>
              <a:rPr kumimoji="0" lang="fr-FR" altLang="fr-FR" sz="1200" b="0" i="1" u="none" strike="noStrike" cap="none" normalizeH="0" baseline="0" noProof="1">
                <a:ln>
                  <a:noFill/>
                </a:ln>
                <a:solidFill>
                  <a:srgbClr val="66D9EF"/>
                </a:solidFill>
                <a:effectLst/>
                <a:latin typeface="Consolas"/>
                <a:ea typeface="Times New Roman" panose="02020603050405020304" pitchFamily="18" charset="0"/>
                <a:cs typeface="Courier New"/>
              </a:rPr>
              <a:t>display</a:t>
            </a:r>
            <a:r>
              <a:rPr kumimoji="0" lang="fr-FR" altLang="fr-FR" sz="1200" b="0" i="0" u="none" strike="noStrike" cap="none" normalizeH="0" baseline="0" noProof="1">
                <a:ln>
                  <a:noFill/>
                </a:ln>
                <a:solidFill>
                  <a:srgbClr val="F8F8F2"/>
                </a:solidFill>
                <a:effectLst/>
                <a:latin typeface="Consolas"/>
                <a:ea typeface="Times New Roman" panose="02020603050405020304" pitchFamily="18" charset="0"/>
                <a:cs typeface="Courier New"/>
              </a:rPr>
              <a:t>: </a:t>
            </a:r>
            <a:r>
              <a:rPr kumimoji="0" lang="fr-FR" altLang="fr-FR" sz="1200" b="0" i="1" u="none" strike="noStrike" cap="none" normalizeH="0" baseline="0" noProof="1">
                <a:ln>
                  <a:noFill/>
                </a:ln>
                <a:solidFill>
                  <a:schemeClr val="bg1"/>
                </a:solidFill>
                <a:effectLst/>
                <a:latin typeface="Consolas"/>
                <a:ea typeface="Times New Roman" panose="02020603050405020304" pitchFamily="18" charset="0"/>
                <a:cs typeface="Courier New"/>
              </a:rPr>
              <a:t>flex</a:t>
            </a:r>
            <a:r>
              <a:rPr kumimoji="0" lang="fr-FR" altLang="fr-FR" sz="1200" b="0" i="0" u="none" strike="noStrike" cap="none" normalizeH="0" baseline="0" noProof="1">
                <a:ln>
                  <a:noFill/>
                </a:ln>
                <a:solidFill>
                  <a:srgbClr val="F8F8F2"/>
                </a:solidFill>
                <a:effectLst/>
                <a:latin typeface="Consolas"/>
                <a:ea typeface="Times New Roman" panose="02020603050405020304" pitchFamily="18" charset="0"/>
                <a:cs typeface="Courier New"/>
              </a:rPr>
              <a:t>;</a:t>
            </a:r>
            <a:endParaRPr lang="fr-FR" altLang="fr-FR" sz="800" b="0" i="0" u="none" strike="noStrike" cap="none" normalizeH="0" baseline="0" noProof="1">
              <a:ln>
                <a:noFill/>
              </a:ln>
              <a:effectLst/>
              <a:latin typeface="Consolas"/>
              <a:cs typeface="Courier New"/>
            </a:endParaRPr>
          </a:p>
          <a:p>
            <a:r>
              <a:rPr lang="fr-FR" altLang="fr-FR" sz="1200" noProof="1">
                <a:solidFill>
                  <a:srgbClr val="F8F8F2"/>
                </a:solidFill>
                <a:latin typeface="Consolas"/>
                <a:ea typeface="Times New Roman" panose="02020603050405020304" pitchFamily="18" charset="0"/>
                <a:cs typeface="Courier New"/>
              </a:rPr>
              <a:t>   </a:t>
            </a:r>
            <a:r>
              <a:rPr kumimoji="0" lang="fr-FR" altLang="fr-FR" sz="1200" b="0" i="0" u="none" strike="noStrike" cap="none" normalizeH="0" baseline="0" noProof="1">
                <a:ln>
                  <a:noFill/>
                </a:ln>
                <a:solidFill>
                  <a:srgbClr val="F8F8F2"/>
                </a:solidFill>
                <a:effectLst/>
                <a:latin typeface="Consolas"/>
                <a:ea typeface="Times New Roman" panose="02020603050405020304" pitchFamily="18" charset="0"/>
                <a:cs typeface="Courier New"/>
              </a:rPr>
              <a:t> </a:t>
            </a:r>
            <a:r>
              <a:rPr kumimoji="0" lang="fr-FR" altLang="fr-FR" sz="1200" b="0" i="1" u="none" strike="noStrike" cap="none" normalizeH="0" baseline="0" noProof="1">
                <a:ln>
                  <a:noFill/>
                </a:ln>
                <a:solidFill>
                  <a:srgbClr val="66D9EF"/>
                </a:solidFill>
                <a:effectLst/>
                <a:latin typeface="Consolas"/>
                <a:ea typeface="Times New Roman" panose="02020603050405020304" pitchFamily="18" charset="0"/>
                <a:cs typeface="Courier New"/>
              </a:rPr>
              <a:t>justify-content</a:t>
            </a:r>
            <a:r>
              <a:rPr kumimoji="0" lang="fr-FR" altLang="fr-FR" sz="1200" b="0" i="0" u="none" strike="noStrike" cap="none" normalizeH="0" baseline="0" noProof="1">
                <a:ln>
                  <a:noFill/>
                </a:ln>
                <a:solidFill>
                  <a:srgbClr val="F8F8F2"/>
                </a:solidFill>
                <a:effectLst/>
                <a:latin typeface="Consolas"/>
                <a:ea typeface="Times New Roman" panose="02020603050405020304" pitchFamily="18" charset="0"/>
                <a:cs typeface="Courier New"/>
              </a:rPr>
              <a:t>: center;</a:t>
            </a:r>
            <a:endParaRPr lang="fr-FR" altLang="fr-FR" sz="1200" b="0" i="0" u="none" strike="noStrike" cap="none" normalizeH="0" baseline="0" noProof="1">
              <a:ln>
                <a:noFill/>
              </a:ln>
              <a:solidFill>
                <a:srgbClr val="F8F8F2"/>
              </a:solidFill>
              <a:effectLst/>
              <a:latin typeface="Consolas"/>
              <a:ea typeface="Times New Roman" panose="02020603050405020304" pitchFamily="18" charset="0"/>
              <a:cs typeface="Courier New"/>
            </a:endParaRPr>
          </a:p>
          <a:p>
            <a:r>
              <a:rPr lang="fr-FR" altLang="fr-FR" sz="1200" i="1" noProof="1">
                <a:solidFill>
                  <a:srgbClr val="66D9EF"/>
                </a:solidFill>
                <a:latin typeface="Consolas"/>
                <a:ea typeface="Times New Roman" panose="02020603050405020304" pitchFamily="18" charset="0"/>
                <a:cs typeface="Courier New"/>
              </a:rPr>
              <a:t>    </a:t>
            </a:r>
            <a:r>
              <a:rPr kumimoji="0" lang="fr-FR" altLang="fr-FR" sz="1200" b="0" i="1" u="none" strike="noStrike" cap="none" normalizeH="0" baseline="0" noProof="1">
                <a:ln>
                  <a:noFill/>
                </a:ln>
                <a:solidFill>
                  <a:srgbClr val="66D9EF"/>
                </a:solidFill>
                <a:effectLst/>
                <a:latin typeface="Consolas"/>
                <a:ea typeface="Times New Roman" panose="02020603050405020304" pitchFamily="18" charset="0"/>
                <a:cs typeface="Courier New"/>
              </a:rPr>
              <a:t>align-items</a:t>
            </a:r>
            <a:r>
              <a:rPr kumimoji="0" lang="fr-FR" altLang="fr-FR" sz="1200" b="0" i="0" u="none" strike="noStrike" cap="none" normalizeH="0" baseline="0" noProof="1">
                <a:ln>
                  <a:noFill/>
                </a:ln>
                <a:solidFill>
                  <a:srgbClr val="F8F8F2"/>
                </a:solidFill>
                <a:effectLst/>
                <a:latin typeface="Consolas"/>
                <a:ea typeface="Times New Roman" panose="02020603050405020304" pitchFamily="18" charset="0"/>
                <a:cs typeface="Courier New"/>
              </a:rPr>
              <a:t>: center;</a:t>
            </a:r>
            <a:endParaRPr lang="fr-FR" altLang="fr-FR" sz="1200" b="0" i="0" u="none" strike="noStrike" cap="none" normalizeH="0" baseline="0" noProof="1">
              <a:ln>
                <a:noFill/>
              </a:ln>
              <a:solidFill>
                <a:srgbClr val="F8F8F2"/>
              </a:solidFill>
              <a:effectLst/>
              <a:latin typeface="Consolas"/>
              <a:ea typeface="Times New Roman" panose="02020603050405020304" pitchFamily="18" charset="0"/>
              <a:cs typeface="Courier New"/>
            </a:endParaRPr>
          </a:p>
          <a:p>
            <a:pPr marL="0" marR="0" lvl="0" indent="0" algn="l" defTabSz="914400" rtl="0" eaLnBrk="0" fontAlgn="base" latinLnBrk="0" hangingPunct="0">
              <a:lnSpc>
                <a:spcPct val="100000"/>
              </a:lnSpc>
              <a:spcBef>
                <a:spcPct val="0"/>
              </a:spcBef>
              <a:spcAft>
                <a:spcPct val="0"/>
              </a:spcAft>
              <a:buClrTx/>
              <a:buSzTx/>
              <a:buFontTx/>
              <a:buNone/>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fr-FR" altLang="fr-FR" sz="1200" b="0" i="0" u="none" strike="noStrike" cap="none" normalizeH="0" baseline="0">
                <a:ln>
                  <a:noFill/>
                </a:ln>
                <a:solidFill>
                  <a:srgbClr val="F8F8F2"/>
                </a:solidFill>
                <a:effectLst/>
                <a:latin typeface="Consolas"/>
                <a:ea typeface="Times New Roman" panose="02020603050405020304" pitchFamily="18" charset="0"/>
                <a:cs typeface="Courier New"/>
              </a:rPr>
              <a:t>}</a:t>
            </a:r>
            <a:endParaRPr kumimoji="0" lang="fr-FR" altLang="fr-FR" sz="800" b="0" i="0" u="none" strike="noStrike" cap="none" normalizeH="0" baseline="0">
              <a:ln>
                <a:noFill/>
              </a:ln>
              <a:solidFill>
                <a:schemeClr val="tx1"/>
              </a:solidFill>
              <a:effectLst/>
              <a:latin typeface="Consolas"/>
              <a:cs typeface="Courier New"/>
            </a:endParaRPr>
          </a:p>
        </p:txBody>
      </p:sp>
      <p:sp>
        <p:nvSpPr>
          <p:cNvPr id="10" name="ZoneTexte 9">
            <a:extLst>
              <a:ext uri="{FF2B5EF4-FFF2-40B4-BE49-F238E27FC236}">
                <a16:creationId xmlns:a16="http://schemas.microsoft.com/office/drawing/2014/main" id="{BB249275-81A4-72CE-E09D-2C7C0CE8BD4B}"/>
              </a:ext>
            </a:extLst>
          </p:cNvPr>
          <p:cNvSpPr txBox="1"/>
          <p:nvPr/>
        </p:nvSpPr>
        <p:spPr>
          <a:xfrm>
            <a:off x="6125261" y="5530551"/>
            <a:ext cx="5437667" cy="641971"/>
          </a:xfrm>
          <a:prstGeom prst="rect">
            <a:avLst/>
          </a:prstGeom>
          <a:noFill/>
        </p:spPr>
        <p:txBody>
          <a:bodyPr wrap="square">
            <a:spAutoFit/>
          </a:bodyPr>
          <a:lstStyle/>
          <a:p>
            <a:pPr algn="ctr">
              <a:lnSpc>
                <a:spcPct val="115000"/>
              </a:lnSpc>
              <a:spcAft>
                <a:spcPts val="1000"/>
              </a:spcAft>
            </a:pPr>
            <a:r>
              <a:rPr lang="fr-FR" sz="1600" i="1">
                <a:effectLst/>
                <a:latin typeface="Calibri" panose="020F0502020204030204" pitchFamily="34" charset="0"/>
                <a:ea typeface="Times New Roman" panose="02020603050405020304" pitchFamily="18" charset="0"/>
                <a:cs typeface="Calibri" panose="020F0502020204030204" pitchFamily="34" charset="0"/>
              </a:rPr>
              <a:t>Un alignement sur l'axe secondaire avec </a:t>
            </a:r>
            <a:r>
              <a:rPr lang="fr-FR" sz="1600" i="1" err="1">
                <a:effectLst/>
                <a:latin typeface="Calibri" panose="020F0502020204030204" pitchFamily="34" charset="0"/>
                <a:ea typeface="Times New Roman" panose="02020603050405020304" pitchFamily="18" charset="0"/>
                <a:cs typeface="Calibri" panose="020F0502020204030204" pitchFamily="34" charset="0"/>
              </a:rPr>
              <a:t>align</a:t>
            </a:r>
            <a:r>
              <a:rPr lang="fr-FR" sz="1600" i="1">
                <a:effectLst/>
                <a:latin typeface="Calibri" panose="020F0502020204030204" pitchFamily="34" charset="0"/>
                <a:ea typeface="Times New Roman" panose="02020603050405020304" pitchFamily="18" charset="0"/>
                <a:cs typeface="Calibri" panose="020F0502020204030204" pitchFamily="34" charset="0"/>
              </a:rPr>
              <a:t>-items nous permet de centrer complètement l'élément dans le conteneur.</a:t>
            </a:r>
            <a:endParaRPr lang="fr-FR" sz="1600">
              <a:effectLst/>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18" name="r-3298697" descr="Un alignement sur l'axe secondaire nous permet de centrer complètement l'élément dans le conteneur !">
            <a:extLst>
              <a:ext uri="{FF2B5EF4-FFF2-40B4-BE49-F238E27FC236}">
                <a16:creationId xmlns:a16="http://schemas.microsoft.com/office/drawing/2014/main" id="{5947F7CA-0BA4-44A4-B979-497A181C5ECE}"/>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6091661" y="2234221"/>
            <a:ext cx="5500576" cy="2934868"/>
          </a:xfrm>
          <a:prstGeom prst="rect">
            <a:avLst/>
          </a:prstGeom>
          <a:noFill/>
          <a:ln>
            <a:noFill/>
          </a:ln>
        </p:spPr>
      </p:pic>
    </p:spTree>
    <p:extLst>
      <p:ext uri="{BB962C8B-B14F-4D97-AF65-F5344CB8AC3E}">
        <p14:creationId xmlns:p14="http://schemas.microsoft.com/office/powerpoint/2010/main" val="348520893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Connecteur droit 12">
            <a:extLst>
              <a:ext uri="{FF2B5EF4-FFF2-40B4-BE49-F238E27FC236}">
                <a16:creationId xmlns:a16="http://schemas.microsoft.com/office/drawing/2014/main" id="{7F409621-235B-42B7-8C57-C671A5B850E8}"/>
              </a:ext>
              <a:ext uri="{C183D7F6-B498-43B3-948B-1728B52AA6E4}">
                <adec:decorative xmlns:adec="http://schemas.microsoft.com/office/drawing/2017/decorative" val="1"/>
              </a:ext>
            </a:extLst>
          </p:cNvPr>
          <p:cNvCxnSpPr>
            <a:cxnSpLocks/>
          </p:cNvCxnSpPr>
          <p:nvPr/>
        </p:nvCxnSpPr>
        <p:spPr>
          <a:xfrm>
            <a:off x="240908" y="6459681"/>
            <a:ext cx="0" cy="398319"/>
          </a:xfrm>
          <a:prstGeom prst="line">
            <a:avLst/>
          </a:prstGeom>
          <a:ln w="139700">
            <a:solidFill>
              <a:schemeClr val="accent2"/>
            </a:solidFill>
            <a:prstDash val="solid"/>
          </a:ln>
        </p:spPr>
        <p:style>
          <a:lnRef idx="1">
            <a:schemeClr val="accent1"/>
          </a:lnRef>
          <a:fillRef idx="0">
            <a:schemeClr val="accent1"/>
          </a:fillRef>
          <a:effectRef idx="0">
            <a:schemeClr val="accent1"/>
          </a:effectRef>
          <a:fontRef idx="minor">
            <a:schemeClr val="tx1"/>
          </a:fontRef>
        </p:style>
      </p:cxnSp>
      <p:grpSp>
        <p:nvGrpSpPr>
          <p:cNvPr id="13" name="Groupe 12">
            <a:extLst>
              <a:ext uri="{FF2B5EF4-FFF2-40B4-BE49-F238E27FC236}">
                <a16:creationId xmlns:a16="http://schemas.microsoft.com/office/drawing/2014/main" id="{85DCF745-39CA-459B-8ACF-F7DEC90EFF33}"/>
              </a:ext>
              <a:ext uri="{C183D7F6-B498-43B3-948B-1728B52AA6E4}">
                <adec:decorative xmlns:adec="http://schemas.microsoft.com/office/drawing/2017/decorative" val="1"/>
              </a:ext>
            </a:extLst>
          </p:cNvPr>
          <p:cNvGrpSpPr/>
          <p:nvPr/>
        </p:nvGrpSpPr>
        <p:grpSpPr>
          <a:xfrm>
            <a:off x="9233656" y="-30668"/>
            <a:ext cx="2958344" cy="565210"/>
            <a:chOff x="1216702" y="-785818"/>
            <a:chExt cx="6391124" cy="1384729"/>
          </a:xfrm>
        </p:grpSpPr>
        <p:sp>
          <p:nvSpPr>
            <p:cNvPr id="14" name="Rectangle 1">
              <a:extLst>
                <a:ext uri="{FF2B5EF4-FFF2-40B4-BE49-F238E27FC236}">
                  <a16:creationId xmlns:a16="http://schemas.microsoft.com/office/drawing/2014/main" id="{1DD38E9F-DD41-498F-8651-C39F97B54463}"/>
                </a:ext>
              </a:extLst>
            </p:cNvPr>
            <p:cNvSpPr/>
            <p:nvPr/>
          </p:nvSpPr>
          <p:spPr>
            <a:xfrm>
              <a:off x="1216702" y="-755745"/>
              <a:ext cx="2792437" cy="728927"/>
            </a:xfrm>
            <a:custGeom>
              <a:avLst/>
              <a:gdLst>
                <a:gd name="connsiteX0" fmla="*/ 0 w 2778276"/>
                <a:gd name="connsiteY0" fmla="*/ 0 h 471777"/>
                <a:gd name="connsiteX1" fmla="*/ 2778276 w 2778276"/>
                <a:gd name="connsiteY1" fmla="*/ 0 h 471777"/>
                <a:gd name="connsiteX2" fmla="*/ 2778276 w 2778276"/>
                <a:gd name="connsiteY2" fmla="*/ 471777 h 471777"/>
                <a:gd name="connsiteX3" fmla="*/ 0 w 2778276"/>
                <a:gd name="connsiteY3" fmla="*/ 471777 h 471777"/>
                <a:gd name="connsiteX4" fmla="*/ 0 w 2778276"/>
                <a:gd name="connsiteY4" fmla="*/ 0 h 471777"/>
                <a:gd name="connsiteX0" fmla="*/ 0 w 2778276"/>
                <a:gd name="connsiteY0" fmla="*/ 0 h 499912"/>
                <a:gd name="connsiteX1" fmla="*/ 2778276 w 2778276"/>
                <a:gd name="connsiteY1" fmla="*/ 0 h 499912"/>
                <a:gd name="connsiteX2" fmla="*/ 2778276 w 2778276"/>
                <a:gd name="connsiteY2" fmla="*/ 471777 h 499912"/>
                <a:gd name="connsiteX3" fmla="*/ 576775 w 2778276"/>
                <a:gd name="connsiteY3" fmla="*/ 499912 h 499912"/>
                <a:gd name="connsiteX4" fmla="*/ 0 w 2778276"/>
                <a:gd name="connsiteY4" fmla="*/ 0 h 499912"/>
                <a:gd name="connsiteX0" fmla="*/ 0 w 2792344"/>
                <a:gd name="connsiteY0" fmla="*/ 0 h 514001"/>
                <a:gd name="connsiteX1" fmla="*/ 2778276 w 2792344"/>
                <a:gd name="connsiteY1" fmla="*/ 0 h 514001"/>
                <a:gd name="connsiteX2" fmla="*/ 2792344 w 2792344"/>
                <a:gd name="connsiteY2" fmla="*/ 514001 h 514001"/>
                <a:gd name="connsiteX3" fmla="*/ 576775 w 2792344"/>
                <a:gd name="connsiteY3" fmla="*/ 499912 h 514001"/>
                <a:gd name="connsiteX4" fmla="*/ 0 w 2792344"/>
                <a:gd name="connsiteY4" fmla="*/ 0 h 514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2344" h="514001">
                  <a:moveTo>
                    <a:pt x="0" y="0"/>
                  </a:moveTo>
                  <a:lnTo>
                    <a:pt x="2778276" y="0"/>
                  </a:lnTo>
                  <a:lnTo>
                    <a:pt x="2792344" y="514001"/>
                  </a:lnTo>
                  <a:lnTo>
                    <a:pt x="576775" y="499912"/>
                  </a:lnTo>
                  <a:lnTo>
                    <a:pt x="0" y="0"/>
                  </a:lnTo>
                  <a:close/>
                </a:path>
              </a:pathLst>
            </a:custGeom>
            <a:solidFill>
              <a:srgbClr val="EE740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fr-FR">
                <a:solidFill>
                  <a:srgbClr val="00366C"/>
                </a:solidFill>
              </a:endParaRPr>
            </a:p>
          </p:txBody>
        </p:sp>
        <p:sp>
          <p:nvSpPr>
            <p:cNvPr id="15" name="Rectangle 2">
              <a:extLst>
                <a:ext uri="{FF2B5EF4-FFF2-40B4-BE49-F238E27FC236}">
                  <a16:creationId xmlns:a16="http://schemas.microsoft.com/office/drawing/2014/main" id="{ADAB0AEC-795E-4826-A0D6-2720A6B5F17E}"/>
                </a:ext>
              </a:extLst>
            </p:cNvPr>
            <p:cNvSpPr/>
            <p:nvPr/>
          </p:nvSpPr>
          <p:spPr>
            <a:xfrm>
              <a:off x="1968078" y="-785818"/>
              <a:ext cx="5639748" cy="1384729"/>
            </a:xfrm>
            <a:custGeom>
              <a:avLst/>
              <a:gdLst>
                <a:gd name="connsiteX0" fmla="*/ 0 w 4000500"/>
                <a:gd name="connsiteY0" fmla="*/ 0 h 800100"/>
                <a:gd name="connsiteX1" fmla="*/ 4000500 w 4000500"/>
                <a:gd name="connsiteY1" fmla="*/ 0 h 800100"/>
                <a:gd name="connsiteX2" fmla="*/ 4000500 w 4000500"/>
                <a:gd name="connsiteY2" fmla="*/ 800100 h 800100"/>
                <a:gd name="connsiteX3" fmla="*/ 0 w 4000500"/>
                <a:gd name="connsiteY3" fmla="*/ 800100 h 800100"/>
                <a:gd name="connsiteX4" fmla="*/ 0 w 4000500"/>
                <a:gd name="connsiteY4" fmla="*/ 0 h 800100"/>
                <a:gd name="connsiteX0" fmla="*/ 0 w 4000500"/>
                <a:gd name="connsiteY0" fmla="*/ 0 h 800100"/>
                <a:gd name="connsiteX1" fmla="*/ 4000500 w 4000500"/>
                <a:gd name="connsiteY1" fmla="*/ 0 h 800100"/>
                <a:gd name="connsiteX2" fmla="*/ 4000500 w 4000500"/>
                <a:gd name="connsiteY2" fmla="*/ 800100 h 800100"/>
                <a:gd name="connsiteX3" fmla="*/ 792480 w 4000500"/>
                <a:gd name="connsiteY3" fmla="*/ 800100 h 800100"/>
                <a:gd name="connsiteX4" fmla="*/ 0 w 4000500"/>
                <a:gd name="connsiteY4" fmla="*/ 0 h 800100"/>
                <a:gd name="connsiteX0" fmla="*/ 0 w 4428566"/>
                <a:gd name="connsiteY0" fmla="*/ 0 h 806393"/>
                <a:gd name="connsiteX1" fmla="*/ 4000500 w 4428566"/>
                <a:gd name="connsiteY1" fmla="*/ 0 h 806393"/>
                <a:gd name="connsiteX2" fmla="*/ 4428566 w 4428566"/>
                <a:gd name="connsiteY2" fmla="*/ 806393 h 806393"/>
                <a:gd name="connsiteX3" fmla="*/ 792480 w 4428566"/>
                <a:gd name="connsiteY3" fmla="*/ 800100 h 806393"/>
                <a:gd name="connsiteX4" fmla="*/ 0 w 4428566"/>
                <a:gd name="connsiteY4" fmla="*/ 0 h 806393"/>
                <a:gd name="connsiteX0" fmla="*/ 0 w 4428566"/>
                <a:gd name="connsiteY0" fmla="*/ 0 h 806393"/>
                <a:gd name="connsiteX1" fmla="*/ 4428566 w 4428566"/>
                <a:gd name="connsiteY1" fmla="*/ 7035 h 806393"/>
                <a:gd name="connsiteX2" fmla="*/ 4428566 w 4428566"/>
                <a:gd name="connsiteY2" fmla="*/ 806393 h 806393"/>
                <a:gd name="connsiteX3" fmla="*/ 792480 w 4428566"/>
                <a:gd name="connsiteY3" fmla="*/ 800100 h 806393"/>
                <a:gd name="connsiteX4" fmla="*/ 0 w 4428566"/>
                <a:gd name="connsiteY4" fmla="*/ 0 h 8063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28566" h="806393">
                  <a:moveTo>
                    <a:pt x="0" y="0"/>
                  </a:moveTo>
                  <a:lnTo>
                    <a:pt x="4428566" y="7035"/>
                  </a:lnTo>
                  <a:lnTo>
                    <a:pt x="4428566" y="806393"/>
                  </a:lnTo>
                  <a:lnTo>
                    <a:pt x="792480" y="800100"/>
                  </a:lnTo>
                  <a:lnTo>
                    <a:pt x="0" y="0"/>
                  </a:lnTo>
                  <a:close/>
                </a:path>
              </a:pathLst>
            </a:custGeom>
            <a:solidFill>
              <a:srgbClr val="0B84FF"/>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nSpc>
                  <a:spcPct val="120000"/>
                </a:lnSpc>
                <a:spcBef>
                  <a:spcPts val="200"/>
                </a:spcBef>
              </a:pPr>
              <a:r>
                <a:rPr lang="fr-FR" sz="1000" kern="1000">
                  <a:solidFill>
                    <a:srgbClr val="00366C"/>
                  </a:solidFill>
                  <a:effectLst/>
                  <a:ea typeface="Calibri" panose="020F0502020204030204" pitchFamily="34" charset="0"/>
                  <a:cs typeface="Times New Roman" panose="02020603050405020304" pitchFamily="18" charset="0"/>
                </a:rPr>
                <a:t> </a:t>
              </a:r>
            </a:p>
          </p:txBody>
        </p:sp>
      </p:grpSp>
      <p:pic>
        <p:nvPicPr>
          <p:cNvPr id="16" name="Graphique 218">
            <a:extLst>
              <a:ext uri="{FF2B5EF4-FFF2-40B4-BE49-F238E27FC236}">
                <a16:creationId xmlns:a16="http://schemas.microsoft.com/office/drawing/2014/main" id="{797E772C-3E32-4DC4-9154-2641BFB9AA2D}"/>
              </a:ext>
            </a:extLst>
          </p:cNvPr>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40909" y="193345"/>
            <a:ext cx="1424861" cy="311868"/>
          </a:xfrm>
          <a:prstGeom prst="rect">
            <a:avLst/>
          </a:prstGeom>
        </p:spPr>
      </p:pic>
      <p:sp>
        <p:nvSpPr>
          <p:cNvPr id="17" name="Zone de texte 2">
            <a:extLst>
              <a:ext uri="{FF2B5EF4-FFF2-40B4-BE49-F238E27FC236}">
                <a16:creationId xmlns:a16="http://schemas.microsoft.com/office/drawing/2014/main" id="{BB37616C-272E-47F1-863A-B2C92FBE80F3}"/>
              </a:ext>
            </a:extLst>
          </p:cNvPr>
          <p:cNvSpPr txBox="1">
            <a:spLocks noChangeArrowheads="1"/>
          </p:cNvSpPr>
          <p:nvPr/>
        </p:nvSpPr>
        <p:spPr bwMode="auto">
          <a:xfrm>
            <a:off x="10440745" y="130371"/>
            <a:ext cx="18367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spcBef>
                <a:spcPct val="0"/>
              </a:spcBef>
              <a:spcAft>
                <a:spcPct val="0"/>
              </a:spcAft>
            </a:pPr>
            <a:r>
              <a:rPr lang="fr-FR">
                <a:solidFill>
                  <a:schemeClr val="bg1"/>
                </a:solidFill>
                <a:latin typeface="Arial"/>
                <a:cs typeface="Arial"/>
              </a:rPr>
              <a:t>Atelier 2 HTML</a:t>
            </a:r>
            <a:endParaRPr lang="en-US">
              <a:solidFill>
                <a:schemeClr val="bg1"/>
              </a:solidFill>
            </a:endParaRPr>
          </a:p>
        </p:txBody>
      </p:sp>
      <p:cxnSp>
        <p:nvCxnSpPr>
          <p:cNvPr id="21" name="Connecteur droit 12">
            <a:extLst>
              <a:ext uri="{FF2B5EF4-FFF2-40B4-BE49-F238E27FC236}">
                <a16:creationId xmlns:a16="http://schemas.microsoft.com/office/drawing/2014/main" id="{2FD4896E-C3EA-4312-B8B9-061395FD30B9}"/>
              </a:ext>
              <a:ext uri="{C183D7F6-B498-43B3-948B-1728B52AA6E4}">
                <adec:decorative xmlns:adec="http://schemas.microsoft.com/office/drawing/2017/decorative" val="1"/>
              </a:ext>
            </a:extLst>
          </p:cNvPr>
          <p:cNvCxnSpPr>
            <a:cxnSpLocks/>
          </p:cNvCxnSpPr>
          <p:nvPr/>
        </p:nvCxnSpPr>
        <p:spPr>
          <a:xfrm>
            <a:off x="10526228" y="71037"/>
            <a:ext cx="1416204" cy="0"/>
          </a:xfrm>
          <a:prstGeom prst="line">
            <a:avLst/>
          </a:prstGeom>
          <a:ln w="57150">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25" name="Espace réservé du numéro de diapositive 24">
            <a:extLst>
              <a:ext uri="{FF2B5EF4-FFF2-40B4-BE49-F238E27FC236}">
                <a16:creationId xmlns:a16="http://schemas.microsoft.com/office/drawing/2014/main" id="{6BFAE7BC-893E-4B9B-AB04-BFD3DE9B75A1}"/>
              </a:ext>
            </a:extLst>
          </p:cNvPr>
          <p:cNvSpPr>
            <a:spLocks noGrp="1"/>
          </p:cNvSpPr>
          <p:nvPr>
            <p:ph type="sldNum" sz="quarter" idx="12"/>
          </p:nvPr>
        </p:nvSpPr>
        <p:spPr/>
        <p:txBody>
          <a:bodyPr/>
          <a:lstStyle/>
          <a:p>
            <a:r>
              <a:rPr lang="fr-FR">
                <a:cs typeface="Calibri"/>
              </a:rPr>
              <a:t>90</a:t>
            </a:r>
          </a:p>
        </p:txBody>
      </p:sp>
      <p:sp>
        <p:nvSpPr>
          <p:cNvPr id="3" name="TextBox 2">
            <a:extLst>
              <a:ext uri="{FF2B5EF4-FFF2-40B4-BE49-F238E27FC236}">
                <a16:creationId xmlns:a16="http://schemas.microsoft.com/office/drawing/2014/main" id="{300F317F-220A-C48E-5C15-8F401C4C2259}"/>
              </a:ext>
            </a:extLst>
          </p:cNvPr>
          <p:cNvSpPr txBox="1"/>
          <p:nvPr/>
        </p:nvSpPr>
        <p:spPr>
          <a:xfrm>
            <a:off x="3094404" y="367690"/>
            <a:ext cx="5994400" cy="41395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lnSpc>
                <a:spcPct val="110000"/>
              </a:lnSpc>
              <a:spcBef>
                <a:spcPts val="1200"/>
              </a:spcBef>
              <a:spcAft>
                <a:spcPts val="200"/>
              </a:spcAft>
            </a:pPr>
            <a:r>
              <a:rPr lang="fr-FR" sz="2000" b="1">
                <a:cs typeface="Calibri"/>
              </a:rPr>
              <a:t>Découverte du CSS et application</a:t>
            </a:r>
          </a:p>
        </p:txBody>
      </p:sp>
      <p:sp>
        <p:nvSpPr>
          <p:cNvPr id="4" name="Espace réservé du contenu 2">
            <a:extLst>
              <a:ext uri="{FF2B5EF4-FFF2-40B4-BE49-F238E27FC236}">
                <a16:creationId xmlns:a16="http://schemas.microsoft.com/office/drawing/2014/main" id="{A89E0A5D-996B-19E8-94DB-84BF450C7363}"/>
              </a:ext>
            </a:extLst>
          </p:cNvPr>
          <p:cNvSpPr txBox="1">
            <a:spLocks/>
          </p:cNvSpPr>
          <p:nvPr/>
        </p:nvSpPr>
        <p:spPr>
          <a:xfrm>
            <a:off x="1487365" y="875690"/>
            <a:ext cx="9213850" cy="393700"/>
          </a:xfrm>
          <a:prstGeom prst="rect">
            <a:avLst/>
          </a:prstGeom>
        </p:spPr>
        <p:txBody>
          <a:bodyPr lIns="91440" tIns="45720" rIns="91440" bIns="45720" anchor="t">
            <a:normAutofit fontScale="92500" lnSpcReduction="10000"/>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fr-FR" b="1" noProof="1">
                <a:solidFill>
                  <a:schemeClr val="accent1"/>
                </a:solidFill>
                <a:cs typeface="Calibri"/>
              </a:rPr>
              <a:t>Flexbox</a:t>
            </a:r>
            <a:r>
              <a:rPr lang="fr-FR" b="1">
                <a:solidFill>
                  <a:schemeClr val="accent1"/>
                </a:solidFill>
                <a:cs typeface="Calibri"/>
              </a:rPr>
              <a:t> : alignement sélectif</a:t>
            </a:r>
            <a:endParaRPr lang="fr-FR">
              <a:solidFill>
                <a:schemeClr val="accent1"/>
              </a:solidFill>
            </a:endParaRPr>
          </a:p>
          <a:p>
            <a:pPr marL="0" indent="0" algn="ctr">
              <a:buNone/>
            </a:pPr>
            <a:endParaRPr lang="fr-FR" b="1">
              <a:solidFill>
                <a:schemeClr val="accent1"/>
              </a:solidFill>
              <a:cs typeface="Calibri"/>
            </a:endParaRPr>
          </a:p>
        </p:txBody>
      </p:sp>
      <p:sp>
        <p:nvSpPr>
          <p:cNvPr id="2" name="ZoneTexte 1">
            <a:extLst>
              <a:ext uri="{FF2B5EF4-FFF2-40B4-BE49-F238E27FC236}">
                <a16:creationId xmlns:a16="http://schemas.microsoft.com/office/drawing/2014/main" id="{1374EC2F-5216-0A4D-A972-AA86520D59EA}"/>
              </a:ext>
            </a:extLst>
          </p:cNvPr>
          <p:cNvSpPr txBox="1"/>
          <p:nvPr/>
        </p:nvSpPr>
        <p:spPr>
          <a:xfrm>
            <a:off x="957385" y="1809750"/>
            <a:ext cx="10272589" cy="39215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14999"/>
              </a:lnSpc>
              <a:spcAft>
                <a:spcPts val="1000"/>
              </a:spcAft>
            </a:pPr>
            <a:endParaRPr lang="fr-FR" noProof="1">
              <a:latin typeface="Calibri"/>
              <a:ea typeface="Calibri"/>
              <a:cs typeface="Calibri"/>
            </a:endParaRPr>
          </a:p>
        </p:txBody>
      </p:sp>
      <p:sp>
        <p:nvSpPr>
          <p:cNvPr id="7" name="ZoneTexte 6">
            <a:extLst>
              <a:ext uri="{FF2B5EF4-FFF2-40B4-BE49-F238E27FC236}">
                <a16:creationId xmlns:a16="http://schemas.microsoft.com/office/drawing/2014/main" id="{87EA67E5-ADA6-7015-0E79-4BB3707CEAAA}"/>
              </a:ext>
            </a:extLst>
          </p:cNvPr>
          <p:cNvSpPr txBox="1"/>
          <p:nvPr/>
        </p:nvSpPr>
        <p:spPr>
          <a:xfrm>
            <a:off x="950206" y="2101830"/>
            <a:ext cx="5178055" cy="392159"/>
          </a:xfrm>
          <a:prstGeom prst="rect">
            <a:avLst/>
          </a:prstGeom>
          <a:noFill/>
        </p:spPr>
        <p:txBody>
          <a:bodyPr wrap="square" lIns="91440" tIns="45720" rIns="91440" bIns="45720" anchor="t">
            <a:spAutoFit/>
          </a:bodyPr>
          <a:lstStyle/>
          <a:p>
            <a:pPr>
              <a:lnSpc>
                <a:spcPct val="115000"/>
              </a:lnSpc>
              <a:spcAft>
                <a:spcPts val="1125"/>
              </a:spcAft>
            </a:pPr>
            <a:r>
              <a:rPr lang="fr-FR" sz="1800">
                <a:effectLst/>
                <a:latin typeface="Calibri"/>
                <a:ea typeface="Times New Roman" panose="02020603050405020304" pitchFamily="18" charset="0"/>
                <a:cs typeface="Calibri"/>
              </a:rPr>
              <a:t>Aligner un seul élément sur l’axe secondaire</a:t>
            </a:r>
            <a:endParaRPr lang="fr-FR" sz="1800">
              <a:solidFill>
                <a:srgbClr val="000000"/>
              </a:solidFill>
              <a:effectLst/>
              <a:latin typeface="Calibri"/>
              <a:ea typeface="Times New Roman" panose="02020603050405020304" pitchFamily="18" charset="0"/>
              <a:cs typeface="Calibri"/>
            </a:endParaRPr>
          </a:p>
        </p:txBody>
      </p:sp>
      <p:sp>
        <p:nvSpPr>
          <p:cNvPr id="11" name="ZoneTexte 10">
            <a:extLst>
              <a:ext uri="{FF2B5EF4-FFF2-40B4-BE49-F238E27FC236}">
                <a16:creationId xmlns:a16="http://schemas.microsoft.com/office/drawing/2014/main" id="{07967ACF-E3E3-92A2-8A16-D1655591CEF1}"/>
              </a:ext>
            </a:extLst>
          </p:cNvPr>
          <p:cNvSpPr txBox="1"/>
          <p:nvPr/>
        </p:nvSpPr>
        <p:spPr>
          <a:xfrm>
            <a:off x="5998261" y="5559858"/>
            <a:ext cx="5437667" cy="358816"/>
          </a:xfrm>
          <a:prstGeom prst="rect">
            <a:avLst/>
          </a:prstGeom>
          <a:noFill/>
        </p:spPr>
        <p:txBody>
          <a:bodyPr wrap="square" lIns="91440" tIns="45720" rIns="91440" bIns="45720" anchor="t">
            <a:spAutoFit/>
          </a:bodyPr>
          <a:lstStyle/>
          <a:p>
            <a:pPr algn="ctr">
              <a:lnSpc>
                <a:spcPct val="115000"/>
              </a:lnSpc>
              <a:spcAft>
                <a:spcPts val="1000"/>
              </a:spcAft>
            </a:pPr>
            <a:r>
              <a:rPr lang="fr-FR" sz="1600" i="1" noProof="1">
                <a:effectLst/>
                <a:latin typeface="Calibri"/>
                <a:ea typeface="Times New Roman" panose="02020603050405020304" pitchFamily="18" charset="0"/>
                <a:cs typeface="Calibri"/>
              </a:rPr>
              <a:t>Un élément aligné différemment des autres avec align-self.</a:t>
            </a:r>
            <a:endParaRPr lang="fr-FR" sz="1600" noProof="1">
              <a:effectLst/>
              <a:latin typeface="Calibri"/>
              <a:ea typeface="Times New Roman" panose="02020603050405020304" pitchFamily="18" charset="0"/>
              <a:cs typeface="Calibri"/>
            </a:endParaRPr>
          </a:p>
        </p:txBody>
      </p:sp>
      <p:sp>
        <p:nvSpPr>
          <p:cNvPr id="20" name="Rectangle 19">
            <a:extLst>
              <a:ext uri="{FF2B5EF4-FFF2-40B4-BE49-F238E27FC236}">
                <a16:creationId xmlns:a16="http://schemas.microsoft.com/office/drawing/2014/main" id="{9C80C838-04F9-CA67-51B1-445BC9E9C85B}"/>
              </a:ext>
            </a:extLst>
          </p:cNvPr>
          <p:cNvSpPr>
            <a:spLocks noChangeArrowheads="1"/>
          </p:cNvSpPr>
          <p:nvPr/>
        </p:nvSpPr>
        <p:spPr bwMode="auto">
          <a:xfrm>
            <a:off x="1107240" y="2859242"/>
            <a:ext cx="4851991" cy="1839212"/>
          </a:xfrm>
          <a:prstGeom prst="rect">
            <a:avLst/>
          </a:prstGeom>
          <a:solidFill>
            <a:srgbClr val="2728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9675" tIns="45720" rIns="39675" bIns="0" numCol="1" anchor="t" anchorCtr="0" compatLnSpc="1">
            <a:prstTxWarp prst="textNoShape">
              <a:avLst/>
            </a:prstTxWarp>
            <a:noAutofit/>
          </a:bodyPr>
          <a:lstStyle/>
          <a:p>
            <a:pPr eaLnBrk="0" fontAlgn="base" hangingPunct="0">
              <a:spcBef>
                <a:spcPct val="0"/>
              </a:spcBef>
              <a:spcAft>
                <a:spcPct val="0"/>
              </a:spcAft>
            </a:pPr>
            <a:r>
              <a:rPr kumimoji="0" lang="fr-FR" altLang="fr-FR" sz="1000" b="0" i="0" u="none" strike="noStrike" cap="none" normalizeH="0" baseline="0" noProof="1">
                <a:ln>
                  <a:noFill/>
                </a:ln>
                <a:solidFill>
                  <a:srgbClr val="FE4481"/>
                </a:solidFill>
                <a:effectLst/>
                <a:latin typeface="Consolas"/>
                <a:ea typeface="Times New Roman" panose="02020603050405020304" pitchFamily="18" charset="0"/>
                <a:cs typeface="Courier New"/>
              </a:rPr>
              <a:t>#conteneur </a:t>
            </a:r>
            <a:r>
              <a:rPr kumimoji="0" lang="fr-FR" altLang="fr-FR" sz="1000" b="0" i="0" u="none" strike="noStrike" cap="none" normalizeH="0" baseline="0" noProof="1">
                <a:ln>
                  <a:noFill/>
                </a:ln>
                <a:solidFill>
                  <a:srgbClr val="F8F8F2"/>
                </a:solidFill>
                <a:effectLst/>
                <a:latin typeface="Consolas"/>
                <a:ea typeface="Times New Roman" panose="02020603050405020304" pitchFamily="18" charset="0"/>
                <a:cs typeface="Courier New"/>
              </a:rPr>
              <a:t>{</a:t>
            </a:r>
            <a:r>
              <a:rPr lang="fr-FR" altLang="fr-FR" sz="1050" noProof="1">
                <a:latin typeface="Arial Unicode MS"/>
                <a:ea typeface="Times New Roman" panose="02020603050405020304" pitchFamily="18" charset="0"/>
                <a:cs typeface="Courier New"/>
              </a:rPr>
              <a:t>    </a:t>
            </a:r>
            <a:endParaRPr lang="fr-FR" altLang="fr-FR" sz="1050" b="0" i="0" u="none" strike="noStrike" cap="none" normalizeH="0" baseline="0" noProof="1">
              <a:ln>
                <a:noFill/>
              </a:ln>
              <a:effectLst/>
              <a:latin typeface="Arial Unicode MS"/>
              <a:ea typeface="Times New Roman" panose="02020603050405020304" pitchFamily="18" charset="0"/>
              <a:cs typeface="Courier New" panose="02070309020205020404" pitchFamily="49" charset="0"/>
            </a:endParaRPr>
          </a:p>
          <a:p>
            <a:pPr eaLnBrk="0" fontAlgn="base" hangingPunct="0">
              <a:spcBef>
                <a:spcPct val="0"/>
              </a:spcBef>
              <a:spcAft>
                <a:spcPct val="0"/>
              </a:spcAft>
            </a:pPr>
            <a:r>
              <a:rPr lang="fr-FR" altLang="fr-FR" sz="1000" i="1" noProof="1">
                <a:solidFill>
                  <a:srgbClr val="66D9EF"/>
                </a:solidFill>
                <a:latin typeface="Consolas"/>
                <a:ea typeface="Times New Roman" panose="02020603050405020304" pitchFamily="18" charset="0"/>
                <a:cs typeface="Courier New"/>
              </a:rPr>
              <a:t> </a:t>
            </a:r>
            <a:r>
              <a:rPr kumimoji="0" lang="fr-FR" altLang="fr-FR" sz="1000" b="0" i="1" u="none" strike="noStrike" cap="none" normalizeH="0" baseline="0" noProof="1">
                <a:ln>
                  <a:noFill/>
                </a:ln>
                <a:solidFill>
                  <a:srgbClr val="66D9EF"/>
                </a:solidFill>
                <a:effectLst/>
                <a:latin typeface="Consolas"/>
                <a:ea typeface="Times New Roman" panose="02020603050405020304" pitchFamily="18" charset="0"/>
                <a:cs typeface="Courier New"/>
              </a:rPr>
              <a:t> display</a:t>
            </a:r>
            <a:r>
              <a:rPr kumimoji="0" lang="fr-FR" altLang="fr-FR" sz="1000" b="0" i="0" u="none" strike="noStrike" cap="none" normalizeH="0" baseline="0" noProof="1">
                <a:ln>
                  <a:noFill/>
                </a:ln>
                <a:solidFill>
                  <a:srgbClr val="F8F8F2"/>
                </a:solidFill>
                <a:effectLst/>
                <a:latin typeface="Consolas"/>
                <a:ea typeface="Times New Roman" panose="02020603050405020304" pitchFamily="18" charset="0"/>
                <a:cs typeface="Courier New"/>
              </a:rPr>
              <a:t>: </a:t>
            </a:r>
            <a:r>
              <a:rPr kumimoji="0" lang="fr-FR" altLang="fr-FR" sz="1000" b="0" i="1" u="none" strike="noStrike" cap="none" normalizeH="0" baseline="0" noProof="1">
                <a:ln>
                  <a:noFill/>
                </a:ln>
                <a:solidFill>
                  <a:schemeClr val="bg1"/>
                </a:solidFill>
                <a:effectLst/>
                <a:latin typeface="Consolas"/>
                <a:ea typeface="Times New Roman" panose="02020603050405020304" pitchFamily="18" charset="0"/>
                <a:cs typeface="Courier New"/>
              </a:rPr>
              <a:t>flex</a:t>
            </a:r>
            <a:r>
              <a:rPr kumimoji="0" lang="fr-FR" altLang="fr-FR" sz="1000" b="0" i="0" u="none" strike="noStrike" cap="none" normalizeH="0" baseline="0" noProof="1">
                <a:ln>
                  <a:noFill/>
                </a:ln>
                <a:solidFill>
                  <a:srgbClr val="F8F8F2"/>
                </a:solidFill>
                <a:effectLst/>
                <a:latin typeface="Consolas"/>
                <a:ea typeface="Times New Roman" panose="02020603050405020304" pitchFamily="18" charset="0"/>
                <a:cs typeface="Courier New"/>
              </a:rPr>
              <a:t>;</a:t>
            </a:r>
            <a:r>
              <a:rPr lang="fr-FR" altLang="fr-FR" sz="1050" noProof="1">
                <a:latin typeface="Arial Unicode MS"/>
                <a:ea typeface="Times New Roman" panose="02020603050405020304" pitchFamily="18" charset="0"/>
                <a:cs typeface="Courier New"/>
              </a:rPr>
              <a:t>    </a:t>
            </a:r>
            <a:endParaRPr lang="fr-FR" altLang="fr-FR" sz="1050" b="0" i="0" u="none" strike="noStrike" cap="none" normalizeH="0" baseline="0" noProof="1">
              <a:ln>
                <a:noFill/>
              </a:ln>
              <a:effectLst/>
              <a:latin typeface="Arial Unicode MS"/>
              <a:ea typeface="Times New Roman" panose="02020603050405020304" pitchFamily="18" charset="0"/>
              <a:cs typeface="Courier New" panose="02070309020205020404" pitchFamily="49" charset="0"/>
            </a:endParaRPr>
          </a:p>
          <a:p>
            <a:pPr eaLnBrk="0" fontAlgn="base" hangingPunct="0">
              <a:spcBef>
                <a:spcPct val="0"/>
              </a:spcBef>
              <a:spcAft>
                <a:spcPct val="0"/>
              </a:spcAft>
            </a:pPr>
            <a:r>
              <a:rPr lang="fr-FR" altLang="fr-FR" sz="1000" i="1" noProof="1">
                <a:solidFill>
                  <a:srgbClr val="66D9EF"/>
                </a:solidFill>
                <a:latin typeface="Consolas"/>
                <a:ea typeface="Times New Roman" panose="02020603050405020304" pitchFamily="18" charset="0"/>
                <a:cs typeface="Courier New"/>
              </a:rPr>
              <a:t> </a:t>
            </a:r>
            <a:r>
              <a:rPr kumimoji="0" lang="fr-FR" altLang="fr-FR" sz="1000" b="0" i="1" u="none" strike="noStrike" cap="none" normalizeH="0" baseline="0" noProof="1">
                <a:ln>
                  <a:noFill/>
                </a:ln>
                <a:solidFill>
                  <a:srgbClr val="66D9EF"/>
                </a:solidFill>
                <a:effectLst/>
                <a:latin typeface="Consolas"/>
                <a:ea typeface="Times New Roman" panose="02020603050405020304" pitchFamily="18" charset="0"/>
                <a:cs typeface="Courier New"/>
              </a:rPr>
              <a:t> flex-direction</a:t>
            </a:r>
            <a:r>
              <a:rPr kumimoji="0" lang="fr-FR" altLang="fr-FR" sz="1000" b="0" i="0" u="none" strike="noStrike" cap="none" normalizeH="0" baseline="0" noProof="1">
                <a:ln>
                  <a:noFill/>
                </a:ln>
                <a:solidFill>
                  <a:srgbClr val="F8F8F2"/>
                </a:solidFill>
                <a:effectLst/>
                <a:latin typeface="Consolas"/>
                <a:ea typeface="Times New Roman" panose="02020603050405020304" pitchFamily="18" charset="0"/>
                <a:cs typeface="Courier New"/>
              </a:rPr>
              <a:t>: row;</a:t>
            </a:r>
            <a:r>
              <a:rPr lang="fr-FR" altLang="fr-FR" sz="1050" noProof="1">
                <a:latin typeface="Arial Unicode MS"/>
                <a:ea typeface="Times New Roman" panose="02020603050405020304" pitchFamily="18" charset="0"/>
                <a:cs typeface="Courier New"/>
              </a:rPr>
              <a:t>   </a:t>
            </a:r>
            <a:endParaRPr lang="fr-FR" altLang="fr-FR" sz="1050" b="0" i="0" u="none" strike="noStrike" cap="none" normalizeH="0" baseline="0" noProof="1">
              <a:ln>
                <a:noFill/>
              </a:ln>
              <a:effectLst/>
              <a:latin typeface="Arial Unicode MS"/>
              <a:ea typeface="Times New Roman" panose="02020603050405020304" pitchFamily="18" charset="0"/>
              <a:cs typeface="Courier New" panose="02070309020205020404" pitchFamily="49" charset="0"/>
            </a:endParaRPr>
          </a:p>
          <a:p>
            <a:pPr eaLnBrk="0" fontAlgn="base" hangingPunct="0">
              <a:spcBef>
                <a:spcPct val="0"/>
              </a:spcBef>
              <a:spcAft>
                <a:spcPct val="0"/>
              </a:spcAft>
            </a:pPr>
            <a:r>
              <a:rPr lang="fr-FR" altLang="fr-FR" sz="1050" i="1" noProof="1">
                <a:solidFill>
                  <a:srgbClr val="66D9EF"/>
                </a:solidFill>
                <a:latin typeface="Arial Unicode MS"/>
                <a:ea typeface="Times New Roman" panose="02020603050405020304" pitchFamily="18" charset="0"/>
                <a:cs typeface="Courier New"/>
              </a:rPr>
              <a:t>  </a:t>
            </a:r>
            <a:r>
              <a:rPr kumimoji="0" lang="fr-FR" altLang="fr-FR" sz="1050" b="0" i="1" u="none" strike="noStrike" cap="none" normalizeH="0" baseline="0" noProof="1">
                <a:ln>
                  <a:noFill/>
                </a:ln>
                <a:solidFill>
                  <a:srgbClr val="66D9EF"/>
                </a:solidFill>
                <a:effectLst/>
                <a:latin typeface="Arial Unicode MS"/>
                <a:ea typeface="Times New Roman" panose="02020603050405020304" pitchFamily="18" charset="0"/>
                <a:cs typeface="Courier New"/>
              </a:rPr>
              <a:t> </a:t>
            </a:r>
            <a:r>
              <a:rPr kumimoji="0" lang="fr-FR" altLang="fr-FR" sz="1000" b="0" i="1" u="none" strike="noStrike" cap="none" normalizeH="0" baseline="0" noProof="1">
                <a:ln>
                  <a:noFill/>
                </a:ln>
                <a:solidFill>
                  <a:srgbClr val="66D9EF"/>
                </a:solidFill>
                <a:effectLst/>
                <a:latin typeface="Consolas"/>
                <a:ea typeface="Times New Roman" panose="02020603050405020304" pitchFamily="18" charset="0"/>
                <a:cs typeface="Courier New"/>
              </a:rPr>
              <a:t>justify-content</a:t>
            </a:r>
            <a:r>
              <a:rPr kumimoji="0" lang="fr-FR" altLang="fr-FR" sz="1000" b="0" i="0" u="none" strike="noStrike" cap="none" normalizeH="0" baseline="0" noProof="1">
                <a:ln>
                  <a:noFill/>
                </a:ln>
                <a:solidFill>
                  <a:srgbClr val="F8F8F2"/>
                </a:solidFill>
                <a:effectLst/>
                <a:latin typeface="Consolas"/>
                <a:ea typeface="Times New Roman" panose="02020603050405020304" pitchFamily="18" charset="0"/>
                <a:cs typeface="Courier New"/>
              </a:rPr>
              <a:t>: </a:t>
            </a:r>
            <a:r>
              <a:rPr kumimoji="0" lang="fr-FR" altLang="fr-FR" sz="1000" b="0" i="0" u="none" strike="noStrike" cap="none" normalizeH="0" baseline="0" noProof="1">
                <a:ln>
                  <a:noFill/>
                </a:ln>
                <a:solidFill>
                  <a:schemeClr val="bg1"/>
                </a:solidFill>
                <a:effectLst/>
                <a:latin typeface="Consolas"/>
                <a:ea typeface="Times New Roman" panose="02020603050405020304" pitchFamily="18" charset="0"/>
                <a:cs typeface="Courier New"/>
              </a:rPr>
              <a:t>center</a:t>
            </a:r>
            <a:r>
              <a:rPr kumimoji="0" lang="fr-FR" altLang="fr-FR" sz="1000" b="0" i="0" u="none" strike="noStrike" cap="none" normalizeH="0" baseline="0" noProof="1">
                <a:ln>
                  <a:noFill/>
                </a:ln>
                <a:solidFill>
                  <a:srgbClr val="F8F8F2"/>
                </a:solidFill>
                <a:effectLst/>
                <a:latin typeface="Consolas"/>
                <a:ea typeface="Times New Roman" panose="02020603050405020304" pitchFamily="18" charset="0"/>
                <a:cs typeface="Courier New"/>
              </a:rPr>
              <a:t>;</a:t>
            </a:r>
            <a:r>
              <a:rPr lang="fr-FR" altLang="fr-FR" sz="1050" noProof="1">
                <a:latin typeface="Arial Unicode MS"/>
                <a:ea typeface="Times New Roman" panose="02020603050405020304" pitchFamily="18" charset="0"/>
                <a:cs typeface="Courier New"/>
              </a:rPr>
              <a:t>    </a:t>
            </a:r>
            <a:endParaRPr lang="fr-FR" altLang="fr-FR" sz="1050" b="0" i="0" u="none" strike="noStrike" cap="none" normalizeH="0" baseline="0" noProof="1">
              <a:ln>
                <a:noFill/>
              </a:ln>
              <a:effectLst/>
              <a:latin typeface="Arial Unicode MS"/>
              <a:ea typeface="Times New Roman" panose="02020603050405020304" pitchFamily="18" charset="0"/>
              <a:cs typeface="Courier New" panose="02070309020205020404" pitchFamily="49" charset="0"/>
            </a:endParaRPr>
          </a:p>
          <a:p>
            <a:pPr eaLnBrk="0" fontAlgn="base" hangingPunct="0">
              <a:spcBef>
                <a:spcPct val="0"/>
              </a:spcBef>
              <a:spcAft>
                <a:spcPct val="0"/>
              </a:spcAft>
            </a:pPr>
            <a:r>
              <a:rPr lang="fr-FR" altLang="fr-FR" sz="1050" noProof="1">
                <a:latin typeface="Arial Unicode MS"/>
                <a:ea typeface="Times New Roman" panose="02020603050405020304" pitchFamily="18" charset="0"/>
                <a:cs typeface="Courier New"/>
              </a:rPr>
              <a:t>   </a:t>
            </a:r>
            <a:r>
              <a:rPr kumimoji="0" lang="fr-FR" altLang="fr-FR" sz="1000" b="0" i="1" u="none" strike="noStrike" cap="none" normalizeH="0" baseline="0" noProof="1">
                <a:ln>
                  <a:noFill/>
                </a:ln>
                <a:solidFill>
                  <a:srgbClr val="66D9EF"/>
                </a:solidFill>
                <a:effectLst/>
                <a:latin typeface="Consolas"/>
                <a:ea typeface="Times New Roman" panose="02020603050405020304" pitchFamily="18" charset="0"/>
                <a:cs typeface="Courier New"/>
              </a:rPr>
              <a:t>align-items</a:t>
            </a:r>
            <a:r>
              <a:rPr kumimoji="0" lang="fr-FR" altLang="fr-FR" sz="1000" b="0" i="0" u="none" strike="noStrike" cap="none" normalizeH="0" baseline="0" noProof="1">
                <a:ln>
                  <a:noFill/>
                </a:ln>
                <a:solidFill>
                  <a:srgbClr val="F8F8F2"/>
                </a:solidFill>
                <a:effectLst/>
                <a:latin typeface="Consolas"/>
                <a:ea typeface="Times New Roman" panose="02020603050405020304" pitchFamily="18" charset="0"/>
                <a:cs typeface="Courier New"/>
              </a:rPr>
              <a:t>: </a:t>
            </a:r>
            <a:r>
              <a:rPr kumimoji="0" lang="fr-FR" altLang="fr-FR" sz="1000" b="0" i="0" u="none" strike="noStrike" cap="none" normalizeH="0" baseline="0" noProof="1">
                <a:ln>
                  <a:noFill/>
                </a:ln>
                <a:solidFill>
                  <a:schemeClr val="bg1"/>
                </a:solidFill>
                <a:effectLst/>
                <a:latin typeface="Consolas"/>
                <a:ea typeface="Times New Roman" panose="02020603050405020304" pitchFamily="18" charset="0"/>
                <a:cs typeface="Courier New"/>
              </a:rPr>
              <a:t>center</a:t>
            </a:r>
            <a:r>
              <a:rPr kumimoji="0" lang="fr-FR" altLang="fr-FR" sz="1000" b="0" i="0" u="none" strike="noStrike" cap="none" normalizeH="0" baseline="0" noProof="1">
                <a:ln>
                  <a:noFill/>
                </a:ln>
                <a:solidFill>
                  <a:srgbClr val="F8F8F2"/>
                </a:solidFill>
                <a:effectLst/>
                <a:latin typeface="Consolas"/>
                <a:ea typeface="Times New Roman" panose="02020603050405020304" pitchFamily="18" charset="0"/>
                <a:cs typeface="Courier New"/>
              </a:rPr>
              <a:t>;</a:t>
            </a:r>
            <a:endParaRPr lang="fr-FR" altLang="fr-FR" sz="1000" b="0" i="0" u="none" strike="noStrike" cap="none" normalizeH="0" baseline="0" noProof="1">
              <a:ln>
                <a:noFill/>
              </a:ln>
              <a:solidFill>
                <a:srgbClr val="F8F8F2"/>
              </a:solidFill>
              <a:effectLst/>
              <a:latin typeface="Consolas"/>
              <a:ea typeface="Times New Roman" panose="02020603050405020304" pitchFamily="18" charset="0"/>
              <a:cs typeface="Courier New"/>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noProof="1">
                <a:ln>
                  <a:noFill/>
                </a:ln>
                <a:solidFill>
                  <a:srgbClr val="F8F8F2"/>
                </a:solidFill>
                <a:effectLst/>
                <a:latin typeface="Consolas"/>
                <a:ea typeface="Times New Roman" panose="02020603050405020304" pitchFamily="18" charset="0"/>
                <a:cs typeface="Courier New"/>
              </a:rPr>
              <a:t>}</a:t>
            </a:r>
            <a:endParaRPr lang="fr-FR" altLang="fr-FR" sz="1000" b="0" i="0" u="none" strike="noStrike" cap="none" normalizeH="0" baseline="0" noProof="1">
              <a:ln>
                <a:noFill/>
              </a:ln>
              <a:solidFill>
                <a:srgbClr val="F8F8F2"/>
              </a:solidFill>
              <a:effectLst/>
              <a:latin typeface="Consolas"/>
              <a:ea typeface="Times New Roman" panose="02020603050405020304" pitchFamily="18" charset="0"/>
              <a:cs typeface="Courier New"/>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noProof="1">
                <a:ln>
                  <a:noFill/>
                </a:ln>
                <a:solidFill>
                  <a:srgbClr val="A6E22E"/>
                </a:solidFill>
                <a:effectLst/>
                <a:latin typeface="Consolas"/>
                <a:ea typeface="Times New Roman" panose="02020603050405020304" pitchFamily="18" charset="0"/>
                <a:cs typeface="Courier New"/>
              </a:rPr>
              <a:t>.element</a:t>
            </a:r>
            <a:r>
              <a:rPr kumimoji="0" lang="fr-FR" altLang="fr-FR" sz="1000" b="0" i="0" u="none" strike="noStrike" cap="none" normalizeH="0" baseline="0" noProof="1">
                <a:ln>
                  <a:noFill/>
                </a:ln>
                <a:solidFill>
                  <a:srgbClr val="E6DB74"/>
                </a:solidFill>
                <a:effectLst/>
                <a:latin typeface="Consolas"/>
                <a:ea typeface="Times New Roman" panose="02020603050405020304" pitchFamily="18" charset="0"/>
                <a:cs typeface="Courier New"/>
              </a:rPr>
              <a:t>:nth-child</a:t>
            </a:r>
            <a:r>
              <a:rPr kumimoji="0" lang="fr-FR" altLang="fr-FR" sz="1000" b="0" i="0" u="none" strike="noStrike" cap="none" normalizeH="0" baseline="0" noProof="1">
                <a:ln>
                  <a:noFill/>
                </a:ln>
                <a:solidFill>
                  <a:srgbClr val="F8F8F2"/>
                </a:solidFill>
                <a:effectLst/>
                <a:latin typeface="Consolas"/>
                <a:ea typeface="Times New Roman" panose="02020603050405020304" pitchFamily="18" charset="0"/>
                <a:cs typeface="Courier New"/>
              </a:rPr>
              <a:t>(</a:t>
            </a:r>
            <a:r>
              <a:rPr kumimoji="0" lang="fr-FR" altLang="fr-FR" sz="1000" b="0" i="0" u="none" strike="noStrike" cap="none" normalizeH="0" baseline="0" noProof="1">
                <a:ln>
                  <a:noFill/>
                </a:ln>
                <a:solidFill>
                  <a:srgbClr val="AE81FF"/>
                </a:solidFill>
                <a:effectLst/>
                <a:latin typeface="Consolas"/>
                <a:ea typeface="Times New Roman" panose="02020603050405020304" pitchFamily="18" charset="0"/>
                <a:cs typeface="Courier New"/>
              </a:rPr>
              <a:t>2</a:t>
            </a:r>
            <a:r>
              <a:rPr kumimoji="0" lang="fr-FR" altLang="fr-FR" sz="1000" b="0" i="0" u="none" strike="noStrike" cap="none" normalizeH="0" baseline="0" noProof="1">
                <a:ln>
                  <a:noFill/>
                </a:ln>
                <a:solidFill>
                  <a:srgbClr val="F8F8F2"/>
                </a:solidFill>
                <a:effectLst/>
                <a:latin typeface="Consolas"/>
                <a:ea typeface="Times New Roman" panose="02020603050405020304" pitchFamily="18" charset="0"/>
                <a:cs typeface="Courier New"/>
              </a:rPr>
              <a:t>) </a:t>
            </a:r>
            <a:r>
              <a:rPr kumimoji="0" lang="fr-FR" altLang="fr-FR" sz="1000" b="0" i="0" u="none" strike="noStrike" cap="none" normalizeH="0" baseline="0" noProof="1">
                <a:ln>
                  <a:noFill/>
                </a:ln>
                <a:solidFill>
                  <a:srgbClr val="918E7B"/>
                </a:solidFill>
                <a:effectLst/>
                <a:latin typeface="Consolas"/>
                <a:ea typeface="Times New Roman" panose="02020603050405020304" pitchFamily="18" charset="0"/>
                <a:cs typeface="Courier New"/>
              </a:rPr>
              <a:t>/* On </a:t>
            </a:r>
            <a:r>
              <a:rPr lang="fr-FR" altLang="fr-FR" sz="1000" noProof="1">
                <a:solidFill>
                  <a:srgbClr val="918E7B"/>
                </a:solidFill>
                <a:latin typeface="Consolas"/>
                <a:ea typeface="Times New Roman" panose="02020603050405020304" pitchFamily="18" charset="0"/>
                <a:cs typeface="Courier New"/>
              </a:rPr>
              <a:t>sélectionne</a:t>
            </a:r>
            <a:r>
              <a:rPr kumimoji="0" lang="fr-FR" altLang="fr-FR" sz="1000" b="0" i="0" u="none" strike="noStrike" cap="none" normalizeH="0" baseline="0" noProof="1">
                <a:ln>
                  <a:noFill/>
                </a:ln>
                <a:solidFill>
                  <a:srgbClr val="918E7B"/>
                </a:solidFill>
                <a:effectLst/>
                <a:latin typeface="Consolas"/>
                <a:ea typeface="Times New Roman" panose="02020603050405020304" pitchFamily="18" charset="0"/>
                <a:cs typeface="Courier New"/>
              </a:rPr>
              <a:t> le deuxième bloc élément */</a:t>
            </a:r>
            <a:endParaRPr lang="fr-FR" altLang="fr-FR" sz="1000" b="0" i="0" u="none" strike="noStrike" cap="none" normalizeH="0" baseline="0" noProof="1">
              <a:ln>
                <a:noFill/>
              </a:ln>
              <a:solidFill>
                <a:srgbClr val="918E7B"/>
              </a:solidFill>
              <a:effectLst/>
              <a:latin typeface="Consolas"/>
              <a:ea typeface="Times New Roman" panose="02020603050405020304" pitchFamily="18" charset="0"/>
              <a:cs typeface="Courier New"/>
            </a:endParaRPr>
          </a:p>
          <a:p>
            <a:pPr eaLnBrk="0" fontAlgn="base" hangingPunct="0">
              <a:spcBef>
                <a:spcPct val="0"/>
              </a:spcBef>
              <a:spcAft>
                <a:spcPct val="0"/>
              </a:spcAft>
            </a:pPr>
            <a:r>
              <a:rPr kumimoji="0" lang="fr-FR" altLang="fr-FR" sz="1000" b="0" i="0" u="none" strike="noStrike" cap="none" normalizeH="0" baseline="0" noProof="1">
                <a:ln>
                  <a:noFill/>
                </a:ln>
                <a:solidFill>
                  <a:srgbClr val="F8F8F2"/>
                </a:solidFill>
                <a:effectLst/>
                <a:latin typeface="Consolas"/>
                <a:ea typeface="Times New Roman" panose="02020603050405020304" pitchFamily="18" charset="0"/>
                <a:cs typeface="Courier New"/>
              </a:rPr>
              <a:t>{</a:t>
            </a:r>
            <a:r>
              <a:rPr lang="fr-FR" altLang="fr-FR" sz="1050" noProof="1">
                <a:latin typeface="Arial Unicode MS"/>
                <a:ea typeface="Times New Roman" panose="02020603050405020304" pitchFamily="18" charset="0"/>
                <a:cs typeface="Courier New"/>
              </a:rPr>
              <a:t>   </a:t>
            </a:r>
            <a:endParaRPr lang="fr-FR" altLang="fr-FR" sz="1050" b="0" i="0" u="none" strike="noStrike" cap="none" normalizeH="0" baseline="0" noProof="1">
              <a:ln>
                <a:noFill/>
              </a:ln>
              <a:effectLst/>
              <a:latin typeface="Arial Unicode MS"/>
              <a:ea typeface="Times New Roman" panose="02020603050405020304" pitchFamily="18" charset="0"/>
              <a:cs typeface="Courier New" panose="02070309020205020404" pitchFamily="49" charset="0"/>
            </a:endParaRPr>
          </a:p>
          <a:p>
            <a:pPr eaLnBrk="0" fontAlgn="base" hangingPunct="0">
              <a:spcBef>
                <a:spcPct val="0"/>
              </a:spcBef>
              <a:spcAft>
                <a:spcPct val="0"/>
              </a:spcAft>
            </a:pPr>
            <a:r>
              <a:rPr lang="fr-FR" altLang="fr-FR" sz="1050" noProof="1">
                <a:latin typeface="Arial Unicode MS"/>
                <a:ea typeface="Times New Roman" panose="02020603050405020304" pitchFamily="18" charset="0"/>
                <a:cs typeface="Courier New"/>
              </a:rPr>
              <a:t>  </a:t>
            </a:r>
            <a:r>
              <a:rPr kumimoji="0" lang="fr-FR" altLang="fr-FR" sz="1050" b="0" i="0" u="none" strike="noStrike" cap="none" normalizeH="0" baseline="0" noProof="1">
                <a:ln>
                  <a:noFill/>
                </a:ln>
                <a:effectLst/>
                <a:latin typeface="Arial Unicode MS"/>
                <a:ea typeface="Times New Roman" panose="02020603050405020304" pitchFamily="18" charset="0"/>
                <a:cs typeface="Courier New"/>
              </a:rPr>
              <a:t> </a:t>
            </a:r>
            <a:r>
              <a:rPr kumimoji="0" lang="fr-FR" altLang="fr-FR" sz="1000" b="0" i="1" u="none" strike="noStrike" cap="none" normalizeH="0" baseline="0" noProof="1">
                <a:ln>
                  <a:noFill/>
                </a:ln>
                <a:solidFill>
                  <a:srgbClr val="66D9EF"/>
                </a:solidFill>
                <a:effectLst/>
                <a:latin typeface="Consolas"/>
                <a:ea typeface="Times New Roman" panose="02020603050405020304" pitchFamily="18" charset="0"/>
                <a:cs typeface="Courier New"/>
              </a:rPr>
              <a:t>background-color</a:t>
            </a:r>
            <a:r>
              <a:rPr kumimoji="0" lang="fr-FR" altLang="fr-FR" sz="1000" b="0" i="0" u="none" strike="noStrike" cap="none" normalizeH="0" baseline="0" noProof="1">
                <a:ln>
                  <a:noFill/>
                </a:ln>
                <a:solidFill>
                  <a:srgbClr val="F8F8F2"/>
                </a:solidFill>
                <a:effectLst/>
                <a:latin typeface="Consolas"/>
                <a:ea typeface="Times New Roman" panose="02020603050405020304" pitchFamily="18" charset="0"/>
                <a:cs typeface="Courier New"/>
              </a:rPr>
              <a:t>: </a:t>
            </a:r>
            <a:r>
              <a:rPr kumimoji="0" lang="fr-FR" altLang="fr-FR" sz="1000" b="0" i="0" u="none" strike="noStrike" cap="none" normalizeH="0" baseline="0" noProof="1">
                <a:ln>
                  <a:noFill/>
                </a:ln>
                <a:solidFill>
                  <a:schemeClr val="bg1"/>
                </a:solidFill>
                <a:effectLst/>
                <a:latin typeface="Consolas"/>
                <a:ea typeface="Times New Roman" panose="02020603050405020304" pitchFamily="18" charset="0"/>
                <a:cs typeface="Courier New"/>
              </a:rPr>
              <a:t>blue</a:t>
            </a:r>
            <a:r>
              <a:rPr kumimoji="0" lang="fr-FR" altLang="fr-FR" sz="1000" b="0" i="0" u="none" strike="noStrike" cap="none" normalizeH="0" baseline="0" noProof="1">
                <a:ln>
                  <a:noFill/>
                </a:ln>
                <a:solidFill>
                  <a:srgbClr val="F8F8F2"/>
                </a:solidFill>
                <a:effectLst/>
                <a:latin typeface="Consolas"/>
                <a:ea typeface="Times New Roman" panose="02020603050405020304" pitchFamily="18" charset="0"/>
                <a:cs typeface="Courier New"/>
              </a:rPr>
              <a:t>;</a:t>
            </a:r>
            <a:r>
              <a:rPr lang="fr-FR" altLang="fr-FR" sz="1050" noProof="1">
                <a:latin typeface="Arial Unicode MS"/>
                <a:ea typeface="Times New Roman" panose="02020603050405020304" pitchFamily="18" charset="0"/>
                <a:cs typeface="Courier New"/>
              </a:rPr>
              <a:t>   </a:t>
            </a:r>
            <a:endParaRPr lang="fr-FR" altLang="fr-FR" sz="1050" b="0" i="0" u="none" strike="noStrike" cap="none" normalizeH="0" baseline="0" noProof="1">
              <a:ln>
                <a:noFill/>
              </a:ln>
              <a:effectLst/>
              <a:latin typeface="Arial Unicode MS"/>
              <a:ea typeface="Times New Roman" panose="02020603050405020304" pitchFamily="18" charset="0"/>
              <a:cs typeface="Courier New" panose="02070309020205020404" pitchFamily="49" charset="0"/>
            </a:endParaRPr>
          </a:p>
          <a:p>
            <a:pPr eaLnBrk="0" fontAlgn="base" hangingPunct="0">
              <a:spcBef>
                <a:spcPct val="0"/>
              </a:spcBef>
              <a:spcAft>
                <a:spcPct val="0"/>
              </a:spcAft>
            </a:pPr>
            <a:r>
              <a:rPr lang="fr-FR" altLang="fr-FR" sz="1050" noProof="1">
                <a:latin typeface="Arial Unicode MS"/>
                <a:ea typeface="Times New Roman" panose="02020603050405020304" pitchFamily="18" charset="0"/>
                <a:cs typeface="Courier New"/>
              </a:rPr>
              <a:t>  </a:t>
            </a:r>
            <a:r>
              <a:rPr kumimoji="0" lang="fr-FR" altLang="fr-FR" sz="1050" b="0" i="0" u="none" strike="noStrike" cap="none" normalizeH="0" baseline="0" noProof="1">
                <a:ln>
                  <a:noFill/>
                </a:ln>
                <a:effectLst/>
                <a:latin typeface="Arial Unicode MS"/>
                <a:ea typeface="Times New Roman" panose="02020603050405020304" pitchFamily="18" charset="0"/>
                <a:cs typeface="Courier New"/>
              </a:rPr>
              <a:t> </a:t>
            </a:r>
            <a:r>
              <a:rPr kumimoji="0" lang="fr-FR" altLang="fr-FR" sz="1000" b="0" i="1" u="none" strike="noStrike" cap="none" normalizeH="0" baseline="0" noProof="1">
                <a:ln>
                  <a:noFill/>
                </a:ln>
                <a:solidFill>
                  <a:srgbClr val="66D9EF"/>
                </a:solidFill>
                <a:effectLst/>
                <a:latin typeface="Consolas"/>
                <a:ea typeface="Times New Roman" panose="02020603050405020304" pitchFamily="18" charset="0"/>
                <a:cs typeface="Courier New"/>
              </a:rPr>
              <a:t>align-self</a:t>
            </a:r>
            <a:r>
              <a:rPr kumimoji="0" lang="fr-FR" altLang="fr-FR" sz="1000" b="0" i="0" u="none" strike="noStrike" cap="none" normalizeH="0" baseline="0" noProof="1">
                <a:ln>
                  <a:noFill/>
                </a:ln>
                <a:solidFill>
                  <a:srgbClr val="F8F8F2"/>
                </a:solidFill>
                <a:effectLst/>
                <a:latin typeface="Consolas"/>
                <a:ea typeface="Times New Roman" panose="02020603050405020304" pitchFamily="18" charset="0"/>
                <a:cs typeface="Courier New"/>
              </a:rPr>
              <a:t>: flex-end; </a:t>
            </a:r>
            <a:r>
              <a:rPr kumimoji="0" lang="fr-FR" altLang="fr-FR" sz="1000" b="0" i="0" u="none" strike="noStrike" cap="none" normalizeH="0" baseline="0" noProof="1">
                <a:ln>
                  <a:noFill/>
                </a:ln>
                <a:solidFill>
                  <a:srgbClr val="918E7B"/>
                </a:solidFill>
                <a:effectLst/>
                <a:latin typeface="Consolas"/>
                <a:ea typeface="Times New Roman" panose="02020603050405020304" pitchFamily="18" charset="0"/>
                <a:cs typeface="Courier New"/>
              </a:rPr>
              <a:t>/* Seul </a:t>
            </a:r>
            <a:r>
              <a:rPr kumimoji="0" lang="fr-FR" altLang="fr-FR" sz="1000" b="0" i="0" u="none" strike="noStrike" cap="none" normalizeH="0" baseline="0">
                <a:ln>
                  <a:noFill/>
                </a:ln>
                <a:solidFill>
                  <a:srgbClr val="918E7B"/>
                </a:solidFill>
                <a:effectLst/>
                <a:latin typeface="Consolas"/>
                <a:ea typeface="Times New Roman" panose="02020603050405020304" pitchFamily="18" charset="0"/>
                <a:cs typeface="Courier New"/>
              </a:rPr>
              <a:t>ce bloc sera aligné à la fin */</a:t>
            </a:r>
            <a:endParaRPr lang="fr-FR" altLang="fr-FR" sz="1000" b="0" i="0" u="none" strike="noStrike" cap="none" normalizeH="0" baseline="0">
              <a:ln>
                <a:noFill/>
              </a:ln>
              <a:solidFill>
                <a:srgbClr val="918E7B"/>
              </a:solidFill>
              <a:effectLst/>
              <a:latin typeface="Consolas"/>
              <a:ea typeface="Times New Roman" panose="02020603050405020304" pitchFamily="18" charset="0"/>
              <a:cs typeface="Courier New"/>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a:ln>
                  <a:noFill/>
                </a:ln>
                <a:solidFill>
                  <a:srgbClr val="F8F8F2"/>
                </a:solidFill>
                <a:effectLst/>
                <a:latin typeface="Consolas"/>
                <a:ea typeface="Times New Roman" panose="02020603050405020304" pitchFamily="18" charset="0"/>
                <a:cs typeface="Courier New"/>
              </a:rPr>
              <a:t>}</a:t>
            </a:r>
            <a:endParaRPr lang="fr-FR" altLang="fr-FR" sz="1000" b="0" i="0" u="none" strike="noStrike" cap="none" normalizeH="0" baseline="0">
              <a:ln>
                <a:noFill/>
              </a:ln>
              <a:solidFill>
                <a:srgbClr val="F8F8F2"/>
              </a:solidFill>
              <a:effectLst/>
              <a:latin typeface="Consolas"/>
              <a:ea typeface="Times New Roman" panose="02020603050405020304" pitchFamily="18" charset="0"/>
              <a:cs typeface="Courier New"/>
            </a:endParaRP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900">
              <a:solidFill>
                <a:srgbClr val="F8F8F2"/>
              </a:solidFill>
              <a:latin typeface="Consolas" panose="020B0609020204030204" pitchFamily="49" charset="0"/>
              <a:cs typeface="Courier New" panose="02070309020205020404" pitchFamily="49" charset="0"/>
            </a:endParaRPr>
          </a:p>
          <a:p>
            <a:pPr eaLnBrk="0" fontAlgn="base" hangingPunct="0">
              <a:spcBef>
                <a:spcPct val="0"/>
              </a:spcBef>
              <a:spcAft>
                <a:spcPct val="0"/>
              </a:spcAft>
            </a:pPr>
            <a:endParaRPr kumimoji="0" lang="fr-FR" altLang="fr-FR" sz="1800" b="0" i="0" u="none" strike="noStrike" cap="none" normalizeH="0" baseline="0">
              <a:ln>
                <a:noFill/>
              </a:ln>
              <a:solidFill>
                <a:schemeClr val="tx1"/>
              </a:solidFill>
              <a:effectLst/>
              <a:latin typeface="Arial" panose="020B0604020202020204" pitchFamily="34" charset="0"/>
            </a:endParaRPr>
          </a:p>
        </p:txBody>
      </p:sp>
      <p:pic>
        <p:nvPicPr>
          <p:cNvPr id="23" name="Image 22" descr="Un élément aligné différemment avec align-self">
            <a:extLst>
              <a:ext uri="{FF2B5EF4-FFF2-40B4-BE49-F238E27FC236}">
                <a16:creationId xmlns:a16="http://schemas.microsoft.com/office/drawing/2014/main" id="{AAA5D50B-5463-C31D-C882-95AE568AD21B}"/>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6124852" y="2204282"/>
            <a:ext cx="5200496" cy="2776608"/>
          </a:xfrm>
          <a:prstGeom prst="rect">
            <a:avLst/>
          </a:prstGeom>
          <a:noFill/>
          <a:ln>
            <a:noFill/>
          </a:ln>
        </p:spPr>
      </p:pic>
    </p:spTree>
    <p:extLst>
      <p:ext uri="{BB962C8B-B14F-4D97-AF65-F5344CB8AC3E}">
        <p14:creationId xmlns:p14="http://schemas.microsoft.com/office/powerpoint/2010/main" val="316518477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Connecteur droit 12">
            <a:extLst>
              <a:ext uri="{FF2B5EF4-FFF2-40B4-BE49-F238E27FC236}">
                <a16:creationId xmlns:a16="http://schemas.microsoft.com/office/drawing/2014/main" id="{7F409621-235B-42B7-8C57-C671A5B850E8}"/>
              </a:ext>
              <a:ext uri="{C183D7F6-B498-43B3-948B-1728B52AA6E4}">
                <adec:decorative xmlns:adec="http://schemas.microsoft.com/office/drawing/2017/decorative" val="1"/>
              </a:ext>
            </a:extLst>
          </p:cNvPr>
          <p:cNvCxnSpPr>
            <a:cxnSpLocks/>
          </p:cNvCxnSpPr>
          <p:nvPr/>
        </p:nvCxnSpPr>
        <p:spPr>
          <a:xfrm>
            <a:off x="240908" y="6459681"/>
            <a:ext cx="0" cy="398319"/>
          </a:xfrm>
          <a:prstGeom prst="line">
            <a:avLst/>
          </a:prstGeom>
          <a:ln w="139700">
            <a:solidFill>
              <a:schemeClr val="accent2"/>
            </a:solidFill>
            <a:prstDash val="solid"/>
          </a:ln>
        </p:spPr>
        <p:style>
          <a:lnRef idx="1">
            <a:schemeClr val="accent1"/>
          </a:lnRef>
          <a:fillRef idx="0">
            <a:schemeClr val="accent1"/>
          </a:fillRef>
          <a:effectRef idx="0">
            <a:schemeClr val="accent1"/>
          </a:effectRef>
          <a:fontRef idx="minor">
            <a:schemeClr val="tx1"/>
          </a:fontRef>
        </p:style>
      </p:cxnSp>
      <p:grpSp>
        <p:nvGrpSpPr>
          <p:cNvPr id="13" name="Groupe 12">
            <a:extLst>
              <a:ext uri="{FF2B5EF4-FFF2-40B4-BE49-F238E27FC236}">
                <a16:creationId xmlns:a16="http://schemas.microsoft.com/office/drawing/2014/main" id="{85DCF745-39CA-459B-8ACF-F7DEC90EFF33}"/>
              </a:ext>
              <a:ext uri="{C183D7F6-B498-43B3-948B-1728B52AA6E4}">
                <adec:decorative xmlns:adec="http://schemas.microsoft.com/office/drawing/2017/decorative" val="1"/>
              </a:ext>
            </a:extLst>
          </p:cNvPr>
          <p:cNvGrpSpPr/>
          <p:nvPr/>
        </p:nvGrpSpPr>
        <p:grpSpPr>
          <a:xfrm>
            <a:off x="9233656" y="-30668"/>
            <a:ext cx="2958344" cy="565210"/>
            <a:chOff x="1216702" y="-785818"/>
            <a:chExt cx="6391124" cy="1384729"/>
          </a:xfrm>
        </p:grpSpPr>
        <p:sp>
          <p:nvSpPr>
            <p:cNvPr id="14" name="Rectangle 1">
              <a:extLst>
                <a:ext uri="{FF2B5EF4-FFF2-40B4-BE49-F238E27FC236}">
                  <a16:creationId xmlns:a16="http://schemas.microsoft.com/office/drawing/2014/main" id="{1DD38E9F-DD41-498F-8651-C39F97B54463}"/>
                </a:ext>
              </a:extLst>
            </p:cNvPr>
            <p:cNvSpPr/>
            <p:nvPr/>
          </p:nvSpPr>
          <p:spPr>
            <a:xfrm>
              <a:off x="1216702" y="-755745"/>
              <a:ext cx="2792437" cy="728927"/>
            </a:xfrm>
            <a:custGeom>
              <a:avLst/>
              <a:gdLst>
                <a:gd name="connsiteX0" fmla="*/ 0 w 2778276"/>
                <a:gd name="connsiteY0" fmla="*/ 0 h 471777"/>
                <a:gd name="connsiteX1" fmla="*/ 2778276 w 2778276"/>
                <a:gd name="connsiteY1" fmla="*/ 0 h 471777"/>
                <a:gd name="connsiteX2" fmla="*/ 2778276 w 2778276"/>
                <a:gd name="connsiteY2" fmla="*/ 471777 h 471777"/>
                <a:gd name="connsiteX3" fmla="*/ 0 w 2778276"/>
                <a:gd name="connsiteY3" fmla="*/ 471777 h 471777"/>
                <a:gd name="connsiteX4" fmla="*/ 0 w 2778276"/>
                <a:gd name="connsiteY4" fmla="*/ 0 h 471777"/>
                <a:gd name="connsiteX0" fmla="*/ 0 w 2778276"/>
                <a:gd name="connsiteY0" fmla="*/ 0 h 499912"/>
                <a:gd name="connsiteX1" fmla="*/ 2778276 w 2778276"/>
                <a:gd name="connsiteY1" fmla="*/ 0 h 499912"/>
                <a:gd name="connsiteX2" fmla="*/ 2778276 w 2778276"/>
                <a:gd name="connsiteY2" fmla="*/ 471777 h 499912"/>
                <a:gd name="connsiteX3" fmla="*/ 576775 w 2778276"/>
                <a:gd name="connsiteY3" fmla="*/ 499912 h 499912"/>
                <a:gd name="connsiteX4" fmla="*/ 0 w 2778276"/>
                <a:gd name="connsiteY4" fmla="*/ 0 h 499912"/>
                <a:gd name="connsiteX0" fmla="*/ 0 w 2792344"/>
                <a:gd name="connsiteY0" fmla="*/ 0 h 514001"/>
                <a:gd name="connsiteX1" fmla="*/ 2778276 w 2792344"/>
                <a:gd name="connsiteY1" fmla="*/ 0 h 514001"/>
                <a:gd name="connsiteX2" fmla="*/ 2792344 w 2792344"/>
                <a:gd name="connsiteY2" fmla="*/ 514001 h 514001"/>
                <a:gd name="connsiteX3" fmla="*/ 576775 w 2792344"/>
                <a:gd name="connsiteY3" fmla="*/ 499912 h 514001"/>
                <a:gd name="connsiteX4" fmla="*/ 0 w 2792344"/>
                <a:gd name="connsiteY4" fmla="*/ 0 h 514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2344" h="514001">
                  <a:moveTo>
                    <a:pt x="0" y="0"/>
                  </a:moveTo>
                  <a:lnTo>
                    <a:pt x="2778276" y="0"/>
                  </a:lnTo>
                  <a:lnTo>
                    <a:pt x="2792344" y="514001"/>
                  </a:lnTo>
                  <a:lnTo>
                    <a:pt x="576775" y="499912"/>
                  </a:lnTo>
                  <a:lnTo>
                    <a:pt x="0" y="0"/>
                  </a:lnTo>
                  <a:close/>
                </a:path>
              </a:pathLst>
            </a:custGeom>
            <a:solidFill>
              <a:srgbClr val="EE740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fr-FR">
                <a:solidFill>
                  <a:srgbClr val="00366C"/>
                </a:solidFill>
              </a:endParaRPr>
            </a:p>
          </p:txBody>
        </p:sp>
        <p:sp>
          <p:nvSpPr>
            <p:cNvPr id="15" name="Rectangle 2">
              <a:extLst>
                <a:ext uri="{FF2B5EF4-FFF2-40B4-BE49-F238E27FC236}">
                  <a16:creationId xmlns:a16="http://schemas.microsoft.com/office/drawing/2014/main" id="{ADAB0AEC-795E-4826-A0D6-2720A6B5F17E}"/>
                </a:ext>
              </a:extLst>
            </p:cNvPr>
            <p:cNvSpPr/>
            <p:nvPr/>
          </p:nvSpPr>
          <p:spPr>
            <a:xfrm>
              <a:off x="1968078" y="-785818"/>
              <a:ext cx="5639748" cy="1384729"/>
            </a:xfrm>
            <a:custGeom>
              <a:avLst/>
              <a:gdLst>
                <a:gd name="connsiteX0" fmla="*/ 0 w 4000500"/>
                <a:gd name="connsiteY0" fmla="*/ 0 h 800100"/>
                <a:gd name="connsiteX1" fmla="*/ 4000500 w 4000500"/>
                <a:gd name="connsiteY1" fmla="*/ 0 h 800100"/>
                <a:gd name="connsiteX2" fmla="*/ 4000500 w 4000500"/>
                <a:gd name="connsiteY2" fmla="*/ 800100 h 800100"/>
                <a:gd name="connsiteX3" fmla="*/ 0 w 4000500"/>
                <a:gd name="connsiteY3" fmla="*/ 800100 h 800100"/>
                <a:gd name="connsiteX4" fmla="*/ 0 w 4000500"/>
                <a:gd name="connsiteY4" fmla="*/ 0 h 800100"/>
                <a:gd name="connsiteX0" fmla="*/ 0 w 4000500"/>
                <a:gd name="connsiteY0" fmla="*/ 0 h 800100"/>
                <a:gd name="connsiteX1" fmla="*/ 4000500 w 4000500"/>
                <a:gd name="connsiteY1" fmla="*/ 0 h 800100"/>
                <a:gd name="connsiteX2" fmla="*/ 4000500 w 4000500"/>
                <a:gd name="connsiteY2" fmla="*/ 800100 h 800100"/>
                <a:gd name="connsiteX3" fmla="*/ 792480 w 4000500"/>
                <a:gd name="connsiteY3" fmla="*/ 800100 h 800100"/>
                <a:gd name="connsiteX4" fmla="*/ 0 w 4000500"/>
                <a:gd name="connsiteY4" fmla="*/ 0 h 800100"/>
                <a:gd name="connsiteX0" fmla="*/ 0 w 4428566"/>
                <a:gd name="connsiteY0" fmla="*/ 0 h 806393"/>
                <a:gd name="connsiteX1" fmla="*/ 4000500 w 4428566"/>
                <a:gd name="connsiteY1" fmla="*/ 0 h 806393"/>
                <a:gd name="connsiteX2" fmla="*/ 4428566 w 4428566"/>
                <a:gd name="connsiteY2" fmla="*/ 806393 h 806393"/>
                <a:gd name="connsiteX3" fmla="*/ 792480 w 4428566"/>
                <a:gd name="connsiteY3" fmla="*/ 800100 h 806393"/>
                <a:gd name="connsiteX4" fmla="*/ 0 w 4428566"/>
                <a:gd name="connsiteY4" fmla="*/ 0 h 806393"/>
                <a:gd name="connsiteX0" fmla="*/ 0 w 4428566"/>
                <a:gd name="connsiteY0" fmla="*/ 0 h 806393"/>
                <a:gd name="connsiteX1" fmla="*/ 4428566 w 4428566"/>
                <a:gd name="connsiteY1" fmla="*/ 7035 h 806393"/>
                <a:gd name="connsiteX2" fmla="*/ 4428566 w 4428566"/>
                <a:gd name="connsiteY2" fmla="*/ 806393 h 806393"/>
                <a:gd name="connsiteX3" fmla="*/ 792480 w 4428566"/>
                <a:gd name="connsiteY3" fmla="*/ 800100 h 806393"/>
                <a:gd name="connsiteX4" fmla="*/ 0 w 4428566"/>
                <a:gd name="connsiteY4" fmla="*/ 0 h 8063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28566" h="806393">
                  <a:moveTo>
                    <a:pt x="0" y="0"/>
                  </a:moveTo>
                  <a:lnTo>
                    <a:pt x="4428566" y="7035"/>
                  </a:lnTo>
                  <a:lnTo>
                    <a:pt x="4428566" y="806393"/>
                  </a:lnTo>
                  <a:lnTo>
                    <a:pt x="792480" y="800100"/>
                  </a:lnTo>
                  <a:lnTo>
                    <a:pt x="0" y="0"/>
                  </a:lnTo>
                  <a:close/>
                </a:path>
              </a:pathLst>
            </a:custGeom>
            <a:solidFill>
              <a:srgbClr val="0B84FF"/>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nSpc>
                  <a:spcPct val="120000"/>
                </a:lnSpc>
                <a:spcBef>
                  <a:spcPts val="200"/>
                </a:spcBef>
              </a:pPr>
              <a:r>
                <a:rPr lang="fr-FR" sz="1000" kern="1000">
                  <a:solidFill>
                    <a:srgbClr val="00366C"/>
                  </a:solidFill>
                  <a:effectLst/>
                  <a:ea typeface="Calibri" panose="020F0502020204030204" pitchFamily="34" charset="0"/>
                  <a:cs typeface="Times New Roman" panose="02020603050405020304" pitchFamily="18" charset="0"/>
                </a:rPr>
                <a:t> </a:t>
              </a:r>
            </a:p>
          </p:txBody>
        </p:sp>
      </p:grpSp>
      <p:pic>
        <p:nvPicPr>
          <p:cNvPr id="16" name="Graphique 218">
            <a:extLst>
              <a:ext uri="{FF2B5EF4-FFF2-40B4-BE49-F238E27FC236}">
                <a16:creationId xmlns:a16="http://schemas.microsoft.com/office/drawing/2014/main" id="{797E772C-3E32-4DC4-9154-2641BFB9AA2D}"/>
              </a:ext>
            </a:extLst>
          </p:cNvPr>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40909" y="193345"/>
            <a:ext cx="1424861" cy="311868"/>
          </a:xfrm>
          <a:prstGeom prst="rect">
            <a:avLst/>
          </a:prstGeom>
        </p:spPr>
      </p:pic>
      <p:sp>
        <p:nvSpPr>
          <p:cNvPr id="17" name="Zone de texte 2">
            <a:extLst>
              <a:ext uri="{FF2B5EF4-FFF2-40B4-BE49-F238E27FC236}">
                <a16:creationId xmlns:a16="http://schemas.microsoft.com/office/drawing/2014/main" id="{BB37616C-272E-47F1-863A-B2C92FBE80F3}"/>
              </a:ext>
            </a:extLst>
          </p:cNvPr>
          <p:cNvSpPr txBox="1">
            <a:spLocks noChangeArrowheads="1"/>
          </p:cNvSpPr>
          <p:nvPr/>
        </p:nvSpPr>
        <p:spPr bwMode="auto">
          <a:xfrm>
            <a:off x="10440745" y="130371"/>
            <a:ext cx="18367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spcBef>
                <a:spcPct val="0"/>
              </a:spcBef>
              <a:spcAft>
                <a:spcPct val="0"/>
              </a:spcAft>
            </a:pPr>
            <a:r>
              <a:rPr lang="fr-FR">
                <a:solidFill>
                  <a:schemeClr val="bg1"/>
                </a:solidFill>
                <a:latin typeface="Arial"/>
                <a:cs typeface="Arial"/>
              </a:rPr>
              <a:t>Atelier 2 HTML</a:t>
            </a:r>
            <a:endParaRPr lang="en-US">
              <a:solidFill>
                <a:schemeClr val="bg1"/>
              </a:solidFill>
            </a:endParaRPr>
          </a:p>
        </p:txBody>
      </p:sp>
      <p:cxnSp>
        <p:nvCxnSpPr>
          <p:cNvPr id="21" name="Connecteur droit 12">
            <a:extLst>
              <a:ext uri="{FF2B5EF4-FFF2-40B4-BE49-F238E27FC236}">
                <a16:creationId xmlns:a16="http://schemas.microsoft.com/office/drawing/2014/main" id="{2FD4896E-C3EA-4312-B8B9-061395FD30B9}"/>
              </a:ext>
              <a:ext uri="{C183D7F6-B498-43B3-948B-1728B52AA6E4}">
                <adec:decorative xmlns:adec="http://schemas.microsoft.com/office/drawing/2017/decorative" val="1"/>
              </a:ext>
            </a:extLst>
          </p:cNvPr>
          <p:cNvCxnSpPr>
            <a:cxnSpLocks/>
          </p:cNvCxnSpPr>
          <p:nvPr/>
        </p:nvCxnSpPr>
        <p:spPr>
          <a:xfrm>
            <a:off x="10526228" y="71037"/>
            <a:ext cx="1416204" cy="0"/>
          </a:xfrm>
          <a:prstGeom prst="line">
            <a:avLst/>
          </a:prstGeom>
          <a:ln w="57150">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25" name="Espace réservé du numéro de diapositive 24">
            <a:extLst>
              <a:ext uri="{FF2B5EF4-FFF2-40B4-BE49-F238E27FC236}">
                <a16:creationId xmlns:a16="http://schemas.microsoft.com/office/drawing/2014/main" id="{6BFAE7BC-893E-4B9B-AB04-BFD3DE9B75A1}"/>
              </a:ext>
            </a:extLst>
          </p:cNvPr>
          <p:cNvSpPr>
            <a:spLocks noGrp="1"/>
          </p:cNvSpPr>
          <p:nvPr>
            <p:ph type="sldNum" sz="quarter" idx="12"/>
          </p:nvPr>
        </p:nvSpPr>
        <p:spPr/>
        <p:txBody>
          <a:bodyPr/>
          <a:lstStyle/>
          <a:p>
            <a:r>
              <a:rPr lang="fr-FR">
                <a:cs typeface="Calibri"/>
              </a:rPr>
              <a:t>91</a:t>
            </a:r>
          </a:p>
        </p:txBody>
      </p:sp>
      <p:sp>
        <p:nvSpPr>
          <p:cNvPr id="3" name="TextBox 2">
            <a:extLst>
              <a:ext uri="{FF2B5EF4-FFF2-40B4-BE49-F238E27FC236}">
                <a16:creationId xmlns:a16="http://schemas.microsoft.com/office/drawing/2014/main" id="{300F317F-220A-C48E-5C15-8F401C4C2259}"/>
              </a:ext>
            </a:extLst>
          </p:cNvPr>
          <p:cNvSpPr txBox="1"/>
          <p:nvPr/>
        </p:nvSpPr>
        <p:spPr>
          <a:xfrm>
            <a:off x="3094404" y="367690"/>
            <a:ext cx="5994400" cy="41395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lnSpc>
                <a:spcPct val="110000"/>
              </a:lnSpc>
              <a:spcBef>
                <a:spcPts val="1200"/>
              </a:spcBef>
              <a:spcAft>
                <a:spcPts val="200"/>
              </a:spcAft>
            </a:pPr>
            <a:r>
              <a:rPr lang="fr-FR" sz="2000" b="1">
                <a:cs typeface="Calibri"/>
              </a:rPr>
              <a:t>Découverte du CSS et application</a:t>
            </a:r>
          </a:p>
        </p:txBody>
      </p:sp>
      <p:sp>
        <p:nvSpPr>
          <p:cNvPr id="4" name="Espace réservé du contenu 2">
            <a:extLst>
              <a:ext uri="{FF2B5EF4-FFF2-40B4-BE49-F238E27FC236}">
                <a16:creationId xmlns:a16="http://schemas.microsoft.com/office/drawing/2014/main" id="{A89E0A5D-996B-19E8-94DB-84BF450C7363}"/>
              </a:ext>
            </a:extLst>
          </p:cNvPr>
          <p:cNvSpPr txBox="1">
            <a:spLocks/>
          </p:cNvSpPr>
          <p:nvPr/>
        </p:nvSpPr>
        <p:spPr>
          <a:xfrm>
            <a:off x="1487365" y="875690"/>
            <a:ext cx="9213850" cy="393700"/>
          </a:xfrm>
          <a:prstGeom prst="rect">
            <a:avLst/>
          </a:prstGeom>
        </p:spPr>
        <p:txBody>
          <a:bodyPr lIns="91440" tIns="45720" rIns="91440" bIns="45720" anchor="t">
            <a:normAutofit fontScale="92500" lnSpcReduction="10000"/>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fr-FR" b="1" noProof="1">
                <a:solidFill>
                  <a:schemeClr val="accent1"/>
                </a:solidFill>
                <a:cs typeface="Calibri"/>
              </a:rPr>
              <a:t>Flexbox</a:t>
            </a:r>
            <a:r>
              <a:rPr lang="fr-FR" b="1">
                <a:solidFill>
                  <a:schemeClr val="accent1"/>
                </a:solidFill>
                <a:cs typeface="Calibri"/>
              </a:rPr>
              <a:t> : l'ordre des éléments</a:t>
            </a:r>
            <a:endParaRPr lang="fr-FR">
              <a:solidFill>
                <a:schemeClr val="accent1"/>
              </a:solidFill>
            </a:endParaRPr>
          </a:p>
          <a:p>
            <a:pPr marL="0" indent="0" algn="ctr">
              <a:buNone/>
            </a:pPr>
            <a:endParaRPr lang="fr-FR" b="1">
              <a:solidFill>
                <a:schemeClr val="accent1"/>
              </a:solidFill>
              <a:cs typeface="Calibri"/>
            </a:endParaRPr>
          </a:p>
        </p:txBody>
      </p:sp>
      <p:sp>
        <p:nvSpPr>
          <p:cNvPr id="2" name="ZoneTexte 1">
            <a:extLst>
              <a:ext uri="{FF2B5EF4-FFF2-40B4-BE49-F238E27FC236}">
                <a16:creationId xmlns:a16="http://schemas.microsoft.com/office/drawing/2014/main" id="{1374EC2F-5216-0A4D-A972-AA86520D59EA}"/>
              </a:ext>
            </a:extLst>
          </p:cNvPr>
          <p:cNvSpPr txBox="1"/>
          <p:nvPr/>
        </p:nvSpPr>
        <p:spPr>
          <a:xfrm>
            <a:off x="957385" y="1809750"/>
            <a:ext cx="10272589" cy="193565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14999"/>
              </a:lnSpc>
              <a:spcAft>
                <a:spcPts val="1000"/>
              </a:spcAft>
            </a:pPr>
            <a:r>
              <a:rPr lang="fr-FR" noProof="1">
                <a:latin typeface="Calibri"/>
                <a:ea typeface="Calibri"/>
                <a:cs typeface="Calibri"/>
              </a:rPr>
              <a:t>Sans changer le code HTML, nous pouvons modifier l'ordre des éléments </a:t>
            </a:r>
            <a:r>
              <a:rPr lang="fr-FR" u="sng" noProof="1">
                <a:latin typeface="Calibri"/>
                <a:ea typeface="Calibri"/>
                <a:cs typeface="Calibri"/>
              </a:rPr>
              <a:t>un par un </a:t>
            </a:r>
            <a:r>
              <a:rPr lang="fr-FR" noProof="1">
                <a:latin typeface="Calibri"/>
                <a:ea typeface="Calibri"/>
                <a:cs typeface="Calibri"/>
              </a:rPr>
              <a:t>en CSS grâce à la propriété </a:t>
            </a:r>
            <a:r>
              <a:rPr lang="fr-FR" b="1" noProof="1">
                <a:latin typeface="Calibri"/>
                <a:ea typeface="Calibri"/>
                <a:cs typeface="Calibri"/>
              </a:rPr>
              <a:t>order</a:t>
            </a:r>
            <a:r>
              <a:rPr lang="fr-FR" noProof="1">
                <a:latin typeface="Calibri"/>
                <a:ea typeface="Calibri"/>
                <a:cs typeface="Calibri"/>
              </a:rPr>
              <a:t>. Indiquez simplement un nombre, et les éléments seront triés du plus petit au plus grand nombre.</a:t>
            </a:r>
            <a:endParaRPr lang="fr-FR" noProof="1">
              <a:ea typeface="+mn-lt"/>
              <a:cs typeface="+mn-lt"/>
            </a:endParaRPr>
          </a:p>
          <a:p>
            <a:pPr>
              <a:lnSpc>
                <a:spcPct val="114999"/>
              </a:lnSpc>
              <a:spcAft>
                <a:spcPts val="1125"/>
              </a:spcAft>
            </a:pPr>
            <a:r>
              <a:rPr lang="fr-FR" noProof="1">
                <a:latin typeface="Calibri"/>
                <a:ea typeface="Calibri"/>
                <a:cs typeface="Calibri"/>
              </a:rPr>
              <a:t>Reprenons une simple ligne de 3 éléments :</a:t>
            </a:r>
            <a:endParaRPr lang="fr-FR" noProof="1">
              <a:ea typeface="+mn-lt"/>
              <a:cs typeface="+mn-lt"/>
            </a:endParaRPr>
          </a:p>
          <a:p>
            <a:pPr>
              <a:lnSpc>
                <a:spcPct val="114999"/>
              </a:lnSpc>
              <a:spcAft>
                <a:spcPts val="1000"/>
              </a:spcAft>
            </a:pPr>
            <a:endParaRPr lang="fr-FR" noProof="1">
              <a:latin typeface="Calibri"/>
              <a:ea typeface="Calibri"/>
              <a:cs typeface="Calibri"/>
            </a:endParaRPr>
          </a:p>
        </p:txBody>
      </p:sp>
      <p:sp>
        <p:nvSpPr>
          <p:cNvPr id="6" name="ZoneTexte 5">
            <a:extLst>
              <a:ext uri="{FF2B5EF4-FFF2-40B4-BE49-F238E27FC236}">
                <a16:creationId xmlns:a16="http://schemas.microsoft.com/office/drawing/2014/main" id="{502CB995-C5CE-78A4-3BD2-664C56789618}"/>
              </a:ext>
            </a:extLst>
          </p:cNvPr>
          <p:cNvSpPr txBox="1"/>
          <p:nvPr/>
        </p:nvSpPr>
        <p:spPr>
          <a:xfrm>
            <a:off x="3364980" y="5932988"/>
            <a:ext cx="5437667" cy="358816"/>
          </a:xfrm>
          <a:prstGeom prst="rect">
            <a:avLst/>
          </a:prstGeom>
          <a:noFill/>
        </p:spPr>
        <p:txBody>
          <a:bodyPr wrap="square">
            <a:spAutoFit/>
          </a:bodyPr>
          <a:lstStyle/>
          <a:p>
            <a:pPr algn="ctr">
              <a:lnSpc>
                <a:spcPct val="115000"/>
              </a:lnSpc>
              <a:spcAft>
                <a:spcPts val="1000"/>
              </a:spcAft>
            </a:pPr>
            <a:r>
              <a:rPr lang="fr-FR" sz="1600" i="1">
                <a:effectLst/>
                <a:latin typeface="Calibri" panose="020F0502020204030204" pitchFamily="34" charset="0"/>
                <a:ea typeface="Times New Roman" panose="02020603050405020304" pitchFamily="18" charset="0"/>
                <a:cs typeface="Calibri" panose="020F0502020204030204" pitchFamily="34" charset="0"/>
              </a:rPr>
              <a:t>Une ligne de 3 éléments</a:t>
            </a:r>
            <a:endParaRPr lang="fr-FR" sz="1600">
              <a:effectLst/>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9" name="Image 8" descr="Une ligne de 3 éléments">
            <a:extLst>
              <a:ext uri="{FF2B5EF4-FFF2-40B4-BE49-F238E27FC236}">
                <a16:creationId xmlns:a16="http://schemas.microsoft.com/office/drawing/2014/main" id="{EE8B8E38-C0B3-C77B-716A-97AD8AAC2BE6}"/>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3167819" y="4945469"/>
            <a:ext cx="5851525" cy="931545"/>
          </a:xfrm>
          <a:prstGeom prst="rect">
            <a:avLst/>
          </a:prstGeom>
          <a:noFill/>
          <a:ln>
            <a:noFill/>
          </a:ln>
        </p:spPr>
      </p:pic>
      <p:sp>
        <p:nvSpPr>
          <p:cNvPr id="18" name="Rectangle 17">
            <a:extLst>
              <a:ext uri="{FF2B5EF4-FFF2-40B4-BE49-F238E27FC236}">
                <a16:creationId xmlns:a16="http://schemas.microsoft.com/office/drawing/2014/main" id="{6DCFA62D-DE4D-8E17-DEEB-E2C4ACE4FA71}"/>
              </a:ext>
            </a:extLst>
          </p:cNvPr>
          <p:cNvSpPr>
            <a:spLocks noChangeArrowheads="1"/>
          </p:cNvSpPr>
          <p:nvPr/>
        </p:nvSpPr>
        <p:spPr bwMode="auto">
          <a:xfrm>
            <a:off x="3657009" y="3553499"/>
            <a:ext cx="4851991" cy="1122955"/>
          </a:xfrm>
          <a:prstGeom prst="rect">
            <a:avLst/>
          </a:prstGeom>
          <a:solidFill>
            <a:srgbClr val="2728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9675" tIns="45720" rIns="39675" bIns="0" numCol="1" anchor="t" anchorCtr="0" compatLnSpc="1">
            <a:prstTxWarp prst="textNoShape">
              <a:avLst/>
            </a:prstTxWarp>
            <a:noAutofit/>
          </a:bodyPr>
          <a:lstStyle/>
          <a:p>
            <a:pPr marL="39370" marR="3937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fr-FR" sz="1600">
                <a:solidFill>
                  <a:srgbClr val="FE4481"/>
                </a:solidFill>
                <a:effectLst/>
                <a:latin typeface="Consolas"/>
                <a:ea typeface="Times New Roman" panose="02020603050405020304" pitchFamily="18" charset="0"/>
                <a:cs typeface="Courier New"/>
              </a:rPr>
              <a:t>#conteneur</a:t>
            </a:r>
            <a:endParaRPr lang="fr-FR" sz="1600">
              <a:effectLst/>
              <a:latin typeface="Consolas"/>
              <a:ea typeface="Times New Roman" panose="02020603050405020304" pitchFamily="18" charset="0"/>
              <a:cs typeface="Courier New"/>
            </a:endParaRPr>
          </a:p>
          <a:p>
            <a:pPr marL="39370" marR="3937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fr-FR" sz="1600">
                <a:solidFill>
                  <a:srgbClr val="F8F8F2"/>
                </a:solidFill>
                <a:effectLst/>
                <a:latin typeface="Consolas"/>
                <a:ea typeface="Times New Roman" panose="02020603050405020304" pitchFamily="18" charset="0"/>
                <a:cs typeface="Courier New"/>
              </a:rPr>
              <a:t>{</a:t>
            </a:r>
            <a:endParaRPr lang="fr-FR" sz="1600">
              <a:effectLst/>
              <a:latin typeface="Consolas"/>
              <a:ea typeface="Times New Roman" panose="02020603050405020304" pitchFamily="18" charset="0"/>
              <a:cs typeface="Courier New"/>
            </a:endParaRPr>
          </a:p>
          <a:p>
            <a:pPr marL="39370" marR="3937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fr-FR" sz="1600">
                <a:solidFill>
                  <a:srgbClr val="F8F8F2"/>
                </a:solidFill>
                <a:latin typeface="Consolas"/>
                <a:ea typeface="Times New Roman" panose="02020603050405020304" pitchFamily="18" charset="0"/>
                <a:cs typeface="Courier New"/>
              </a:rPr>
              <a:t>   </a:t>
            </a:r>
            <a:r>
              <a:rPr lang="fr-FR" sz="1600">
                <a:solidFill>
                  <a:srgbClr val="F8F8F2"/>
                </a:solidFill>
                <a:effectLst/>
                <a:latin typeface="Consolas"/>
                <a:ea typeface="Times New Roman" panose="02020603050405020304" pitchFamily="18" charset="0"/>
                <a:cs typeface="Courier New"/>
              </a:rPr>
              <a:t> </a:t>
            </a:r>
            <a:r>
              <a:rPr lang="fr-FR" sz="1600" i="1" noProof="1">
                <a:solidFill>
                  <a:srgbClr val="66D9EF"/>
                </a:solidFill>
                <a:effectLst/>
                <a:latin typeface="Consolas"/>
                <a:ea typeface="Times New Roman" panose="02020603050405020304" pitchFamily="18" charset="0"/>
                <a:cs typeface="Courier New"/>
              </a:rPr>
              <a:t>display</a:t>
            </a:r>
            <a:r>
              <a:rPr lang="fr-FR" sz="1600" noProof="1">
                <a:solidFill>
                  <a:srgbClr val="F8F8F2"/>
                </a:solidFill>
                <a:effectLst/>
                <a:latin typeface="Consolas"/>
                <a:ea typeface="Times New Roman" panose="02020603050405020304" pitchFamily="18" charset="0"/>
                <a:cs typeface="Courier New"/>
              </a:rPr>
              <a:t>: </a:t>
            </a:r>
            <a:r>
              <a:rPr lang="fr-FR" sz="1600" i="1" noProof="1">
                <a:solidFill>
                  <a:srgbClr val="66D9EF"/>
                </a:solidFill>
                <a:effectLst/>
                <a:latin typeface="Consolas"/>
                <a:ea typeface="Times New Roman" panose="02020603050405020304" pitchFamily="18" charset="0"/>
                <a:cs typeface="Courier New"/>
              </a:rPr>
              <a:t>flex</a:t>
            </a:r>
            <a:r>
              <a:rPr lang="fr-FR" sz="1600" noProof="1">
                <a:solidFill>
                  <a:srgbClr val="F8F8F2"/>
                </a:solidFill>
                <a:effectLst/>
                <a:latin typeface="Consolas"/>
                <a:ea typeface="Times New Roman" panose="02020603050405020304" pitchFamily="18" charset="0"/>
                <a:cs typeface="Courier New"/>
              </a:rPr>
              <a:t>;</a:t>
            </a:r>
            <a:endParaRPr lang="fr-FR" sz="1600" noProof="1">
              <a:effectLst/>
              <a:latin typeface="Consolas"/>
              <a:ea typeface="Times New Roman" panose="02020603050405020304" pitchFamily="18" charset="0"/>
              <a:cs typeface="Courier New"/>
            </a:endParaRPr>
          </a:p>
          <a:p>
            <a:pPr marL="39370" marR="3937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fr-FR" sz="1600">
                <a:solidFill>
                  <a:srgbClr val="F8F8F2"/>
                </a:solidFill>
                <a:effectLst/>
                <a:latin typeface="Consolas"/>
                <a:ea typeface="Times New Roman" panose="02020603050405020304" pitchFamily="18" charset="0"/>
                <a:cs typeface="Courier New"/>
              </a:rPr>
              <a:t>}</a:t>
            </a:r>
            <a:endParaRPr lang="fr-FR" sz="1600">
              <a:effectLst/>
              <a:latin typeface="Consolas"/>
              <a:ea typeface="Times New Roman" panose="02020603050405020304" pitchFamily="18" charset="0"/>
              <a:cs typeface="Courier New"/>
            </a:endParaRPr>
          </a:p>
        </p:txBody>
      </p:sp>
    </p:spTree>
    <p:extLst>
      <p:ext uri="{BB962C8B-B14F-4D97-AF65-F5344CB8AC3E}">
        <p14:creationId xmlns:p14="http://schemas.microsoft.com/office/powerpoint/2010/main" val="323964400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Connecteur droit 12">
            <a:extLst>
              <a:ext uri="{FF2B5EF4-FFF2-40B4-BE49-F238E27FC236}">
                <a16:creationId xmlns:a16="http://schemas.microsoft.com/office/drawing/2014/main" id="{7F409621-235B-42B7-8C57-C671A5B850E8}"/>
              </a:ext>
              <a:ext uri="{C183D7F6-B498-43B3-948B-1728B52AA6E4}">
                <adec:decorative xmlns:adec="http://schemas.microsoft.com/office/drawing/2017/decorative" val="1"/>
              </a:ext>
            </a:extLst>
          </p:cNvPr>
          <p:cNvCxnSpPr>
            <a:cxnSpLocks/>
          </p:cNvCxnSpPr>
          <p:nvPr/>
        </p:nvCxnSpPr>
        <p:spPr>
          <a:xfrm>
            <a:off x="240908" y="6459681"/>
            <a:ext cx="0" cy="398319"/>
          </a:xfrm>
          <a:prstGeom prst="line">
            <a:avLst/>
          </a:prstGeom>
          <a:ln w="139700">
            <a:solidFill>
              <a:schemeClr val="accent2"/>
            </a:solidFill>
            <a:prstDash val="solid"/>
          </a:ln>
        </p:spPr>
        <p:style>
          <a:lnRef idx="1">
            <a:schemeClr val="accent1"/>
          </a:lnRef>
          <a:fillRef idx="0">
            <a:schemeClr val="accent1"/>
          </a:fillRef>
          <a:effectRef idx="0">
            <a:schemeClr val="accent1"/>
          </a:effectRef>
          <a:fontRef idx="minor">
            <a:schemeClr val="tx1"/>
          </a:fontRef>
        </p:style>
      </p:cxnSp>
      <p:grpSp>
        <p:nvGrpSpPr>
          <p:cNvPr id="13" name="Groupe 12">
            <a:extLst>
              <a:ext uri="{FF2B5EF4-FFF2-40B4-BE49-F238E27FC236}">
                <a16:creationId xmlns:a16="http://schemas.microsoft.com/office/drawing/2014/main" id="{85DCF745-39CA-459B-8ACF-F7DEC90EFF33}"/>
              </a:ext>
              <a:ext uri="{C183D7F6-B498-43B3-948B-1728B52AA6E4}">
                <adec:decorative xmlns:adec="http://schemas.microsoft.com/office/drawing/2017/decorative" val="1"/>
              </a:ext>
            </a:extLst>
          </p:cNvPr>
          <p:cNvGrpSpPr/>
          <p:nvPr/>
        </p:nvGrpSpPr>
        <p:grpSpPr>
          <a:xfrm>
            <a:off x="9233656" y="-30668"/>
            <a:ext cx="2958344" cy="565210"/>
            <a:chOff x="1216702" y="-785818"/>
            <a:chExt cx="6391124" cy="1384729"/>
          </a:xfrm>
        </p:grpSpPr>
        <p:sp>
          <p:nvSpPr>
            <p:cNvPr id="14" name="Rectangle 1">
              <a:extLst>
                <a:ext uri="{FF2B5EF4-FFF2-40B4-BE49-F238E27FC236}">
                  <a16:creationId xmlns:a16="http://schemas.microsoft.com/office/drawing/2014/main" id="{1DD38E9F-DD41-498F-8651-C39F97B54463}"/>
                </a:ext>
              </a:extLst>
            </p:cNvPr>
            <p:cNvSpPr/>
            <p:nvPr/>
          </p:nvSpPr>
          <p:spPr>
            <a:xfrm>
              <a:off x="1216702" y="-755745"/>
              <a:ext cx="2792437" cy="728927"/>
            </a:xfrm>
            <a:custGeom>
              <a:avLst/>
              <a:gdLst>
                <a:gd name="connsiteX0" fmla="*/ 0 w 2778276"/>
                <a:gd name="connsiteY0" fmla="*/ 0 h 471777"/>
                <a:gd name="connsiteX1" fmla="*/ 2778276 w 2778276"/>
                <a:gd name="connsiteY1" fmla="*/ 0 h 471777"/>
                <a:gd name="connsiteX2" fmla="*/ 2778276 w 2778276"/>
                <a:gd name="connsiteY2" fmla="*/ 471777 h 471777"/>
                <a:gd name="connsiteX3" fmla="*/ 0 w 2778276"/>
                <a:gd name="connsiteY3" fmla="*/ 471777 h 471777"/>
                <a:gd name="connsiteX4" fmla="*/ 0 w 2778276"/>
                <a:gd name="connsiteY4" fmla="*/ 0 h 471777"/>
                <a:gd name="connsiteX0" fmla="*/ 0 w 2778276"/>
                <a:gd name="connsiteY0" fmla="*/ 0 h 499912"/>
                <a:gd name="connsiteX1" fmla="*/ 2778276 w 2778276"/>
                <a:gd name="connsiteY1" fmla="*/ 0 h 499912"/>
                <a:gd name="connsiteX2" fmla="*/ 2778276 w 2778276"/>
                <a:gd name="connsiteY2" fmla="*/ 471777 h 499912"/>
                <a:gd name="connsiteX3" fmla="*/ 576775 w 2778276"/>
                <a:gd name="connsiteY3" fmla="*/ 499912 h 499912"/>
                <a:gd name="connsiteX4" fmla="*/ 0 w 2778276"/>
                <a:gd name="connsiteY4" fmla="*/ 0 h 499912"/>
                <a:gd name="connsiteX0" fmla="*/ 0 w 2792344"/>
                <a:gd name="connsiteY0" fmla="*/ 0 h 514001"/>
                <a:gd name="connsiteX1" fmla="*/ 2778276 w 2792344"/>
                <a:gd name="connsiteY1" fmla="*/ 0 h 514001"/>
                <a:gd name="connsiteX2" fmla="*/ 2792344 w 2792344"/>
                <a:gd name="connsiteY2" fmla="*/ 514001 h 514001"/>
                <a:gd name="connsiteX3" fmla="*/ 576775 w 2792344"/>
                <a:gd name="connsiteY3" fmla="*/ 499912 h 514001"/>
                <a:gd name="connsiteX4" fmla="*/ 0 w 2792344"/>
                <a:gd name="connsiteY4" fmla="*/ 0 h 514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2344" h="514001">
                  <a:moveTo>
                    <a:pt x="0" y="0"/>
                  </a:moveTo>
                  <a:lnTo>
                    <a:pt x="2778276" y="0"/>
                  </a:lnTo>
                  <a:lnTo>
                    <a:pt x="2792344" y="514001"/>
                  </a:lnTo>
                  <a:lnTo>
                    <a:pt x="576775" y="499912"/>
                  </a:lnTo>
                  <a:lnTo>
                    <a:pt x="0" y="0"/>
                  </a:lnTo>
                  <a:close/>
                </a:path>
              </a:pathLst>
            </a:custGeom>
            <a:solidFill>
              <a:srgbClr val="EE740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fr-FR">
                <a:solidFill>
                  <a:srgbClr val="00366C"/>
                </a:solidFill>
              </a:endParaRPr>
            </a:p>
          </p:txBody>
        </p:sp>
        <p:sp>
          <p:nvSpPr>
            <p:cNvPr id="15" name="Rectangle 2">
              <a:extLst>
                <a:ext uri="{FF2B5EF4-FFF2-40B4-BE49-F238E27FC236}">
                  <a16:creationId xmlns:a16="http://schemas.microsoft.com/office/drawing/2014/main" id="{ADAB0AEC-795E-4826-A0D6-2720A6B5F17E}"/>
                </a:ext>
              </a:extLst>
            </p:cNvPr>
            <p:cNvSpPr/>
            <p:nvPr/>
          </p:nvSpPr>
          <p:spPr>
            <a:xfrm>
              <a:off x="1968078" y="-785818"/>
              <a:ext cx="5639748" cy="1384729"/>
            </a:xfrm>
            <a:custGeom>
              <a:avLst/>
              <a:gdLst>
                <a:gd name="connsiteX0" fmla="*/ 0 w 4000500"/>
                <a:gd name="connsiteY0" fmla="*/ 0 h 800100"/>
                <a:gd name="connsiteX1" fmla="*/ 4000500 w 4000500"/>
                <a:gd name="connsiteY1" fmla="*/ 0 h 800100"/>
                <a:gd name="connsiteX2" fmla="*/ 4000500 w 4000500"/>
                <a:gd name="connsiteY2" fmla="*/ 800100 h 800100"/>
                <a:gd name="connsiteX3" fmla="*/ 0 w 4000500"/>
                <a:gd name="connsiteY3" fmla="*/ 800100 h 800100"/>
                <a:gd name="connsiteX4" fmla="*/ 0 w 4000500"/>
                <a:gd name="connsiteY4" fmla="*/ 0 h 800100"/>
                <a:gd name="connsiteX0" fmla="*/ 0 w 4000500"/>
                <a:gd name="connsiteY0" fmla="*/ 0 h 800100"/>
                <a:gd name="connsiteX1" fmla="*/ 4000500 w 4000500"/>
                <a:gd name="connsiteY1" fmla="*/ 0 h 800100"/>
                <a:gd name="connsiteX2" fmla="*/ 4000500 w 4000500"/>
                <a:gd name="connsiteY2" fmla="*/ 800100 h 800100"/>
                <a:gd name="connsiteX3" fmla="*/ 792480 w 4000500"/>
                <a:gd name="connsiteY3" fmla="*/ 800100 h 800100"/>
                <a:gd name="connsiteX4" fmla="*/ 0 w 4000500"/>
                <a:gd name="connsiteY4" fmla="*/ 0 h 800100"/>
                <a:gd name="connsiteX0" fmla="*/ 0 w 4428566"/>
                <a:gd name="connsiteY0" fmla="*/ 0 h 806393"/>
                <a:gd name="connsiteX1" fmla="*/ 4000500 w 4428566"/>
                <a:gd name="connsiteY1" fmla="*/ 0 h 806393"/>
                <a:gd name="connsiteX2" fmla="*/ 4428566 w 4428566"/>
                <a:gd name="connsiteY2" fmla="*/ 806393 h 806393"/>
                <a:gd name="connsiteX3" fmla="*/ 792480 w 4428566"/>
                <a:gd name="connsiteY3" fmla="*/ 800100 h 806393"/>
                <a:gd name="connsiteX4" fmla="*/ 0 w 4428566"/>
                <a:gd name="connsiteY4" fmla="*/ 0 h 806393"/>
                <a:gd name="connsiteX0" fmla="*/ 0 w 4428566"/>
                <a:gd name="connsiteY0" fmla="*/ 0 h 806393"/>
                <a:gd name="connsiteX1" fmla="*/ 4428566 w 4428566"/>
                <a:gd name="connsiteY1" fmla="*/ 7035 h 806393"/>
                <a:gd name="connsiteX2" fmla="*/ 4428566 w 4428566"/>
                <a:gd name="connsiteY2" fmla="*/ 806393 h 806393"/>
                <a:gd name="connsiteX3" fmla="*/ 792480 w 4428566"/>
                <a:gd name="connsiteY3" fmla="*/ 800100 h 806393"/>
                <a:gd name="connsiteX4" fmla="*/ 0 w 4428566"/>
                <a:gd name="connsiteY4" fmla="*/ 0 h 8063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28566" h="806393">
                  <a:moveTo>
                    <a:pt x="0" y="0"/>
                  </a:moveTo>
                  <a:lnTo>
                    <a:pt x="4428566" y="7035"/>
                  </a:lnTo>
                  <a:lnTo>
                    <a:pt x="4428566" y="806393"/>
                  </a:lnTo>
                  <a:lnTo>
                    <a:pt x="792480" y="800100"/>
                  </a:lnTo>
                  <a:lnTo>
                    <a:pt x="0" y="0"/>
                  </a:lnTo>
                  <a:close/>
                </a:path>
              </a:pathLst>
            </a:custGeom>
            <a:solidFill>
              <a:srgbClr val="0B84FF"/>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nSpc>
                  <a:spcPct val="120000"/>
                </a:lnSpc>
                <a:spcBef>
                  <a:spcPts val="200"/>
                </a:spcBef>
              </a:pPr>
              <a:r>
                <a:rPr lang="fr-FR" sz="1000" kern="1000">
                  <a:solidFill>
                    <a:srgbClr val="00366C"/>
                  </a:solidFill>
                  <a:effectLst/>
                  <a:ea typeface="Calibri" panose="020F0502020204030204" pitchFamily="34" charset="0"/>
                  <a:cs typeface="Times New Roman" panose="02020603050405020304" pitchFamily="18" charset="0"/>
                </a:rPr>
                <a:t> </a:t>
              </a:r>
            </a:p>
          </p:txBody>
        </p:sp>
      </p:grpSp>
      <p:pic>
        <p:nvPicPr>
          <p:cNvPr id="16" name="Graphique 218">
            <a:extLst>
              <a:ext uri="{FF2B5EF4-FFF2-40B4-BE49-F238E27FC236}">
                <a16:creationId xmlns:a16="http://schemas.microsoft.com/office/drawing/2014/main" id="{797E772C-3E32-4DC4-9154-2641BFB9AA2D}"/>
              </a:ext>
            </a:extLst>
          </p:cNvPr>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40909" y="193345"/>
            <a:ext cx="1424861" cy="311868"/>
          </a:xfrm>
          <a:prstGeom prst="rect">
            <a:avLst/>
          </a:prstGeom>
        </p:spPr>
      </p:pic>
      <p:sp>
        <p:nvSpPr>
          <p:cNvPr id="17" name="Zone de texte 2">
            <a:extLst>
              <a:ext uri="{FF2B5EF4-FFF2-40B4-BE49-F238E27FC236}">
                <a16:creationId xmlns:a16="http://schemas.microsoft.com/office/drawing/2014/main" id="{BB37616C-272E-47F1-863A-B2C92FBE80F3}"/>
              </a:ext>
            </a:extLst>
          </p:cNvPr>
          <p:cNvSpPr txBox="1">
            <a:spLocks noChangeArrowheads="1"/>
          </p:cNvSpPr>
          <p:nvPr/>
        </p:nvSpPr>
        <p:spPr bwMode="auto">
          <a:xfrm>
            <a:off x="10440745" y="130371"/>
            <a:ext cx="18367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spcBef>
                <a:spcPct val="0"/>
              </a:spcBef>
              <a:spcAft>
                <a:spcPct val="0"/>
              </a:spcAft>
            </a:pPr>
            <a:r>
              <a:rPr lang="fr-FR">
                <a:solidFill>
                  <a:schemeClr val="bg1"/>
                </a:solidFill>
                <a:latin typeface="Arial"/>
                <a:cs typeface="Arial"/>
              </a:rPr>
              <a:t>Atelier 2 HTML</a:t>
            </a:r>
            <a:endParaRPr lang="en-US">
              <a:solidFill>
                <a:schemeClr val="bg1"/>
              </a:solidFill>
            </a:endParaRPr>
          </a:p>
        </p:txBody>
      </p:sp>
      <p:cxnSp>
        <p:nvCxnSpPr>
          <p:cNvPr id="21" name="Connecteur droit 12">
            <a:extLst>
              <a:ext uri="{FF2B5EF4-FFF2-40B4-BE49-F238E27FC236}">
                <a16:creationId xmlns:a16="http://schemas.microsoft.com/office/drawing/2014/main" id="{2FD4896E-C3EA-4312-B8B9-061395FD30B9}"/>
              </a:ext>
              <a:ext uri="{C183D7F6-B498-43B3-948B-1728B52AA6E4}">
                <adec:decorative xmlns:adec="http://schemas.microsoft.com/office/drawing/2017/decorative" val="1"/>
              </a:ext>
            </a:extLst>
          </p:cNvPr>
          <p:cNvCxnSpPr>
            <a:cxnSpLocks/>
          </p:cNvCxnSpPr>
          <p:nvPr/>
        </p:nvCxnSpPr>
        <p:spPr>
          <a:xfrm>
            <a:off x="10526228" y="71037"/>
            <a:ext cx="1416204" cy="0"/>
          </a:xfrm>
          <a:prstGeom prst="line">
            <a:avLst/>
          </a:prstGeom>
          <a:ln w="57150">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25" name="Espace réservé du numéro de diapositive 24">
            <a:extLst>
              <a:ext uri="{FF2B5EF4-FFF2-40B4-BE49-F238E27FC236}">
                <a16:creationId xmlns:a16="http://schemas.microsoft.com/office/drawing/2014/main" id="{6BFAE7BC-893E-4B9B-AB04-BFD3DE9B75A1}"/>
              </a:ext>
            </a:extLst>
          </p:cNvPr>
          <p:cNvSpPr>
            <a:spLocks noGrp="1"/>
          </p:cNvSpPr>
          <p:nvPr>
            <p:ph type="sldNum" sz="quarter" idx="12"/>
          </p:nvPr>
        </p:nvSpPr>
        <p:spPr/>
        <p:txBody>
          <a:bodyPr/>
          <a:lstStyle/>
          <a:p>
            <a:r>
              <a:rPr lang="fr-FR">
                <a:cs typeface="Calibri"/>
              </a:rPr>
              <a:t>92</a:t>
            </a:r>
          </a:p>
        </p:txBody>
      </p:sp>
      <p:sp>
        <p:nvSpPr>
          <p:cNvPr id="3" name="TextBox 2">
            <a:extLst>
              <a:ext uri="{FF2B5EF4-FFF2-40B4-BE49-F238E27FC236}">
                <a16:creationId xmlns:a16="http://schemas.microsoft.com/office/drawing/2014/main" id="{300F317F-220A-C48E-5C15-8F401C4C2259}"/>
              </a:ext>
            </a:extLst>
          </p:cNvPr>
          <p:cNvSpPr txBox="1"/>
          <p:nvPr/>
        </p:nvSpPr>
        <p:spPr>
          <a:xfrm>
            <a:off x="3094404" y="367690"/>
            <a:ext cx="5994400" cy="41395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lnSpc>
                <a:spcPct val="110000"/>
              </a:lnSpc>
              <a:spcBef>
                <a:spcPts val="1200"/>
              </a:spcBef>
              <a:spcAft>
                <a:spcPts val="200"/>
              </a:spcAft>
            </a:pPr>
            <a:r>
              <a:rPr lang="fr-FR" sz="2000" b="1">
                <a:cs typeface="Calibri"/>
              </a:rPr>
              <a:t>Découverte du CSS et application</a:t>
            </a:r>
          </a:p>
        </p:txBody>
      </p:sp>
      <p:sp>
        <p:nvSpPr>
          <p:cNvPr id="4" name="Espace réservé du contenu 2">
            <a:extLst>
              <a:ext uri="{FF2B5EF4-FFF2-40B4-BE49-F238E27FC236}">
                <a16:creationId xmlns:a16="http://schemas.microsoft.com/office/drawing/2014/main" id="{A89E0A5D-996B-19E8-94DB-84BF450C7363}"/>
              </a:ext>
            </a:extLst>
          </p:cNvPr>
          <p:cNvSpPr txBox="1">
            <a:spLocks/>
          </p:cNvSpPr>
          <p:nvPr/>
        </p:nvSpPr>
        <p:spPr>
          <a:xfrm>
            <a:off x="1487365" y="875690"/>
            <a:ext cx="9213850" cy="393700"/>
          </a:xfrm>
          <a:prstGeom prst="rect">
            <a:avLst/>
          </a:prstGeom>
        </p:spPr>
        <p:txBody>
          <a:bodyPr lIns="91440" tIns="45720" rIns="91440" bIns="45720" anchor="t">
            <a:normAutofit fontScale="92500" lnSpcReduction="10000"/>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fr-FR" b="1" noProof="1">
                <a:solidFill>
                  <a:schemeClr val="accent1"/>
                </a:solidFill>
                <a:cs typeface="Calibri"/>
              </a:rPr>
              <a:t>Flexbox</a:t>
            </a:r>
            <a:r>
              <a:rPr lang="fr-FR" b="1">
                <a:solidFill>
                  <a:schemeClr val="accent1"/>
                </a:solidFill>
                <a:cs typeface="Calibri"/>
              </a:rPr>
              <a:t> : l'ordre des éléments</a:t>
            </a:r>
            <a:endParaRPr lang="fr-FR">
              <a:solidFill>
                <a:schemeClr val="accent1"/>
              </a:solidFill>
            </a:endParaRPr>
          </a:p>
          <a:p>
            <a:pPr marL="0" indent="0" algn="ctr">
              <a:buNone/>
            </a:pPr>
            <a:endParaRPr lang="fr-FR" b="1">
              <a:solidFill>
                <a:schemeClr val="accent1"/>
              </a:solidFill>
              <a:cs typeface="Calibri"/>
            </a:endParaRPr>
          </a:p>
        </p:txBody>
      </p:sp>
      <p:sp>
        <p:nvSpPr>
          <p:cNvPr id="2" name="ZoneTexte 1">
            <a:extLst>
              <a:ext uri="{FF2B5EF4-FFF2-40B4-BE49-F238E27FC236}">
                <a16:creationId xmlns:a16="http://schemas.microsoft.com/office/drawing/2014/main" id="{1374EC2F-5216-0A4D-A972-AA86520D59EA}"/>
              </a:ext>
            </a:extLst>
          </p:cNvPr>
          <p:cNvSpPr txBox="1"/>
          <p:nvPr/>
        </p:nvSpPr>
        <p:spPr>
          <a:xfrm>
            <a:off x="957385" y="1809750"/>
            <a:ext cx="10272589" cy="66915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noProof="1">
                <a:latin typeface="Calibri"/>
                <a:ea typeface="Calibri"/>
                <a:cs typeface="Calibri"/>
              </a:rPr>
              <a:t>Avec la propriété flex , nous pouvons permettre à un élément de grossir pour occuper tout l'espace restant.</a:t>
            </a:r>
            <a:endParaRPr lang="fr-FR" noProof="1">
              <a:ea typeface="+mn-lt"/>
              <a:cs typeface="+mn-lt"/>
            </a:endParaRPr>
          </a:p>
          <a:p>
            <a:pPr>
              <a:lnSpc>
                <a:spcPct val="114999"/>
              </a:lnSpc>
              <a:spcAft>
                <a:spcPts val="1000"/>
              </a:spcAft>
            </a:pPr>
            <a:endParaRPr lang="fr-FR" noProof="1">
              <a:latin typeface="Calibri"/>
              <a:ea typeface="Calibri"/>
              <a:cs typeface="Calibri"/>
            </a:endParaRPr>
          </a:p>
        </p:txBody>
      </p:sp>
      <p:sp>
        <p:nvSpPr>
          <p:cNvPr id="7" name="ZoneTexte 6">
            <a:extLst>
              <a:ext uri="{FF2B5EF4-FFF2-40B4-BE49-F238E27FC236}">
                <a16:creationId xmlns:a16="http://schemas.microsoft.com/office/drawing/2014/main" id="{6AC0E753-014D-BD0E-6432-B7A9C7A0A02F}"/>
              </a:ext>
            </a:extLst>
          </p:cNvPr>
          <p:cNvSpPr txBox="1"/>
          <p:nvPr/>
        </p:nvSpPr>
        <p:spPr>
          <a:xfrm>
            <a:off x="6438471" y="2480914"/>
            <a:ext cx="5437667" cy="358816"/>
          </a:xfrm>
          <a:prstGeom prst="rect">
            <a:avLst/>
          </a:prstGeom>
          <a:noFill/>
        </p:spPr>
        <p:txBody>
          <a:bodyPr wrap="square">
            <a:spAutoFit/>
          </a:bodyPr>
          <a:lstStyle/>
          <a:p>
            <a:pPr algn="ctr">
              <a:lnSpc>
                <a:spcPct val="115000"/>
              </a:lnSpc>
              <a:spcAft>
                <a:spcPts val="1000"/>
              </a:spcAft>
            </a:pPr>
            <a:r>
              <a:rPr lang="fr-FR" sz="1600" i="1">
                <a:effectLst/>
                <a:latin typeface="Calibri" panose="020F0502020204030204" pitchFamily="34" charset="0"/>
                <a:ea typeface="Times New Roman" panose="02020603050405020304" pitchFamily="18" charset="0"/>
                <a:cs typeface="Calibri" panose="020F0502020204030204" pitchFamily="34" charset="0"/>
              </a:rPr>
              <a:t>Avant</a:t>
            </a:r>
            <a:endParaRPr lang="fr-FR" sz="160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10" name="Rectangle 9">
            <a:extLst>
              <a:ext uri="{FF2B5EF4-FFF2-40B4-BE49-F238E27FC236}">
                <a16:creationId xmlns:a16="http://schemas.microsoft.com/office/drawing/2014/main" id="{B83E1C92-21BB-9394-CF9C-8E9EFC2CD2F0}"/>
              </a:ext>
            </a:extLst>
          </p:cNvPr>
          <p:cNvSpPr>
            <a:spLocks noChangeArrowheads="1"/>
          </p:cNvSpPr>
          <p:nvPr/>
        </p:nvSpPr>
        <p:spPr bwMode="auto">
          <a:xfrm>
            <a:off x="960701" y="2545998"/>
            <a:ext cx="4851991" cy="2601660"/>
          </a:xfrm>
          <a:prstGeom prst="rect">
            <a:avLst/>
          </a:prstGeom>
          <a:solidFill>
            <a:srgbClr val="2728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9675" tIns="45720" rIns="39675" bIns="0" numCol="1" anchor="t" anchorCtr="0" compatLnSpc="1">
            <a:prstTxWarp prst="textNoShape">
              <a:avLst/>
            </a:prstTxWarp>
            <a:noAutofit/>
          </a:bodyPr>
          <a:lstStyle/>
          <a:p>
            <a:pPr marL="39370" marR="3937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fr-FR" sz="1100" noProof="1">
                <a:solidFill>
                  <a:srgbClr val="A6E22E"/>
                </a:solidFill>
                <a:effectLst/>
                <a:latin typeface="Consolas"/>
                <a:ea typeface="Times New Roman" panose="02020603050405020304" pitchFamily="18" charset="0"/>
                <a:cs typeface="Courier New"/>
              </a:rPr>
              <a:t>.element</a:t>
            </a:r>
            <a:r>
              <a:rPr lang="fr-FR" sz="1100" noProof="1">
                <a:solidFill>
                  <a:srgbClr val="A6E22E"/>
                </a:solidFill>
                <a:latin typeface="Consolas"/>
                <a:ea typeface="Times New Roman" panose="02020603050405020304" pitchFamily="18" charset="0"/>
                <a:cs typeface="Courier New"/>
              </a:rPr>
              <a:t> </a:t>
            </a:r>
            <a:r>
              <a:rPr lang="fr-FR" sz="1100" noProof="1">
                <a:solidFill>
                  <a:srgbClr val="E6DB74"/>
                </a:solidFill>
                <a:effectLst/>
                <a:latin typeface="Consolas"/>
                <a:ea typeface="Times New Roman" panose="02020603050405020304" pitchFamily="18" charset="0"/>
                <a:cs typeface="Courier New"/>
              </a:rPr>
              <a:t>:nth-child</a:t>
            </a:r>
            <a:r>
              <a:rPr lang="fr-FR" sz="1100" noProof="1">
                <a:solidFill>
                  <a:srgbClr val="F8F8F2"/>
                </a:solidFill>
                <a:effectLst/>
                <a:latin typeface="Consolas"/>
                <a:ea typeface="Times New Roman" panose="02020603050405020304" pitchFamily="18" charset="0"/>
                <a:cs typeface="Courier New"/>
              </a:rPr>
              <a:t>(</a:t>
            </a:r>
            <a:r>
              <a:rPr lang="fr-FR" sz="1100" noProof="1">
                <a:solidFill>
                  <a:srgbClr val="AE81FF"/>
                </a:solidFill>
                <a:effectLst/>
                <a:latin typeface="Consolas"/>
                <a:ea typeface="Times New Roman" panose="02020603050405020304" pitchFamily="18" charset="0"/>
                <a:cs typeface="Courier New"/>
              </a:rPr>
              <a:t>1</a:t>
            </a:r>
            <a:r>
              <a:rPr lang="fr-FR" sz="1100" noProof="1">
                <a:solidFill>
                  <a:srgbClr val="F8F8F2"/>
                </a:solidFill>
                <a:effectLst/>
                <a:latin typeface="Consolas"/>
                <a:ea typeface="Times New Roman" panose="02020603050405020304" pitchFamily="18" charset="0"/>
                <a:cs typeface="Courier New"/>
              </a:rPr>
              <a:t>) /* selection du 1</a:t>
            </a:r>
            <a:r>
              <a:rPr lang="fr-FR" sz="1100" baseline="30000" noProof="1">
                <a:solidFill>
                  <a:srgbClr val="F8F8F2"/>
                </a:solidFill>
                <a:effectLst/>
                <a:latin typeface="Consolas"/>
                <a:ea typeface="Times New Roman" panose="02020603050405020304" pitchFamily="18" charset="0"/>
                <a:cs typeface="Courier New"/>
              </a:rPr>
              <a:t>er</a:t>
            </a:r>
            <a:r>
              <a:rPr lang="fr-FR" sz="1100" noProof="1">
                <a:solidFill>
                  <a:srgbClr val="F8F8F2"/>
                </a:solidFill>
                <a:effectLst/>
                <a:latin typeface="Consolas"/>
                <a:ea typeface="Times New Roman" panose="02020603050405020304" pitchFamily="18" charset="0"/>
                <a:cs typeface="Courier New"/>
              </a:rPr>
              <a:t> enfant du conteneur appelé element */</a:t>
            </a:r>
            <a:endParaRPr lang="fr-FR" sz="1100" noProof="1">
              <a:effectLst/>
              <a:latin typeface="Consolas"/>
              <a:ea typeface="Times New Roman" panose="02020603050405020304" pitchFamily="18" charset="0"/>
              <a:cs typeface="Courier New"/>
            </a:endParaRPr>
          </a:p>
          <a:p>
            <a:pPr marL="39370" marR="3937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fr-FR" sz="1100" noProof="1">
                <a:solidFill>
                  <a:srgbClr val="F8F8F2"/>
                </a:solidFill>
                <a:effectLst/>
                <a:latin typeface="Consolas"/>
                <a:ea typeface="Times New Roman" panose="02020603050405020304" pitchFamily="18" charset="0"/>
                <a:cs typeface="Courier New"/>
              </a:rPr>
              <a:t>{</a:t>
            </a:r>
            <a:endParaRPr lang="fr-FR" sz="1100" noProof="1">
              <a:effectLst/>
              <a:latin typeface="Consolas"/>
              <a:ea typeface="Times New Roman" panose="02020603050405020304" pitchFamily="18" charset="0"/>
              <a:cs typeface="Courier New"/>
            </a:endParaRPr>
          </a:p>
          <a:p>
            <a:pPr marL="39370" marR="3937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fr-FR" sz="1100" noProof="1">
                <a:solidFill>
                  <a:srgbClr val="F8F8F2"/>
                </a:solidFill>
                <a:latin typeface="Consolas"/>
                <a:ea typeface="Times New Roman" panose="02020603050405020304" pitchFamily="18" charset="0"/>
                <a:cs typeface="Courier New"/>
              </a:rPr>
              <a:t>   </a:t>
            </a:r>
            <a:r>
              <a:rPr lang="fr-FR" sz="1100" noProof="1">
                <a:solidFill>
                  <a:srgbClr val="F8F8F2"/>
                </a:solidFill>
                <a:effectLst/>
                <a:latin typeface="Consolas"/>
                <a:ea typeface="Times New Roman" panose="02020603050405020304" pitchFamily="18" charset="0"/>
                <a:cs typeface="Courier New"/>
              </a:rPr>
              <a:t> </a:t>
            </a:r>
            <a:r>
              <a:rPr lang="fr-FR" sz="1100" i="1" noProof="1">
                <a:solidFill>
                  <a:srgbClr val="66D9EF"/>
                </a:solidFill>
                <a:effectLst/>
                <a:latin typeface="Consolas"/>
                <a:ea typeface="Times New Roman" panose="02020603050405020304" pitchFamily="18" charset="0"/>
                <a:cs typeface="Courier New"/>
              </a:rPr>
              <a:t>order</a:t>
            </a:r>
            <a:r>
              <a:rPr lang="fr-FR" sz="1100" noProof="1">
                <a:solidFill>
                  <a:srgbClr val="F8F8F2"/>
                </a:solidFill>
                <a:effectLst/>
                <a:latin typeface="Consolas"/>
                <a:ea typeface="Times New Roman" panose="02020603050405020304" pitchFamily="18" charset="0"/>
                <a:cs typeface="Courier New"/>
              </a:rPr>
              <a:t>: </a:t>
            </a:r>
            <a:r>
              <a:rPr lang="fr-FR" sz="1100" noProof="1">
                <a:solidFill>
                  <a:srgbClr val="AE81FF"/>
                </a:solidFill>
                <a:effectLst/>
                <a:latin typeface="Consolas"/>
                <a:ea typeface="Times New Roman" panose="02020603050405020304" pitchFamily="18" charset="0"/>
                <a:cs typeface="Courier New"/>
              </a:rPr>
              <a:t>3</a:t>
            </a:r>
            <a:r>
              <a:rPr lang="fr-FR" sz="1100" noProof="1">
                <a:solidFill>
                  <a:srgbClr val="F8F8F2"/>
                </a:solidFill>
                <a:effectLst/>
                <a:latin typeface="Consolas"/>
                <a:ea typeface="Times New Roman" panose="02020603050405020304" pitchFamily="18" charset="0"/>
                <a:cs typeface="Courier New"/>
              </a:rPr>
              <a:t>;</a:t>
            </a:r>
            <a:endParaRPr lang="fr-FR" sz="1100" noProof="1">
              <a:effectLst/>
              <a:latin typeface="Consolas"/>
              <a:ea typeface="Times New Roman" panose="02020603050405020304" pitchFamily="18" charset="0"/>
              <a:cs typeface="Courier New"/>
            </a:endParaRPr>
          </a:p>
          <a:p>
            <a:pPr marL="39370" marR="3937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fr-FR" sz="1100" noProof="1">
                <a:solidFill>
                  <a:srgbClr val="F8F8F2"/>
                </a:solidFill>
                <a:effectLst/>
                <a:latin typeface="Consolas"/>
                <a:ea typeface="Times New Roman" panose="02020603050405020304" pitchFamily="18" charset="0"/>
                <a:cs typeface="Courier New"/>
              </a:rPr>
              <a:t>}</a:t>
            </a:r>
            <a:endParaRPr lang="fr-FR" sz="1100" noProof="1">
              <a:effectLst/>
              <a:latin typeface="Consolas"/>
              <a:ea typeface="Times New Roman" panose="02020603050405020304" pitchFamily="18" charset="0"/>
              <a:cs typeface="Courier New"/>
            </a:endParaRPr>
          </a:p>
          <a:p>
            <a:pPr marL="39370" marR="3937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fr-FR" sz="1100" noProof="1">
                <a:solidFill>
                  <a:srgbClr val="A6E22E"/>
                </a:solidFill>
                <a:effectLst/>
                <a:latin typeface="Consolas"/>
                <a:ea typeface="Times New Roman" panose="02020603050405020304" pitchFamily="18" charset="0"/>
                <a:cs typeface="Courier New"/>
              </a:rPr>
              <a:t>.element</a:t>
            </a:r>
            <a:r>
              <a:rPr lang="fr-FR" sz="1100" noProof="1">
                <a:solidFill>
                  <a:srgbClr val="A6E22E"/>
                </a:solidFill>
                <a:latin typeface="Consolas"/>
                <a:ea typeface="Times New Roman" panose="02020603050405020304" pitchFamily="18" charset="0"/>
                <a:cs typeface="Courier New"/>
              </a:rPr>
              <a:t> </a:t>
            </a:r>
            <a:r>
              <a:rPr lang="fr-FR" sz="1100" noProof="1">
                <a:solidFill>
                  <a:srgbClr val="E6DB74"/>
                </a:solidFill>
                <a:effectLst/>
                <a:latin typeface="Consolas"/>
                <a:ea typeface="Times New Roman" panose="02020603050405020304" pitchFamily="18" charset="0"/>
                <a:cs typeface="Courier New"/>
              </a:rPr>
              <a:t>:nth-child</a:t>
            </a:r>
            <a:r>
              <a:rPr lang="fr-FR" sz="1100" noProof="1">
                <a:solidFill>
                  <a:srgbClr val="F8F8F2"/>
                </a:solidFill>
                <a:effectLst/>
                <a:latin typeface="Consolas"/>
                <a:ea typeface="Times New Roman" panose="02020603050405020304" pitchFamily="18" charset="0"/>
                <a:cs typeface="Courier New"/>
              </a:rPr>
              <a:t>(</a:t>
            </a:r>
            <a:r>
              <a:rPr lang="fr-FR" sz="1100" noProof="1">
                <a:solidFill>
                  <a:srgbClr val="AE81FF"/>
                </a:solidFill>
                <a:effectLst/>
                <a:latin typeface="Consolas"/>
                <a:ea typeface="Times New Roman" panose="02020603050405020304" pitchFamily="18" charset="0"/>
                <a:cs typeface="Courier New"/>
              </a:rPr>
              <a:t>2</a:t>
            </a:r>
            <a:r>
              <a:rPr lang="fr-FR" sz="1100" noProof="1">
                <a:solidFill>
                  <a:srgbClr val="F8F8F2"/>
                </a:solidFill>
                <a:effectLst/>
                <a:latin typeface="Consolas"/>
                <a:ea typeface="Times New Roman" panose="02020603050405020304" pitchFamily="18" charset="0"/>
                <a:cs typeface="Courier New"/>
              </a:rPr>
              <a:t>) /* selection du 2</a:t>
            </a:r>
            <a:r>
              <a:rPr lang="fr-FR" sz="1100" baseline="30000" noProof="1">
                <a:solidFill>
                  <a:srgbClr val="F8F8F2"/>
                </a:solidFill>
                <a:effectLst/>
                <a:latin typeface="Consolas"/>
                <a:ea typeface="Times New Roman" panose="02020603050405020304" pitchFamily="18" charset="0"/>
                <a:cs typeface="Courier New"/>
              </a:rPr>
              <a:t>ème</a:t>
            </a:r>
            <a:r>
              <a:rPr lang="fr-FR" sz="1100" noProof="1">
                <a:solidFill>
                  <a:srgbClr val="F8F8F2"/>
                </a:solidFill>
                <a:effectLst/>
                <a:latin typeface="Consolas"/>
                <a:ea typeface="Times New Roman" panose="02020603050405020304" pitchFamily="18" charset="0"/>
                <a:cs typeface="Courier New"/>
              </a:rPr>
              <a:t> enfant du conteneur appelé element */</a:t>
            </a:r>
            <a:endParaRPr lang="fr-FR" sz="1100" noProof="1">
              <a:effectLst/>
              <a:latin typeface="Consolas"/>
              <a:ea typeface="Times New Roman" panose="02020603050405020304" pitchFamily="18" charset="0"/>
              <a:cs typeface="Courier New"/>
            </a:endParaRPr>
          </a:p>
          <a:p>
            <a:pPr marL="39370" marR="3937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fr-FR" sz="1100" noProof="1">
                <a:solidFill>
                  <a:srgbClr val="F8F8F2"/>
                </a:solidFill>
                <a:effectLst/>
                <a:latin typeface="Consolas"/>
                <a:ea typeface="Times New Roman" panose="02020603050405020304" pitchFamily="18" charset="0"/>
                <a:cs typeface="Courier New"/>
              </a:rPr>
              <a:t>{</a:t>
            </a:r>
            <a:endParaRPr lang="fr-FR" sz="1100" noProof="1">
              <a:effectLst/>
              <a:latin typeface="Consolas"/>
              <a:ea typeface="Times New Roman" panose="02020603050405020304" pitchFamily="18" charset="0"/>
              <a:cs typeface="Courier New"/>
            </a:endParaRPr>
          </a:p>
          <a:p>
            <a:pPr marL="39370" marR="3937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fr-FR" sz="1100" noProof="1">
                <a:solidFill>
                  <a:srgbClr val="F8F8F2"/>
                </a:solidFill>
                <a:latin typeface="Consolas"/>
                <a:ea typeface="Times New Roman" panose="02020603050405020304" pitchFamily="18" charset="0"/>
                <a:cs typeface="Courier New"/>
              </a:rPr>
              <a:t>   </a:t>
            </a:r>
            <a:r>
              <a:rPr lang="fr-FR" sz="1100" noProof="1">
                <a:solidFill>
                  <a:srgbClr val="F8F8F2"/>
                </a:solidFill>
                <a:effectLst/>
                <a:latin typeface="Consolas"/>
                <a:ea typeface="Times New Roman" panose="02020603050405020304" pitchFamily="18" charset="0"/>
                <a:cs typeface="Courier New"/>
              </a:rPr>
              <a:t> </a:t>
            </a:r>
            <a:r>
              <a:rPr lang="fr-FR" sz="1100" i="1" noProof="1">
                <a:solidFill>
                  <a:srgbClr val="66D9EF"/>
                </a:solidFill>
                <a:effectLst/>
                <a:latin typeface="Consolas"/>
                <a:ea typeface="Times New Roman" panose="02020603050405020304" pitchFamily="18" charset="0"/>
                <a:cs typeface="Courier New"/>
              </a:rPr>
              <a:t>order</a:t>
            </a:r>
            <a:r>
              <a:rPr lang="fr-FR" sz="1100" noProof="1">
                <a:solidFill>
                  <a:srgbClr val="F8F8F2"/>
                </a:solidFill>
                <a:effectLst/>
                <a:latin typeface="Consolas"/>
                <a:ea typeface="Times New Roman" panose="02020603050405020304" pitchFamily="18" charset="0"/>
                <a:cs typeface="Courier New"/>
              </a:rPr>
              <a:t>: </a:t>
            </a:r>
            <a:r>
              <a:rPr lang="fr-FR" sz="1100" noProof="1">
                <a:solidFill>
                  <a:srgbClr val="AE81FF"/>
                </a:solidFill>
                <a:effectLst/>
                <a:latin typeface="Consolas"/>
                <a:ea typeface="Times New Roman" panose="02020603050405020304" pitchFamily="18" charset="0"/>
                <a:cs typeface="Courier New"/>
              </a:rPr>
              <a:t>1</a:t>
            </a:r>
            <a:r>
              <a:rPr lang="fr-FR" sz="1100" noProof="1">
                <a:solidFill>
                  <a:srgbClr val="F8F8F2"/>
                </a:solidFill>
                <a:effectLst/>
                <a:latin typeface="Consolas"/>
                <a:ea typeface="Times New Roman" panose="02020603050405020304" pitchFamily="18" charset="0"/>
                <a:cs typeface="Courier New"/>
              </a:rPr>
              <a:t>;</a:t>
            </a:r>
            <a:endParaRPr lang="fr-FR" sz="1100" noProof="1">
              <a:effectLst/>
              <a:latin typeface="Consolas"/>
              <a:ea typeface="Times New Roman" panose="02020603050405020304" pitchFamily="18" charset="0"/>
              <a:cs typeface="Courier New"/>
            </a:endParaRPr>
          </a:p>
          <a:p>
            <a:pPr marL="39370" marR="3937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fr-FR" sz="1100" noProof="1">
                <a:solidFill>
                  <a:srgbClr val="F8F8F2"/>
                </a:solidFill>
                <a:effectLst/>
                <a:latin typeface="Consolas"/>
                <a:ea typeface="Times New Roman" panose="02020603050405020304" pitchFamily="18" charset="0"/>
                <a:cs typeface="Courier New"/>
              </a:rPr>
              <a:t>}</a:t>
            </a:r>
            <a:endParaRPr lang="fr-FR" sz="1100" noProof="1">
              <a:effectLst/>
              <a:latin typeface="Consolas"/>
              <a:ea typeface="Times New Roman" panose="02020603050405020304" pitchFamily="18" charset="0"/>
              <a:cs typeface="Courier New"/>
            </a:endParaRPr>
          </a:p>
          <a:p>
            <a:pPr marL="39370" marR="3937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fr-FR" sz="1100" noProof="1">
                <a:solidFill>
                  <a:srgbClr val="A6E22E"/>
                </a:solidFill>
                <a:effectLst/>
                <a:latin typeface="Consolas"/>
                <a:ea typeface="Times New Roman" panose="02020603050405020304" pitchFamily="18" charset="0"/>
                <a:cs typeface="Courier New"/>
              </a:rPr>
              <a:t>.element</a:t>
            </a:r>
            <a:r>
              <a:rPr lang="fr-FR" sz="1100" noProof="1">
                <a:solidFill>
                  <a:srgbClr val="A6E22E"/>
                </a:solidFill>
                <a:latin typeface="Consolas"/>
                <a:ea typeface="Times New Roman" panose="02020603050405020304" pitchFamily="18" charset="0"/>
                <a:cs typeface="Courier New"/>
              </a:rPr>
              <a:t> </a:t>
            </a:r>
            <a:r>
              <a:rPr lang="fr-FR" sz="1100" noProof="1">
                <a:solidFill>
                  <a:srgbClr val="E6DB74"/>
                </a:solidFill>
                <a:effectLst/>
                <a:latin typeface="Consolas"/>
                <a:ea typeface="Times New Roman" panose="02020603050405020304" pitchFamily="18" charset="0"/>
                <a:cs typeface="Courier New"/>
              </a:rPr>
              <a:t>:nth-child</a:t>
            </a:r>
            <a:r>
              <a:rPr lang="fr-FR" sz="1100" noProof="1">
                <a:solidFill>
                  <a:srgbClr val="F8F8F2"/>
                </a:solidFill>
                <a:effectLst/>
                <a:latin typeface="Consolas"/>
                <a:ea typeface="Times New Roman" panose="02020603050405020304" pitchFamily="18" charset="0"/>
                <a:cs typeface="Courier New"/>
              </a:rPr>
              <a:t>(</a:t>
            </a:r>
            <a:r>
              <a:rPr lang="fr-FR" sz="1100" noProof="1">
                <a:solidFill>
                  <a:srgbClr val="AE81FF"/>
                </a:solidFill>
                <a:effectLst/>
                <a:latin typeface="Consolas"/>
                <a:ea typeface="Times New Roman" panose="02020603050405020304" pitchFamily="18" charset="0"/>
                <a:cs typeface="Courier New"/>
              </a:rPr>
              <a:t>3</a:t>
            </a:r>
            <a:r>
              <a:rPr lang="fr-FR" sz="1100" noProof="1">
                <a:solidFill>
                  <a:srgbClr val="F8F8F2"/>
                </a:solidFill>
                <a:effectLst/>
                <a:latin typeface="Consolas"/>
                <a:ea typeface="Times New Roman" panose="02020603050405020304" pitchFamily="18" charset="0"/>
                <a:cs typeface="Courier New"/>
              </a:rPr>
              <a:t>) /* selection du 3</a:t>
            </a:r>
            <a:r>
              <a:rPr lang="fr-FR" sz="1100" baseline="30000" noProof="1">
                <a:solidFill>
                  <a:srgbClr val="F8F8F2"/>
                </a:solidFill>
                <a:effectLst/>
                <a:latin typeface="Consolas"/>
                <a:ea typeface="Times New Roman" panose="02020603050405020304" pitchFamily="18" charset="0"/>
                <a:cs typeface="Courier New"/>
              </a:rPr>
              <a:t>ème</a:t>
            </a:r>
            <a:r>
              <a:rPr lang="fr-FR" sz="1100" noProof="1">
                <a:solidFill>
                  <a:srgbClr val="F8F8F2"/>
                </a:solidFill>
                <a:effectLst/>
                <a:latin typeface="Consolas"/>
                <a:ea typeface="Times New Roman" panose="02020603050405020304" pitchFamily="18" charset="0"/>
                <a:cs typeface="Courier New"/>
              </a:rPr>
              <a:t> enfant du conteneur appelé element */</a:t>
            </a:r>
            <a:endParaRPr lang="fr-FR" sz="1100" noProof="1">
              <a:effectLst/>
              <a:latin typeface="Consolas"/>
              <a:ea typeface="Times New Roman" panose="02020603050405020304" pitchFamily="18" charset="0"/>
              <a:cs typeface="Courier New"/>
            </a:endParaRPr>
          </a:p>
          <a:p>
            <a:pPr marL="39370" marR="3937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fr-FR" sz="1100" noProof="1">
                <a:solidFill>
                  <a:srgbClr val="F8F8F2"/>
                </a:solidFill>
                <a:effectLst/>
                <a:latin typeface="Consolas"/>
                <a:ea typeface="Times New Roman" panose="02020603050405020304" pitchFamily="18" charset="0"/>
                <a:cs typeface="Courier New"/>
              </a:rPr>
              <a:t>{</a:t>
            </a:r>
            <a:endParaRPr lang="fr-FR" sz="1100" noProof="1">
              <a:effectLst/>
              <a:latin typeface="Consolas"/>
              <a:ea typeface="Times New Roman" panose="02020603050405020304" pitchFamily="18" charset="0"/>
              <a:cs typeface="Courier New"/>
            </a:endParaRPr>
          </a:p>
          <a:p>
            <a:pPr marL="39370" marR="3937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fr-FR" sz="1100" noProof="1">
                <a:solidFill>
                  <a:srgbClr val="F8F8F2"/>
                </a:solidFill>
                <a:latin typeface="Consolas"/>
                <a:ea typeface="Times New Roman" panose="02020603050405020304" pitchFamily="18" charset="0"/>
                <a:cs typeface="Courier New"/>
              </a:rPr>
              <a:t>   </a:t>
            </a:r>
            <a:r>
              <a:rPr lang="fr-FR" sz="1100" noProof="1">
                <a:solidFill>
                  <a:srgbClr val="F8F8F2"/>
                </a:solidFill>
                <a:effectLst/>
                <a:latin typeface="Consolas"/>
                <a:ea typeface="Times New Roman" panose="02020603050405020304" pitchFamily="18" charset="0"/>
                <a:cs typeface="Courier New"/>
              </a:rPr>
              <a:t> </a:t>
            </a:r>
            <a:r>
              <a:rPr lang="fr-FR" sz="1100" i="1" noProof="1">
                <a:solidFill>
                  <a:srgbClr val="66D9EF"/>
                </a:solidFill>
                <a:effectLst/>
                <a:latin typeface="Consolas"/>
                <a:ea typeface="Times New Roman" panose="02020603050405020304" pitchFamily="18" charset="0"/>
                <a:cs typeface="Courier New"/>
              </a:rPr>
              <a:t>order</a:t>
            </a:r>
            <a:r>
              <a:rPr lang="fr-FR" sz="1100" noProof="1">
                <a:solidFill>
                  <a:srgbClr val="F8F8F2"/>
                </a:solidFill>
                <a:effectLst/>
                <a:latin typeface="Consolas"/>
                <a:ea typeface="Times New Roman" panose="02020603050405020304" pitchFamily="18" charset="0"/>
                <a:cs typeface="Courier New"/>
              </a:rPr>
              <a:t>: </a:t>
            </a:r>
            <a:r>
              <a:rPr lang="fr-FR" sz="1100" noProof="1">
                <a:solidFill>
                  <a:srgbClr val="AE81FF"/>
                </a:solidFill>
                <a:effectLst/>
                <a:latin typeface="Consolas"/>
                <a:ea typeface="Times New Roman" panose="02020603050405020304" pitchFamily="18" charset="0"/>
                <a:cs typeface="Courier New"/>
              </a:rPr>
              <a:t>2</a:t>
            </a:r>
            <a:r>
              <a:rPr lang="fr-FR" sz="1100" noProof="1">
                <a:solidFill>
                  <a:srgbClr val="F8F8F2"/>
                </a:solidFill>
                <a:effectLst/>
                <a:latin typeface="Consolas"/>
                <a:ea typeface="Times New Roman" panose="02020603050405020304" pitchFamily="18" charset="0"/>
                <a:cs typeface="Courier New"/>
              </a:rPr>
              <a:t>;</a:t>
            </a:r>
            <a:endParaRPr lang="fr-FR" sz="1100" noProof="1">
              <a:effectLst/>
              <a:latin typeface="Consolas"/>
              <a:ea typeface="Times New Roman" panose="02020603050405020304" pitchFamily="18" charset="0"/>
              <a:cs typeface="Courier New"/>
            </a:endParaRPr>
          </a:p>
          <a:p>
            <a:pPr marL="39370" marR="3937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fr-FR" sz="1100" noProof="1">
                <a:solidFill>
                  <a:srgbClr val="F8F8F2"/>
                </a:solidFill>
                <a:effectLst/>
                <a:latin typeface="Consolas"/>
                <a:ea typeface="Times New Roman" panose="02020603050405020304" pitchFamily="18" charset="0"/>
                <a:cs typeface="Courier New"/>
              </a:rPr>
              <a:t>}</a:t>
            </a:r>
            <a:endParaRPr lang="fr-FR" sz="1100" noProof="1">
              <a:effectLst/>
              <a:latin typeface="Consolas"/>
              <a:ea typeface="Times New Roman" panose="02020603050405020304" pitchFamily="18" charset="0"/>
              <a:cs typeface="Courier New"/>
            </a:endParaRPr>
          </a:p>
        </p:txBody>
      </p:sp>
      <p:pic>
        <p:nvPicPr>
          <p:cNvPr id="19" name="Image 18" descr="Une ligne de 3 éléments">
            <a:extLst>
              <a:ext uri="{FF2B5EF4-FFF2-40B4-BE49-F238E27FC236}">
                <a16:creationId xmlns:a16="http://schemas.microsoft.com/office/drawing/2014/main" id="{43D5D00F-1E0C-F333-1DF0-84A15D57A1ED}"/>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6340475" y="2839730"/>
            <a:ext cx="5851525" cy="931545"/>
          </a:xfrm>
          <a:prstGeom prst="rect">
            <a:avLst/>
          </a:prstGeom>
          <a:noFill/>
          <a:ln>
            <a:noFill/>
          </a:ln>
        </p:spPr>
      </p:pic>
      <p:pic>
        <p:nvPicPr>
          <p:cNvPr id="22" name="Image 21" descr="Avec order, nous pouvons réordonner les éléments en CSS">
            <a:extLst>
              <a:ext uri="{FF2B5EF4-FFF2-40B4-BE49-F238E27FC236}">
                <a16:creationId xmlns:a16="http://schemas.microsoft.com/office/drawing/2014/main" id="{51B3497C-421F-F50D-23AE-08536EA8EC02}"/>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6381269" y="4167769"/>
            <a:ext cx="5543145" cy="899295"/>
          </a:xfrm>
          <a:prstGeom prst="rect">
            <a:avLst/>
          </a:prstGeom>
          <a:noFill/>
          <a:ln>
            <a:noFill/>
          </a:ln>
        </p:spPr>
      </p:pic>
      <p:sp>
        <p:nvSpPr>
          <p:cNvPr id="24" name="ZoneTexte 23">
            <a:extLst>
              <a:ext uri="{FF2B5EF4-FFF2-40B4-BE49-F238E27FC236}">
                <a16:creationId xmlns:a16="http://schemas.microsoft.com/office/drawing/2014/main" id="{252505FE-F495-5DD2-9ED0-1F081C0AB58A}"/>
              </a:ext>
            </a:extLst>
          </p:cNvPr>
          <p:cNvSpPr txBox="1"/>
          <p:nvPr/>
        </p:nvSpPr>
        <p:spPr>
          <a:xfrm>
            <a:off x="6837463" y="5281153"/>
            <a:ext cx="4641112" cy="245516"/>
          </a:xfrm>
          <a:prstGeom prst="rect">
            <a:avLst/>
          </a:prstGeom>
          <a:noFill/>
        </p:spPr>
        <p:txBody>
          <a:bodyPr wrap="square" lIns="91440" tIns="45720" rIns="91440" bIns="45720" anchor="t">
            <a:spAutoFit/>
          </a:bodyPr>
          <a:lstStyle/>
          <a:p>
            <a:pPr algn="ctr">
              <a:lnSpc>
                <a:spcPts val="1100"/>
              </a:lnSpc>
              <a:spcAft>
                <a:spcPts val="1000"/>
              </a:spcAft>
            </a:pPr>
            <a:r>
              <a:rPr lang="fr-FR" sz="1400" noProof="1">
                <a:effectLst/>
                <a:latin typeface="Calibri"/>
                <a:ea typeface="Times New Roman" panose="02020603050405020304" pitchFamily="18" charset="0"/>
                <a:cs typeface="Calibri"/>
              </a:rPr>
              <a:t>Avec order, nous pouvons réordonner les éléments en CSS</a:t>
            </a:r>
            <a:endParaRPr lang="fr-FR" noProof="1">
              <a:effectLst/>
              <a:latin typeface="Calibri"/>
              <a:ea typeface="Times New Roman" panose="02020603050405020304" pitchFamily="18" charset="0"/>
              <a:cs typeface="Calibri"/>
            </a:endParaRPr>
          </a:p>
        </p:txBody>
      </p:sp>
      <p:sp>
        <p:nvSpPr>
          <p:cNvPr id="27" name="ZoneTexte 26">
            <a:extLst>
              <a:ext uri="{FF2B5EF4-FFF2-40B4-BE49-F238E27FC236}">
                <a16:creationId xmlns:a16="http://schemas.microsoft.com/office/drawing/2014/main" id="{0CF27F64-82DE-21AC-D016-7614D0FCD5C0}"/>
              </a:ext>
            </a:extLst>
          </p:cNvPr>
          <p:cNvSpPr txBox="1"/>
          <p:nvPr/>
        </p:nvSpPr>
        <p:spPr>
          <a:xfrm>
            <a:off x="715744" y="5282438"/>
            <a:ext cx="5348175" cy="1123384"/>
          </a:xfrm>
          <a:prstGeom prst="rect">
            <a:avLst/>
          </a:prstGeom>
          <a:noFill/>
        </p:spPr>
        <p:txBody>
          <a:bodyPr wrap="square" lIns="91440" tIns="45720" rIns="91440" bIns="45720" rtlCol="0" anchor="t">
            <a:spAutoFit/>
          </a:bodyPr>
          <a:lstStyle/>
          <a:p>
            <a:r>
              <a:rPr lang="fr-FR" sz="1400" noProof="1">
                <a:solidFill>
                  <a:srgbClr val="383A42"/>
                </a:solidFill>
                <a:effectLst/>
                <a:latin typeface="Calibri"/>
                <a:ea typeface="Times New Roman" panose="02020603050405020304" pitchFamily="18" charset="0"/>
                <a:cs typeface="Calibri"/>
              </a:rPr>
              <a:t>NB : order est différent de flex-direction : wrap-reverse et flex-direction : column-reverse car il permet de modifier le rang de chaque élément individuellement, ce n’est donc pas une simple inversion de l’ordre initial.</a:t>
            </a:r>
            <a:endParaRPr lang="fr-FR" sz="1400" noProof="1">
              <a:effectLst/>
              <a:latin typeface="Calibri"/>
              <a:ea typeface="Times New Roman" panose="02020603050405020304" pitchFamily="18" charset="0"/>
              <a:cs typeface="Calibri"/>
            </a:endParaRPr>
          </a:p>
          <a:p>
            <a:endParaRPr lang="fr-FR" sz="1100" noProof="1">
              <a:ea typeface="Calibri"/>
              <a:cs typeface="Calibri"/>
            </a:endParaRPr>
          </a:p>
        </p:txBody>
      </p:sp>
      <p:sp>
        <p:nvSpPr>
          <p:cNvPr id="29" name="ZoneTexte 28">
            <a:extLst>
              <a:ext uri="{FF2B5EF4-FFF2-40B4-BE49-F238E27FC236}">
                <a16:creationId xmlns:a16="http://schemas.microsoft.com/office/drawing/2014/main" id="{A5292FF8-1372-97EF-9E79-381A68F49EED}"/>
              </a:ext>
            </a:extLst>
          </p:cNvPr>
          <p:cNvSpPr txBox="1"/>
          <p:nvPr/>
        </p:nvSpPr>
        <p:spPr>
          <a:xfrm>
            <a:off x="6516624" y="3808953"/>
            <a:ext cx="5437667" cy="358816"/>
          </a:xfrm>
          <a:prstGeom prst="rect">
            <a:avLst/>
          </a:prstGeom>
          <a:noFill/>
        </p:spPr>
        <p:txBody>
          <a:bodyPr wrap="square">
            <a:spAutoFit/>
          </a:bodyPr>
          <a:lstStyle/>
          <a:p>
            <a:pPr algn="ctr">
              <a:lnSpc>
                <a:spcPct val="115000"/>
              </a:lnSpc>
              <a:spcAft>
                <a:spcPts val="1000"/>
              </a:spcAft>
            </a:pPr>
            <a:r>
              <a:rPr lang="fr-FR" sz="1600" i="1">
                <a:effectLst/>
                <a:latin typeface="Calibri" panose="020F0502020204030204" pitchFamily="34" charset="0"/>
                <a:ea typeface="Times New Roman" panose="02020603050405020304" pitchFamily="18" charset="0"/>
                <a:cs typeface="Calibri" panose="020F0502020204030204" pitchFamily="34" charset="0"/>
              </a:rPr>
              <a:t>Après</a:t>
            </a:r>
            <a:endParaRPr lang="fr-FR" sz="1600">
              <a:effectLst/>
              <a:latin typeface="Calibri" panose="020F050202020403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7207752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Connecteur droit 12">
            <a:extLst>
              <a:ext uri="{FF2B5EF4-FFF2-40B4-BE49-F238E27FC236}">
                <a16:creationId xmlns:a16="http://schemas.microsoft.com/office/drawing/2014/main" id="{7F409621-235B-42B7-8C57-C671A5B850E8}"/>
              </a:ext>
              <a:ext uri="{C183D7F6-B498-43B3-948B-1728B52AA6E4}">
                <adec:decorative xmlns:adec="http://schemas.microsoft.com/office/drawing/2017/decorative" val="1"/>
              </a:ext>
            </a:extLst>
          </p:cNvPr>
          <p:cNvCxnSpPr>
            <a:cxnSpLocks/>
          </p:cNvCxnSpPr>
          <p:nvPr/>
        </p:nvCxnSpPr>
        <p:spPr>
          <a:xfrm>
            <a:off x="240908" y="6459681"/>
            <a:ext cx="0" cy="398319"/>
          </a:xfrm>
          <a:prstGeom prst="line">
            <a:avLst/>
          </a:prstGeom>
          <a:ln w="139700">
            <a:solidFill>
              <a:schemeClr val="accent2"/>
            </a:solidFill>
            <a:prstDash val="solid"/>
          </a:ln>
        </p:spPr>
        <p:style>
          <a:lnRef idx="1">
            <a:schemeClr val="accent1"/>
          </a:lnRef>
          <a:fillRef idx="0">
            <a:schemeClr val="accent1"/>
          </a:fillRef>
          <a:effectRef idx="0">
            <a:schemeClr val="accent1"/>
          </a:effectRef>
          <a:fontRef idx="minor">
            <a:schemeClr val="tx1"/>
          </a:fontRef>
        </p:style>
      </p:cxnSp>
      <p:grpSp>
        <p:nvGrpSpPr>
          <p:cNvPr id="13" name="Groupe 12">
            <a:extLst>
              <a:ext uri="{FF2B5EF4-FFF2-40B4-BE49-F238E27FC236}">
                <a16:creationId xmlns:a16="http://schemas.microsoft.com/office/drawing/2014/main" id="{85DCF745-39CA-459B-8ACF-F7DEC90EFF33}"/>
              </a:ext>
              <a:ext uri="{C183D7F6-B498-43B3-948B-1728B52AA6E4}">
                <adec:decorative xmlns:adec="http://schemas.microsoft.com/office/drawing/2017/decorative" val="1"/>
              </a:ext>
            </a:extLst>
          </p:cNvPr>
          <p:cNvGrpSpPr/>
          <p:nvPr/>
        </p:nvGrpSpPr>
        <p:grpSpPr>
          <a:xfrm>
            <a:off x="9233656" y="-30668"/>
            <a:ext cx="2958344" cy="565210"/>
            <a:chOff x="1216702" y="-785818"/>
            <a:chExt cx="6391124" cy="1384729"/>
          </a:xfrm>
        </p:grpSpPr>
        <p:sp>
          <p:nvSpPr>
            <p:cNvPr id="14" name="Rectangle 1">
              <a:extLst>
                <a:ext uri="{FF2B5EF4-FFF2-40B4-BE49-F238E27FC236}">
                  <a16:creationId xmlns:a16="http://schemas.microsoft.com/office/drawing/2014/main" id="{1DD38E9F-DD41-498F-8651-C39F97B54463}"/>
                </a:ext>
              </a:extLst>
            </p:cNvPr>
            <p:cNvSpPr/>
            <p:nvPr/>
          </p:nvSpPr>
          <p:spPr>
            <a:xfrm>
              <a:off x="1216702" y="-755745"/>
              <a:ext cx="2792437" cy="728927"/>
            </a:xfrm>
            <a:custGeom>
              <a:avLst/>
              <a:gdLst>
                <a:gd name="connsiteX0" fmla="*/ 0 w 2778276"/>
                <a:gd name="connsiteY0" fmla="*/ 0 h 471777"/>
                <a:gd name="connsiteX1" fmla="*/ 2778276 w 2778276"/>
                <a:gd name="connsiteY1" fmla="*/ 0 h 471777"/>
                <a:gd name="connsiteX2" fmla="*/ 2778276 w 2778276"/>
                <a:gd name="connsiteY2" fmla="*/ 471777 h 471777"/>
                <a:gd name="connsiteX3" fmla="*/ 0 w 2778276"/>
                <a:gd name="connsiteY3" fmla="*/ 471777 h 471777"/>
                <a:gd name="connsiteX4" fmla="*/ 0 w 2778276"/>
                <a:gd name="connsiteY4" fmla="*/ 0 h 471777"/>
                <a:gd name="connsiteX0" fmla="*/ 0 w 2778276"/>
                <a:gd name="connsiteY0" fmla="*/ 0 h 499912"/>
                <a:gd name="connsiteX1" fmla="*/ 2778276 w 2778276"/>
                <a:gd name="connsiteY1" fmla="*/ 0 h 499912"/>
                <a:gd name="connsiteX2" fmla="*/ 2778276 w 2778276"/>
                <a:gd name="connsiteY2" fmla="*/ 471777 h 499912"/>
                <a:gd name="connsiteX3" fmla="*/ 576775 w 2778276"/>
                <a:gd name="connsiteY3" fmla="*/ 499912 h 499912"/>
                <a:gd name="connsiteX4" fmla="*/ 0 w 2778276"/>
                <a:gd name="connsiteY4" fmla="*/ 0 h 499912"/>
                <a:gd name="connsiteX0" fmla="*/ 0 w 2792344"/>
                <a:gd name="connsiteY0" fmla="*/ 0 h 514001"/>
                <a:gd name="connsiteX1" fmla="*/ 2778276 w 2792344"/>
                <a:gd name="connsiteY1" fmla="*/ 0 h 514001"/>
                <a:gd name="connsiteX2" fmla="*/ 2792344 w 2792344"/>
                <a:gd name="connsiteY2" fmla="*/ 514001 h 514001"/>
                <a:gd name="connsiteX3" fmla="*/ 576775 w 2792344"/>
                <a:gd name="connsiteY3" fmla="*/ 499912 h 514001"/>
                <a:gd name="connsiteX4" fmla="*/ 0 w 2792344"/>
                <a:gd name="connsiteY4" fmla="*/ 0 h 514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2344" h="514001">
                  <a:moveTo>
                    <a:pt x="0" y="0"/>
                  </a:moveTo>
                  <a:lnTo>
                    <a:pt x="2778276" y="0"/>
                  </a:lnTo>
                  <a:lnTo>
                    <a:pt x="2792344" y="514001"/>
                  </a:lnTo>
                  <a:lnTo>
                    <a:pt x="576775" y="499912"/>
                  </a:lnTo>
                  <a:lnTo>
                    <a:pt x="0" y="0"/>
                  </a:lnTo>
                  <a:close/>
                </a:path>
              </a:pathLst>
            </a:custGeom>
            <a:solidFill>
              <a:srgbClr val="EE740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fr-FR">
                <a:solidFill>
                  <a:srgbClr val="00366C"/>
                </a:solidFill>
              </a:endParaRPr>
            </a:p>
          </p:txBody>
        </p:sp>
        <p:sp>
          <p:nvSpPr>
            <p:cNvPr id="15" name="Rectangle 2">
              <a:extLst>
                <a:ext uri="{FF2B5EF4-FFF2-40B4-BE49-F238E27FC236}">
                  <a16:creationId xmlns:a16="http://schemas.microsoft.com/office/drawing/2014/main" id="{ADAB0AEC-795E-4826-A0D6-2720A6B5F17E}"/>
                </a:ext>
              </a:extLst>
            </p:cNvPr>
            <p:cNvSpPr/>
            <p:nvPr/>
          </p:nvSpPr>
          <p:spPr>
            <a:xfrm>
              <a:off x="1968078" y="-785818"/>
              <a:ext cx="5639748" cy="1384729"/>
            </a:xfrm>
            <a:custGeom>
              <a:avLst/>
              <a:gdLst>
                <a:gd name="connsiteX0" fmla="*/ 0 w 4000500"/>
                <a:gd name="connsiteY0" fmla="*/ 0 h 800100"/>
                <a:gd name="connsiteX1" fmla="*/ 4000500 w 4000500"/>
                <a:gd name="connsiteY1" fmla="*/ 0 h 800100"/>
                <a:gd name="connsiteX2" fmla="*/ 4000500 w 4000500"/>
                <a:gd name="connsiteY2" fmla="*/ 800100 h 800100"/>
                <a:gd name="connsiteX3" fmla="*/ 0 w 4000500"/>
                <a:gd name="connsiteY3" fmla="*/ 800100 h 800100"/>
                <a:gd name="connsiteX4" fmla="*/ 0 w 4000500"/>
                <a:gd name="connsiteY4" fmla="*/ 0 h 800100"/>
                <a:gd name="connsiteX0" fmla="*/ 0 w 4000500"/>
                <a:gd name="connsiteY0" fmla="*/ 0 h 800100"/>
                <a:gd name="connsiteX1" fmla="*/ 4000500 w 4000500"/>
                <a:gd name="connsiteY1" fmla="*/ 0 h 800100"/>
                <a:gd name="connsiteX2" fmla="*/ 4000500 w 4000500"/>
                <a:gd name="connsiteY2" fmla="*/ 800100 h 800100"/>
                <a:gd name="connsiteX3" fmla="*/ 792480 w 4000500"/>
                <a:gd name="connsiteY3" fmla="*/ 800100 h 800100"/>
                <a:gd name="connsiteX4" fmla="*/ 0 w 4000500"/>
                <a:gd name="connsiteY4" fmla="*/ 0 h 800100"/>
                <a:gd name="connsiteX0" fmla="*/ 0 w 4428566"/>
                <a:gd name="connsiteY0" fmla="*/ 0 h 806393"/>
                <a:gd name="connsiteX1" fmla="*/ 4000500 w 4428566"/>
                <a:gd name="connsiteY1" fmla="*/ 0 h 806393"/>
                <a:gd name="connsiteX2" fmla="*/ 4428566 w 4428566"/>
                <a:gd name="connsiteY2" fmla="*/ 806393 h 806393"/>
                <a:gd name="connsiteX3" fmla="*/ 792480 w 4428566"/>
                <a:gd name="connsiteY3" fmla="*/ 800100 h 806393"/>
                <a:gd name="connsiteX4" fmla="*/ 0 w 4428566"/>
                <a:gd name="connsiteY4" fmla="*/ 0 h 806393"/>
                <a:gd name="connsiteX0" fmla="*/ 0 w 4428566"/>
                <a:gd name="connsiteY0" fmla="*/ 0 h 806393"/>
                <a:gd name="connsiteX1" fmla="*/ 4428566 w 4428566"/>
                <a:gd name="connsiteY1" fmla="*/ 7035 h 806393"/>
                <a:gd name="connsiteX2" fmla="*/ 4428566 w 4428566"/>
                <a:gd name="connsiteY2" fmla="*/ 806393 h 806393"/>
                <a:gd name="connsiteX3" fmla="*/ 792480 w 4428566"/>
                <a:gd name="connsiteY3" fmla="*/ 800100 h 806393"/>
                <a:gd name="connsiteX4" fmla="*/ 0 w 4428566"/>
                <a:gd name="connsiteY4" fmla="*/ 0 h 8063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28566" h="806393">
                  <a:moveTo>
                    <a:pt x="0" y="0"/>
                  </a:moveTo>
                  <a:lnTo>
                    <a:pt x="4428566" y="7035"/>
                  </a:lnTo>
                  <a:lnTo>
                    <a:pt x="4428566" y="806393"/>
                  </a:lnTo>
                  <a:lnTo>
                    <a:pt x="792480" y="800100"/>
                  </a:lnTo>
                  <a:lnTo>
                    <a:pt x="0" y="0"/>
                  </a:lnTo>
                  <a:close/>
                </a:path>
              </a:pathLst>
            </a:custGeom>
            <a:solidFill>
              <a:srgbClr val="0B84FF"/>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nSpc>
                  <a:spcPct val="120000"/>
                </a:lnSpc>
                <a:spcBef>
                  <a:spcPts val="200"/>
                </a:spcBef>
              </a:pPr>
              <a:r>
                <a:rPr lang="fr-FR" sz="1000" kern="1000">
                  <a:solidFill>
                    <a:srgbClr val="00366C"/>
                  </a:solidFill>
                  <a:effectLst/>
                  <a:ea typeface="Calibri" panose="020F0502020204030204" pitchFamily="34" charset="0"/>
                  <a:cs typeface="Times New Roman" panose="02020603050405020304" pitchFamily="18" charset="0"/>
                </a:rPr>
                <a:t> </a:t>
              </a:r>
            </a:p>
          </p:txBody>
        </p:sp>
      </p:grpSp>
      <p:pic>
        <p:nvPicPr>
          <p:cNvPr id="16" name="Graphique 218">
            <a:extLst>
              <a:ext uri="{FF2B5EF4-FFF2-40B4-BE49-F238E27FC236}">
                <a16:creationId xmlns:a16="http://schemas.microsoft.com/office/drawing/2014/main" id="{797E772C-3E32-4DC4-9154-2641BFB9AA2D}"/>
              </a:ext>
            </a:extLst>
          </p:cNvPr>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40909" y="193345"/>
            <a:ext cx="1424861" cy="311868"/>
          </a:xfrm>
          <a:prstGeom prst="rect">
            <a:avLst/>
          </a:prstGeom>
        </p:spPr>
      </p:pic>
      <p:sp>
        <p:nvSpPr>
          <p:cNvPr id="17" name="Zone de texte 2">
            <a:extLst>
              <a:ext uri="{FF2B5EF4-FFF2-40B4-BE49-F238E27FC236}">
                <a16:creationId xmlns:a16="http://schemas.microsoft.com/office/drawing/2014/main" id="{BB37616C-272E-47F1-863A-B2C92FBE80F3}"/>
              </a:ext>
            </a:extLst>
          </p:cNvPr>
          <p:cNvSpPr txBox="1">
            <a:spLocks noChangeArrowheads="1"/>
          </p:cNvSpPr>
          <p:nvPr/>
        </p:nvSpPr>
        <p:spPr bwMode="auto">
          <a:xfrm>
            <a:off x="10440745" y="130371"/>
            <a:ext cx="18367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spcBef>
                <a:spcPct val="0"/>
              </a:spcBef>
              <a:spcAft>
                <a:spcPct val="0"/>
              </a:spcAft>
            </a:pPr>
            <a:r>
              <a:rPr lang="fr-FR">
                <a:solidFill>
                  <a:schemeClr val="bg1"/>
                </a:solidFill>
                <a:latin typeface="Arial"/>
                <a:cs typeface="Arial"/>
              </a:rPr>
              <a:t>Atelier 2 HTML</a:t>
            </a:r>
            <a:endParaRPr lang="en-US">
              <a:solidFill>
                <a:schemeClr val="bg1"/>
              </a:solidFill>
            </a:endParaRPr>
          </a:p>
        </p:txBody>
      </p:sp>
      <p:cxnSp>
        <p:nvCxnSpPr>
          <p:cNvPr id="21" name="Connecteur droit 12">
            <a:extLst>
              <a:ext uri="{FF2B5EF4-FFF2-40B4-BE49-F238E27FC236}">
                <a16:creationId xmlns:a16="http://schemas.microsoft.com/office/drawing/2014/main" id="{2FD4896E-C3EA-4312-B8B9-061395FD30B9}"/>
              </a:ext>
              <a:ext uri="{C183D7F6-B498-43B3-948B-1728B52AA6E4}">
                <adec:decorative xmlns:adec="http://schemas.microsoft.com/office/drawing/2017/decorative" val="1"/>
              </a:ext>
            </a:extLst>
          </p:cNvPr>
          <p:cNvCxnSpPr>
            <a:cxnSpLocks/>
          </p:cNvCxnSpPr>
          <p:nvPr/>
        </p:nvCxnSpPr>
        <p:spPr>
          <a:xfrm>
            <a:off x="10526228" y="71037"/>
            <a:ext cx="1416204" cy="0"/>
          </a:xfrm>
          <a:prstGeom prst="line">
            <a:avLst/>
          </a:prstGeom>
          <a:ln w="57150">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25" name="Espace réservé du numéro de diapositive 24">
            <a:extLst>
              <a:ext uri="{FF2B5EF4-FFF2-40B4-BE49-F238E27FC236}">
                <a16:creationId xmlns:a16="http://schemas.microsoft.com/office/drawing/2014/main" id="{6BFAE7BC-893E-4B9B-AB04-BFD3DE9B75A1}"/>
              </a:ext>
            </a:extLst>
          </p:cNvPr>
          <p:cNvSpPr>
            <a:spLocks noGrp="1"/>
          </p:cNvSpPr>
          <p:nvPr>
            <p:ph type="sldNum" sz="quarter" idx="12"/>
          </p:nvPr>
        </p:nvSpPr>
        <p:spPr/>
        <p:txBody>
          <a:bodyPr/>
          <a:lstStyle/>
          <a:p>
            <a:r>
              <a:rPr lang="fr-FR">
                <a:cs typeface="Calibri"/>
              </a:rPr>
              <a:t>93</a:t>
            </a:r>
          </a:p>
        </p:txBody>
      </p:sp>
      <p:sp>
        <p:nvSpPr>
          <p:cNvPr id="3" name="TextBox 2">
            <a:extLst>
              <a:ext uri="{FF2B5EF4-FFF2-40B4-BE49-F238E27FC236}">
                <a16:creationId xmlns:a16="http://schemas.microsoft.com/office/drawing/2014/main" id="{300F317F-220A-C48E-5C15-8F401C4C2259}"/>
              </a:ext>
            </a:extLst>
          </p:cNvPr>
          <p:cNvSpPr txBox="1"/>
          <p:nvPr/>
        </p:nvSpPr>
        <p:spPr>
          <a:xfrm>
            <a:off x="3094404" y="367690"/>
            <a:ext cx="5994400" cy="41395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lnSpc>
                <a:spcPct val="110000"/>
              </a:lnSpc>
              <a:spcBef>
                <a:spcPts val="1200"/>
              </a:spcBef>
              <a:spcAft>
                <a:spcPts val="200"/>
              </a:spcAft>
            </a:pPr>
            <a:r>
              <a:rPr lang="fr-FR" sz="2000" b="1">
                <a:cs typeface="Calibri"/>
              </a:rPr>
              <a:t>Découverte du CSS et application</a:t>
            </a:r>
          </a:p>
        </p:txBody>
      </p:sp>
      <p:sp>
        <p:nvSpPr>
          <p:cNvPr id="4" name="Espace réservé du contenu 2">
            <a:extLst>
              <a:ext uri="{FF2B5EF4-FFF2-40B4-BE49-F238E27FC236}">
                <a16:creationId xmlns:a16="http://schemas.microsoft.com/office/drawing/2014/main" id="{A89E0A5D-996B-19E8-94DB-84BF450C7363}"/>
              </a:ext>
            </a:extLst>
          </p:cNvPr>
          <p:cNvSpPr txBox="1">
            <a:spLocks/>
          </p:cNvSpPr>
          <p:nvPr/>
        </p:nvSpPr>
        <p:spPr>
          <a:xfrm>
            <a:off x="1487365" y="875690"/>
            <a:ext cx="9213850" cy="393700"/>
          </a:xfrm>
          <a:prstGeom prst="rect">
            <a:avLst/>
          </a:prstGeom>
        </p:spPr>
        <p:txBody>
          <a:bodyPr lIns="91440" tIns="45720" rIns="91440" bIns="45720" anchor="t">
            <a:normAutofit fontScale="92500" lnSpcReduction="10000"/>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fr-FR" b="1" noProof="1">
                <a:solidFill>
                  <a:schemeClr val="accent1"/>
                </a:solidFill>
                <a:cs typeface="Calibri"/>
              </a:rPr>
              <a:t>Flexbox</a:t>
            </a:r>
            <a:r>
              <a:rPr lang="fr-FR" b="1">
                <a:solidFill>
                  <a:schemeClr val="accent1"/>
                </a:solidFill>
                <a:cs typeface="Calibri"/>
              </a:rPr>
              <a:t> : faire grossir ou maigrir</a:t>
            </a:r>
            <a:endParaRPr lang="fr-FR">
              <a:solidFill>
                <a:schemeClr val="accent1"/>
              </a:solidFill>
            </a:endParaRPr>
          </a:p>
          <a:p>
            <a:pPr marL="0" indent="0" algn="ctr">
              <a:buNone/>
            </a:pPr>
            <a:endParaRPr lang="fr-FR" b="1">
              <a:solidFill>
                <a:schemeClr val="accent1"/>
              </a:solidFill>
              <a:cs typeface="Calibri"/>
            </a:endParaRPr>
          </a:p>
        </p:txBody>
      </p:sp>
      <p:sp>
        <p:nvSpPr>
          <p:cNvPr id="2" name="ZoneTexte 1">
            <a:extLst>
              <a:ext uri="{FF2B5EF4-FFF2-40B4-BE49-F238E27FC236}">
                <a16:creationId xmlns:a16="http://schemas.microsoft.com/office/drawing/2014/main" id="{1374EC2F-5216-0A4D-A972-AA86520D59EA}"/>
              </a:ext>
            </a:extLst>
          </p:cNvPr>
          <p:cNvSpPr txBox="1"/>
          <p:nvPr/>
        </p:nvSpPr>
        <p:spPr>
          <a:xfrm>
            <a:off x="957385" y="1809750"/>
            <a:ext cx="10272589" cy="66915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noProof="1">
                <a:latin typeface="Calibri"/>
                <a:ea typeface="Calibri"/>
                <a:cs typeface="Calibri"/>
              </a:rPr>
              <a:t>Avec la propriété flex , nous pouvons permettre à un élément de grossir pour occuper tout l'espace restant.</a:t>
            </a:r>
            <a:endParaRPr lang="fr-FR" noProof="1">
              <a:ea typeface="+mn-lt"/>
              <a:cs typeface="+mn-lt"/>
            </a:endParaRPr>
          </a:p>
          <a:p>
            <a:pPr>
              <a:lnSpc>
                <a:spcPct val="114999"/>
              </a:lnSpc>
              <a:spcAft>
                <a:spcPts val="1000"/>
              </a:spcAft>
            </a:pPr>
            <a:endParaRPr lang="fr-FR" noProof="1">
              <a:latin typeface="Calibri"/>
              <a:ea typeface="Calibri"/>
              <a:cs typeface="Calibri"/>
            </a:endParaRPr>
          </a:p>
        </p:txBody>
      </p:sp>
      <p:sp>
        <p:nvSpPr>
          <p:cNvPr id="7" name="Rectangle 6">
            <a:extLst>
              <a:ext uri="{FF2B5EF4-FFF2-40B4-BE49-F238E27FC236}">
                <a16:creationId xmlns:a16="http://schemas.microsoft.com/office/drawing/2014/main" id="{51952303-C217-EEB6-05EA-F1B43FB290A3}"/>
              </a:ext>
            </a:extLst>
          </p:cNvPr>
          <p:cNvSpPr>
            <a:spLocks noChangeArrowheads="1"/>
          </p:cNvSpPr>
          <p:nvPr/>
        </p:nvSpPr>
        <p:spPr bwMode="auto">
          <a:xfrm>
            <a:off x="2982877" y="2544533"/>
            <a:ext cx="6196655" cy="1107996"/>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defRPr>
                <a:solidFill>
                  <a:schemeClr val="tx1"/>
                </a:solidFill>
                <a:latin typeface="Arial" panose="020B0604020202020204" pitchFamily="34" charset="0"/>
              </a:defRPr>
            </a:lvl1pPr>
            <a:lvl2pPr eaLnBrk="0" fontAlgn="base" hangingPunct="0">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defRPr>
                <a:solidFill>
                  <a:schemeClr val="tx1"/>
                </a:solidFill>
                <a:latin typeface="Arial" panose="020B0604020202020204" pitchFamily="34" charset="0"/>
              </a:defRPr>
            </a:lvl2pPr>
            <a:lvl3pPr eaLnBrk="0" fontAlgn="base" hangingPunct="0">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defRPr>
                <a:solidFill>
                  <a:schemeClr val="tx1"/>
                </a:solidFill>
                <a:latin typeface="Arial" panose="020B0604020202020204" pitchFamily="34" charset="0"/>
              </a:defRPr>
            </a:lvl3pPr>
            <a:lvl4pPr eaLnBrk="0" fontAlgn="base" hangingPunct="0">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defRPr>
                <a:solidFill>
                  <a:schemeClr val="tx1"/>
                </a:solidFill>
                <a:latin typeface="Arial" panose="020B0604020202020204" pitchFamily="34" charset="0"/>
              </a:defRPr>
            </a:lvl4pPr>
            <a:lvl5pPr eaLnBrk="0" fontAlgn="base" hangingPunct="0">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defRPr>
                <a:solidFill>
                  <a:schemeClr val="tx1"/>
                </a:solidFill>
                <a:latin typeface="Arial" panose="020B0604020202020204" pitchFamily="34" charset="0"/>
              </a:defRPr>
            </a:lvl5pPr>
            <a:lvl6pPr eaLnBrk="0" fontAlgn="base" hangingPunct="0">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defRPr>
                <a:solidFill>
                  <a:schemeClr val="tx1"/>
                </a:solidFill>
                <a:latin typeface="Arial" panose="020B0604020202020204" pitchFamily="34" charset="0"/>
              </a:defRPr>
            </a:lvl6pPr>
            <a:lvl7pPr eaLnBrk="0" fontAlgn="base" hangingPunct="0">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defRPr>
                <a:solidFill>
                  <a:schemeClr val="tx1"/>
                </a:solidFill>
                <a:latin typeface="Arial" panose="020B0604020202020204" pitchFamily="34" charset="0"/>
              </a:defRPr>
            </a:lvl7pPr>
            <a:lvl8pPr eaLnBrk="0" fontAlgn="base" hangingPunct="0">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defRPr>
                <a:solidFill>
                  <a:schemeClr val="tx1"/>
                </a:solidFill>
                <a:latin typeface="Arial" panose="020B0604020202020204" pitchFamily="34" charset="0"/>
              </a:defRPr>
            </a:lvl8pPr>
            <a:lvl9pPr eaLnBrk="0" fontAlgn="base" hangingPunct="0">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defRPr>
                <a:solidFill>
                  <a:schemeClr val="tx1"/>
                </a:solidFill>
                <a:latin typeface="Arial" panose="020B0604020202020204" pitchFamily="34" charset="0"/>
              </a:defRPr>
            </a:lvl9pPr>
          </a:lstStyle>
          <a:p>
            <a:r>
              <a:rPr kumimoji="0" lang="fr-FR" altLang="fr-FR" sz="1200" b="0" i="0" u="none" strike="noStrike" cap="none" normalizeH="0" baseline="0">
                <a:ln>
                  <a:noFill/>
                </a:ln>
                <a:solidFill>
                  <a:srgbClr val="A6E22E"/>
                </a:solidFill>
                <a:effectLst/>
                <a:latin typeface="Consolas"/>
                <a:ea typeface="Times New Roman" panose="02020603050405020304" pitchFamily="18" charset="0"/>
                <a:cs typeface="Courier New"/>
              </a:rPr>
              <a:t>.</a:t>
            </a:r>
            <a:r>
              <a:rPr kumimoji="0" lang="fr-FR" altLang="fr-FR" sz="1200" b="0" i="0" u="none" strike="noStrike" cap="none" normalizeH="0" baseline="0" err="1">
                <a:ln>
                  <a:noFill/>
                </a:ln>
                <a:solidFill>
                  <a:srgbClr val="A6E22E"/>
                </a:solidFill>
                <a:effectLst/>
                <a:latin typeface="Consolas"/>
                <a:ea typeface="Times New Roman" panose="02020603050405020304" pitchFamily="18" charset="0"/>
                <a:cs typeface="Courier New"/>
              </a:rPr>
              <a:t>element</a:t>
            </a:r>
            <a:r>
              <a:rPr lang="fr-FR" altLang="fr-FR" sz="1200">
                <a:solidFill>
                  <a:srgbClr val="A6E22E"/>
                </a:solidFill>
                <a:latin typeface="Consolas"/>
                <a:ea typeface="Times New Roman" panose="02020603050405020304" pitchFamily="18" charset="0"/>
                <a:cs typeface="Courier New"/>
              </a:rPr>
              <a:t> </a:t>
            </a:r>
            <a:r>
              <a:rPr kumimoji="0" lang="fr-FR" altLang="fr-FR" sz="1200" b="0" i="0" u="none" strike="noStrike" cap="none" normalizeH="0" baseline="0">
                <a:ln>
                  <a:noFill/>
                </a:ln>
                <a:solidFill>
                  <a:srgbClr val="E6DB74"/>
                </a:solidFill>
                <a:effectLst/>
                <a:latin typeface="Consolas"/>
                <a:ea typeface="Times New Roman" panose="02020603050405020304" pitchFamily="18" charset="0"/>
                <a:cs typeface="Courier New"/>
              </a:rPr>
              <a:t>:</a:t>
            </a:r>
            <a:r>
              <a:rPr kumimoji="0" lang="fr-FR" altLang="fr-FR" sz="1200" b="0" i="0" u="none" strike="noStrike" cap="none" normalizeH="0" baseline="0" err="1">
                <a:ln>
                  <a:noFill/>
                </a:ln>
                <a:solidFill>
                  <a:srgbClr val="E6DB74"/>
                </a:solidFill>
                <a:effectLst/>
                <a:latin typeface="Consolas"/>
                <a:ea typeface="Times New Roman" panose="02020603050405020304" pitchFamily="18" charset="0"/>
                <a:cs typeface="Courier New"/>
              </a:rPr>
              <a:t>nth-child</a:t>
            </a:r>
            <a:r>
              <a:rPr kumimoji="0" lang="fr-FR" altLang="fr-FR" sz="1200" b="0" i="0" u="none" strike="noStrike" cap="none" normalizeH="0" baseline="0">
                <a:ln>
                  <a:noFill/>
                </a:ln>
                <a:solidFill>
                  <a:srgbClr val="F8F8F2"/>
                </a:solidFill>
                <a:effectLst/>
                <a:latin typeface="Consolas"/>
                <a:ea typeface="Times New Roman" panose="02020603050405020304" pitchFamily="18" charset="0"/>
                <a:cs typeface="Courier New"/>
              </a:rPr>
              <a:t>(</a:t>
            </a:r>
            <a:r>
              <a:rPr kumimoji="0" lang="fr-FR" altLang="fr-FR" sz="1200" b="0" i="0" u="none" strike="noStrike" cap="none" normalizeH="0" baseline="0">
                <a:ln>
                  <a:noFill/>
                </a:ln>
                <a:solidFill>
                  <a:srgbClr val="AE81FF"/>
                </a:solidFill>
                <a:effectLst/>
                <a:latin typeface="Consolas"/>
                <a:ea typeface="Times New Roman" panose="02020603050405020304" pitchFamily="18" charset="0"/>
                <a:cs typeface="Courier New"/>
              </a:rPr>
              <a:t>2</a:t>
            </a:r>
            <a:r>
              <a:rPr kumimoji="0" lang="fr-FR" altLang="fr-FR" sz="1200" b="0" i="0" u="none" strike="noStrike" cap="none" normalizeH="0" baseline="0">
                <a:ln>
                  <a:noFill/>
                </a:ln>
                <a:solidFill>
                  <a:srgbClr val="F8F8F2"/>
                </a:solidFill>
                <a:effectLst/>
                <a:latin typeface="Consolas"/>
                <a:ea typeface="Times New Roman" panose="02020603050405020304" pitchFamily="18" charset="0"/>
                <a:cs typeface="Courier New"/>
              </a:rPr>
              <a:t>) /* sélection du 2</a:t>
            </a:r>
            <a:r>
              <a:rPr kumimoji="0" lang="fr-FR" altLang="fr-FR" sz="1200" b="0" i="0" u="none" strike="noStrike" cap="none" normalizeH="0" baseline="30000">
                <a:ln>
                  <a:noFill/>
                </a:ln>
                <a:solidFill>
                  <a:srgbClr val="F8F8F2"/>
                </a:solidFill>
                <a:effectLst/>
                <a:latin typeface="Consolas"/>
                <a:ea typeface="Times New Roman" panose="02020603050405020304" pitchFamily="18" charset="0"/>
                <a:cs typeface="Courier New"/>
              </a:rPr>
              <a:t>ème</a:t>
            </a:r>
            <a:r>
              <a:rPr kumimoji="0" lang="fr-FR" altLang="fr-FR" sz="1200" b="0" i="0" u="none" strike="noStrike" cap="none" normalizeH="0" baseline="0">
                <a:ln>
                  <a:noFill/>
                </a:ln>
                <a:solidFill>
                  <a:srgbClr val="F8F8F2"/>
                </a:solidFill>
                <a:effectLst/>
                <a:latin typeface="Consolas"/>
                <a:ea typeface="Times New Roman" panose="02020603050405020304" pitchFamily="18" charset="0"/>
                <a:cs typeface="Courier New"/>
              </a:rPr>
              <a:t> enfant du conteneur */</a:t>
            </a:r>
            <a:endParaRPr kumimoji="0" lang="fr-FR" altLang="fr-FR" sz="800" b="0" i="0" u="none" strike="noStrike" cap="none" normalizeH="0" baseline="0">
              <a:ln>
                <a:noFill/>
              </a:ln>
              <a:solidFill>
                <a:schemeClr val="tx1"/>
              </a:solidFill>
              <a:effectLst/>
              <a:latin typeface="Consolas"/>
              <a:cs typeface="Courier New"/>
            </a:endParaRPr>
          </a:p>
          <a:p>
            <a:pPr marL="0" marR="0" lvl="0" indent="0" algn="l" defTabSz="914400" rtl="0" eaLnBrk="0" fontAlgn="base" latinLnBrk="0" hangingPunct="0">
              <a:lnSpc>
                <a:spcPct val="100000"/>
              </a:lnSpc>
              <a:spcBef>
                <a:spcPct val="0"/>
              </a:spcBef>
              <a:spcAft>
                <a:spcPct val="0"/>
              </a:spcAft>
              <a:buClrTx/>
              <a:buSzTx/>
              <a:buFontTx/>
              <a:buNone/>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fr-FR" altLang="fr-FR" sz="1200" b="0" i="0" u="none" strike="noStrike" cap="none" normalizeH="0" baseline="0">
                <a:ln>
                  <a:noFill/>
                </a:ln>
                <a:solidFill>
                  <a:srgbClr val="F8F8F2"/>
                </a:solidFill>
                <a:effectLst/>
                <a:latin typeface="Consolas"/>
                <a:ea typeface="Times New Roman" panose="02020603050405020304" pitchFamily="18" charset="0"/>
                <a:cs typeface="Courier New"/>
              </a:rPr>
              <a:t>{</a:t>
            </a:r>
            <a:endParaRPr kumimoji="0" lang="fr-FR" altLang="fr-FR" sz="800" b="0" i="0" u="none" strike="noStrike" cap="none" normalizeH="0" baseline="0">
              <a:ln>
                <a:noFill/>
              </a:ln>
              <a:solidFill>
                <a:schemeClr val="tx1"/>
              </a:solidFill>
              <a:effectLst/>
              <a:latin typeface="Consolas"/>
              <a:cs typeface="Courier New"/>
            </a:endParaRPr>
          </a:p>
          <a:p>
            <a:r>
              <a:rPr lang="fr-FR" altLang="fr-FR" sz="1200">
                <a:solidFill>
                  <a:srgbClr val="F8F8F2"/>
                </a:solidFill>
                <a:latin typeface="Consolas"/>
                <a:ea typeface="Times New Roman" panose="02020603050405020304" pitchFamily="18" charset="0"/>
                <a:cs typeface="Courier New"/>
              </a:rPr>
              <a:t>   </a:t>
            </a:r>
            <a:r>
              <a:rPr kumimoji="0" lang="fr-FR" altLang="fr-FR" sz="1200" b="0" i="0" u="none" strike="noStrike" cap="none" normalizeH="0" baseline="0">
                <a:ln>
                  <a:noFill/>
                </a:ln>
                <a:solidFill>
                  <a:srgbClr val="F8F8F2"/>
                </a:solidFill>
                <a:effectLst/>
                <a:latin typeface="Consolas"/>
                <a:ea typeface="Times New Roman" panose="02020603050405020304" pitchFamily="18" charset="0"/>
                <a:cs typeface="Courier New"/>
              </a:rPr>
              <a:t> </a:t>
            </a:r>
            <a:r>
              <a:rPr kumimoji="0" lang="fr-FR" altLang="fr-FR" sz="1200" b="0" i="1" u="none" strike="noStrike" cap="none" normalizeH="0" baseline="0" err="1">
                <a:ln>
                  <a:noFill/>
                </a:ln>
                <a:solidFill>
                  <a:srgbClr val="66D9EF"/>
                </a:solidFill>
                <a:effectLst/>
                <a:latin typeface="Consolas"/>
                <a:ea typeface="Times New Roman" panose="02020603050405020304" pitchFamily="18" charset="0"/>
                <a:cs typeface="Courier New"/>
              </a:rPr>
              <a:t>flex</a:t>
            </a:r>
            <a:r>
              <a:rPr kumimoji="0" lang="fr-FR" altLang="fr-FR" sz="1200" b="0" i="0" u="none" strike="noStrike" cap="none" normalizeH="0" baseline="0">
                <a:ln>
                  <a:noFill/>
                </a:ln>
                <a:solidFill>
                  <a:srgbClr val="F8F8F2"/>
                </a:solidFill>
                <a:effectLst/>
                <a:latin typeface="Consolas"/>
                <a:ea typeface="Times New Roman" panose="02020603050405020304" pitchFamily="18" charset="0"/>
                <a:cs typeface="Courier New"/>
              </a:rPr>
              <a:t>: </a:t>
            </a:r>
            <a:r>
              <a:rPr kumimoji="0" lang="fr-FR" altLang="fr-FR" sz="1200" b="0" i="0" u="none" strike="noStrike" cap="none" normalizeH="0" baseline="0">
                <a:ln>
                  <a:noFill/>
                </a:ln>
                <a:solidFill>
                  <a:srgbClr val="AE81FF"/>
                </a:solidFill>
                <a:effectLst/>
                <a:latin typeface="Consolas"/>
                <a:ea typeface="Times New Roman" panose="02020603050405020304" pitchFamily="18" charset="0"/>
                <a:cs typeface="Courier New"/>
              </a:rPr>
              <a:t>1</a:t>
            </a:r>
            <a:r>
              <a:rPr kumimoji="0" lang="fr-FR" altLang="fr-FR" sz="1200" b="0" i="0" u="none" strike="noStrike" cap="none" normalizeH="0" baseline="0">
                <a:ln>
                  <a:noFill/>
                </a:ln>
                <a:solidFill>
                  <a:srgbClr val="F8F8F2"/>
                </a:solidFill>
                <a:effectLst/>
                <a:latin typeface="Consolas"/>
                <a:ea typeface="Times New Roman" panose="02020603050405020304" pitchFamily="18" charset="0"/>
                <a:cs typeface="Courier New"/>
              </a:rPr>
              <a:t>;</a:t>
            </a:r>
            <a:endParaRPr kumimoji="0" lang="fr-FR" altLang="fr-FR" sz="800" b="0" i="0" u="none" strike="noStrike" cap="none" normalizeH="0" baseline="0">
              <a:ln>
                <a:noFill/>
              </a:ln>
              <a:solidFill>
                <a:schemeClr val="tx1"/>
              </a:solidFill>
              <a:effectLst/>
              <a:latin typeface="Consolas"/>
              <a:cs typeface="Courier New"/>
            </a:endParaRPr>
          </a:p>
          <a:p>
            <a:pPr marL="0" marR="0" lvl="0" indent="0" algn="l" defTabSz="914400" rtl="0" eaLnBrk="0" fontAlgn="base" latinLnBrk="0" hangingPunct="0">
              <a:lnSpc>
                <a:spcPct val="100000"/>
              </a:lnSpc>
              <a:spcBef>
                <a:spcPct val="0"/>
              </a:spcBef>
              <a:spcAft>
                <a:spcPct val="0"/>
              </a:spcAft>
              <a:buClrTx/>
              <a:buSzTx/>
              <a:buFontTx/>
              <a:buNone/>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fr-FR" altLang="fr-FR" sz="1200" b="0" i="0" u="none" strike="noStrike" cap="none" normalizeH="0" baseline="0">
                <a:ln>
                  <a:noFill/>
                </a:ln>
                <a:solidFill>
                  <a:srgbClr val="F8F8F2"/>
                </a:solidFill>
                <a:effectLst/>
                <a:latin typeface="Consolas"/>
                <a:ea typeface="Times New Roman" panose="02020603050405020304" pitchFamily="18" charset="0"/>
                <a:cs typeface="Courier New"/>
              </a:rPr>
              <a:t>}</a:t>
            </a:r>
            <a:endParaRPr kumimoji="0" lang="fr-FR" altLang="fr-FR" sz="800" b="0" i="0" u="none" strike="noStrike" cap="none" normalizeH="0" baseline="0">
              <a:ln>
                <a:noFill/>
              </a:ln>
              <a:solidFill>
                <a:schemeClr val="tx1"/>
              </a:solidFill>
              <a:effectLst/>
              <a:latin typeface="Consolas"/>
              <a:cs typeface="Courier New"/>
            </a:endParaRPr>
          </a:p>
          <a:p>
            <a:pPr marL="0" marR="0" lvl="0" indent="0" algn="l" defTabSz="914400" rtl="0" eaLnBrk="0" fontAlgn="base" latinLnBrk="0" hangingPunct="0">
              <a:lnSpc>
                <a:spcPct val="100000"/>
              </a:lnSpc>
              <a:spcBef>
                <a:spcPct val="0"/>
              </a:spcBef>
              <a:spcAft>
                <a:spcPct val="0"/>
              </a:spcAft>
              <a:buClrTx/>
              <a:buSzTx/>
              <a:buFontTx/>
              <a:buNone/>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endParaRPr kumimoji="0" lang="fr-FR" altLang="fr-FR" sz="1800" b="0" i="0" u="none" strike="noStrike" cap="none" normalizeH="0" baseline="0">
              <a:ln>
                <a:noFill/>
              </a:ln>
              <a:solidFill>
                <a:schemeClr val="tx1"/>
              </a:solidFill>
              <a:effectLst/>
              <a:latin typeface="Arial" panose="020B0604020202020204" pitchFamily="34" charset="0"/>
            </a:endParaRPr>
          </a:p>
        </p:txBody>
      </p:sp>
      <p:pic>
        <p:nvPicPr>
          <p:cNvPr id="10" name="Image 15" descr="Le second élément s'étire pour prendre tout l'espace">
            <a:extLst>
              <a:ext uri="{FF2B5EF4-FFF2-40B4-BE49-F238E27FC236}">
                <a16:creationId xmlns:a16="http://schemas.microsoft.com/office/drawing/2014/main" id="{2C802BDE-A494-9337-F759-4E826E46F9E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71825" y="4225304"/>
            <a:ext cx="5848350" cy="928688"/>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3">
            <a:extLst>
              <a:ext uri="{FF2B5EF4-FFF2-40B4-BE49-F238E27FC236}">
                <a16:creationId xmlns:a16="http://schemas.microsoft.com/office/drawing/2014/main" id="{7930026F-1AD5-B0A8-D2E8-D6A78162313C}"/>
              </a:ext>
            </a:extLst>
          </p:cNvPr>
          <p:cNvSpPr>
            <a:spLocks noChangeArrowheads="1"/>
          </p:cNvSpPr>
          <p:nvPr/>
        </p:nvSpPr>
        <p:spPr bwMode="auto">
          <a:xfrm>
            <a:off x="3691464" y="5635302"/>
            <a:ext cx="4809073"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a:ln>
                  <a:noFill/>
                </a:ln>
                <a:effectLst/>
                <a:latin typeface="Calibri"/>
                <a:ea typeface="Times New Roman" panose="02020603050405020304" pitchFamily="18" charset="0"/>
                <a:cs typeface="Calibri"/>
              </a:rPr>
              <a:t>Le deuxième élément s'étire pour prendre tout l'espace</a:t>
            </a:r>
            <a:endParaRPr lang="fr-FR" altLang="fr-FR" sz="1600" b="0" i="0" u="none" strike="noStrike" cap="none" normalizeH="0" baseline="0">
              <a:ln>
                <a:noFill/>
              </a:ln>
              <a:effectLst/>
              <a:latin typeface="Times New Roman"/>
              <a:ea typeface="Calibri"/>
              <a:cs typeface="Calibri"/>
            </a:endParaRPr>
          </a:p>
        </p:txBody>
      </p:sp>
    </p:spTree>
    <p:extLst>
      <p:ext uri="{BB962C8B-B14F-4D97-AF65-F5344CB8AC3E}">
        <p14:creationId xmlns:p14="http://schemas.microsoft.com/office/powerpoint/2010/main" val="227257527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Connecteur droit 12">
            <a:extLst>
              <a:ext uri="{FF2B5EF4-FFF2-40B4-BE49-F238E27FC236}">
                <a16:creationId xmlns:a16="http://schemas.microsoft.com/office/drawing/2014/main" id="{7F409621-235B-42B7-8C57-C671A5B850E8}"/>
              </a:ext>
              <a:ext uri="{C183D7F6-B498-43B3-948B-1728B52AA6E4}">
                <adec:decorative xmlns:adec="http://schemas.microsoft.com/office/drawing/2017/decorative" val="1"/>
              </a:ext>
            </a:extLst>
          </p:cNvPr>
          <p:cNvCxnSpPr>
            <a:cxnSpLocks/>
          </p:cNvCxnSpPr>
          <p:nvPr/>
        </p:nvCxnSpPr>
        <p:spPr>
          <a:xfrm>
            <a:off x="240908" y="6459681"/>
            <a:ext cx="0" cy="398319"/>
          </a:xfrm>
          <a:prstGeom prst="line">
            <a:avLst/>
          </a:prstGeom>
          <a:ln w="139700">
            <a:solidFill>
              <a:schemeClr val="accent2"/>
            </a:solidFill>
            <a:prstDash val="solid"/>
          </a:ln>
        </p:spPr>
        <p:style>
          <a:lnRef idx="1">
            <a:schemeClr val="accent1"/>
          </a:lnRef>
          <a:fillRef idx="0">
            <a:schemeClr val="accent1"/>
          </a:fillRef>
          <a:effectRef idx="0">
            <a:schemeClr val="accent1"/>
          </a:effectRef>
          <a:fontRef idx="minor">
            <a:schemeClr val="tx1"/>
          </a:fontRef>
        </p:style>
      </p:cxnSp>
      <p:grpSp>
        <p:nvGrpSpPr>
          <p:cNvPr id="13" name="Groupe 12">
            <a:extLst>
              <a:ext uri="{FF2B5EF4-FFF2-40B4-BE49-F238E27FC236}">
                <a16:creationId xmlns:a16="http://schemas.microsoft.com/office/drawing/2014/main" id="{85DCF745-39CA-459B-8ACF-F7DEC90EFF33}"/>
              </a:ext>
              <a:ext uri="{C183D7F6-B498-43B3-948B-1728B52AA6E4}">
                <adec:decorative xmlns:adec="http://schemas.microsoft.com/office/drawing/2017/decorative" val="1"/>
              </a:ext>
            </a:extLst>
          </p:cNvPr>
          <p:cNvGrpSpPr/>
          <p:nvPr/>
        </p:nvGrpSpPr>
        <p:grpSpPr>
          <a:xfrm>
            <a:off x="9233656" y="-30668"/>
            <a:ext cx="2958344" cy="565210"/>
            <a:chOff x="1216702" y="-785818"/>
            <a:chExt cx="6391124" cy="1384729"/>
          </a:xfrm>
        </p:grpSpPr>
        <p:sp>
          <p:nvSpPr>
            <p:cNvPr id="14" name="Rectangle 1">
              <a:extLst>
                <a:ext uri="{FF2B5EF4-FFF2-40B4-BE49-F238E27FC236}">
                  <a16:creationId xmlns:a16="http://schemas.microsoft.com/office/drawing/2014/main" id="{1DD38E9F-DD41-498F-8651-C39F97B54463}"/>
                </a:ext>
              </a:extLst>
            </p:cNvPr>
            <p:cNvSpPr/>
            <p:nvPr/>
          </p:nvSpPr>
          <p:spPr>
            <a:xfrm>
              <a:off x="1216702" y="-755745"/>
              <a:ext cx="2792437" cy="728927"/>
            </a:xfrm>
            <a:custGeom>
              <a:avLst/>
              <a:gdLst>
                <a:gd name="connsiteX0" fmla="*/ 0 w 2778276"/>
                <a:gd name="connsiteY0" fmla="*/ 0 h 471777"/>
                <a:gd name="connsiteX1" fmla="*/ 2778276 w 2778276"/>
                <a:gd name="connsiteY1" fmla="*/ 0 h 471777"/>
                <a:gd name="connsiteX2" fmla="*/ 2778276 w 2778276"/>
                <a:gd name="connsiteY2" fmla="*/ 471777 h 471777"/>
                <a:gd name="connsiteX3" fmla="*/ 0 w 2778276"/>
                <a:gd name="connsiteY3" fmla="*/ 471777 h 471777"/>
                <a:gd name="connsiteX4" fmla="*/ 0 w 2778276"/>
                <a:gd name="connsiteY4" fmla="*/ 0 h 471777"/>
                <a:gd name="connsiteX0" fmla="*/ 0 w 2778276"/>
                <a:gd name="connsiteY0" fmla="*/ 0 h 499912"/>
                <a:gd name="connsiteX1" fmla="*/ 2778276 w 2778276"/>
                <a:gd name="connsiteY1" fmla="*/ 0 h 499912"/>
                <a:gd name="connsiteX2" fmla="*/ 2778276 w 2778276"/>
                <a:gd name="connsiteY2" fmla="*/ 471777 h 499912"/>
                <a:gd name="connsiteX3" fmla="*/ 576775 w 2778276"/>
                <a:gd name="connsiteY3" fmla="*/ 499912 h 499912"/>
                <a:gd name="connsiteX4" fmla="*/ 0 w 2778276"/>
                <a:gd name="connsiteY4" fmla="*/ 0 h 499912"/>
                <a:gd name="connsiteX0" fmla="*/ 0 w 2792344"/>
                <a:gd name="connsiteY0" fmla="*/ 0 h 514001"/>
                <a:gd name="connsiteX1" fmla="*/ 2778276 w 2792344"/>
                <a:gd name="connsiteY1" fmla="*/ 0 h 514001"/>
                <a:gd name="connsiteX2" fmla="*/ 2792344 w 2792344"/>
                <a:gd name="connsiteY2" fmla="*/ 514001 h 514001"/>
                <a:gd name="connsiteX3" fmla="*/ 576775 w 2792344"/>
                <a:gd name="connsiteY3" fmla="*/ 499912 h 514001"/>
                <a:gd name="connsiteX4" fmla="*/ 0 w 2792344"/>
                <a:gd name="connsiteY4" fmla="*/ 0 h 514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2344" h="514001">
                  <a:moveTo>
                    <a:pt x="0" y="0"/>
                  </a:moveTo>
                  <a:lnTo>
                    <a:pt x="2778276" y="0"/>
                  </a:lnTo>
                  <a:lnTo>
                    <a:pt x="2792344" y="514001"/>
                  </a:lnTo>
                  <a:lnTo>
                    <a:pt x="576775" y="499912"/>
                  </a:lnTo>
                  <a:lnTo>
                    <a:pt x="0" y="0"/>
                  </a:lnTo>
                  <a:close/>
                </a:path>
              </a:pathLst>
            </a:custGeom>
            <a:solidFill>
              <a:srgbClr val="EE740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fr-FR">
                <a:solidFill>
                  <a:srgbClr val="00366C"/>
                </a:solidFill>
              </a:endParaRPr>
            </a:p>
          </p:txBody>
        </p:sp>
        <p:sp>
          <p:nvSpPr>
            <p:cNvPr id="15" name="Rectangle 2">
              <a:extLst>
                <a:ext uri="{FF2B5EF4-FFF2-40B4-BE49-F238E27FC236}">
                  <a16:creationId xmlns:a16="http://schemas.microsoft.com/office/drawing/2014/main" id="{ADAB0AEC-795E-4826-A0D6-2720A6B5F17E}"/>
                </a:ext>
              </a:extLst>
            </p:cNvPr>
            <p:cNvSpPr/>
            <p:nvPr/>
          </p:nvSpPr>
          <p:spPr>
            <a:xfrm>
              <a:off x="1968078" y="-785818"/>
              <a:ext cx="5639748" cy="1384729"/>
            </a:xfrm>
            <a:custGeom>
              <a:avLst/>
              <a:gdLst>
                <a:gd name="connsiteX0" fmla="*/ 0 w 4000500"/>
                <a:gd name="connsiteY0" fmla="*/ 0 h 800100"/>
                <a:gd name="connsiteX1" fmla="*/ 4000500 w 4000500"/>
                <a:gd name="connsiteY1" fmla="*/ 0 h 800100"/>
                <a:gd name="connsiteX2" fmla="*/ 4000500 w 4000500"/>
                <a:gd name="connsiteY2" fmla="*/ 800100 h 800100"/>
                <a:gd name="connsiteX3" fmla="*/ 0 w 4000500"/>
                <a:gd name="connsiteY3" fmla="*/ 800100 h 800100"/>
                <a:gd name="connsiteX4" fmla="*/ 0 w 4000500"/>
                <a:gd name="connsiteY4" fmla="*/ 0 h 800100"/>
                <a:gd name="connsiteX0" fmla="*/ 0 w 4000500"/>
                <a:gd name="connsiteY0" fmla="*/ 0 h 800100"/>
                <a:gd name="connsiteX1" fmla="*/ 4000500 w 4000500"/>
                <a:gd name="connsiteY1" fmla="*/ 0 h 800100"/>
                <a:gd name="connsiteX2" fmla="*/ 4000500 w 4000500"/>
                <a:gd name="connsiteY2" fmla="*/ 800100 h 800100"/>
                <a:gd name="connsiteX3" fmla="*/ 792480 w 4000500"/>
                <a:gd name="connsiteY3" fmla="*/ 800100 h 800100"/>
                <a:gd name="connsiteX4" fmla="*/ 0 w 4000500"/>
                <a:gd name="connsiteY4" fmla="*/ 0 h 800100"/>
                <a:gd name="connsiteX0" fmla="*/ 0 w 4428566"/>
                <a:gd name="connsiteY0" fmla="*/ 0 h 806393"/>
                <a:gd name="connsiteX1" fmla="*/ 4000500 w 4428566"/>
                <a:gd name="connsiteY1" fmla="*/ 0 h 806393"/>
                <a:gd name="connsiteX2" fmla="*/ 4428566 w 4428566"/>
                <a:gd name="connsiteY2" fmla="*/ 806393 h 806393"/>
                <a:gd name="connsiteX3" fmla="*/ 792480 w 4428566"/>
                <a:gd name="connsiteY3" fmla="*/ 800100 h 806393"/>
                <a:gd name="connsiteX4" fmla="*/ 0 w 4428566"/>
                <a:gd name="connsiteY4" fmla="*/ 0 h 806393"/>
                <a:gd name="connsiteX0" fmla="*/ 0 w 4428566"/>
                <a:gd name="connsiteY0" fmla="*/ 0 h 806393"/>
                <a:gd name="connsiteX1" fmla="*/ 4428566 w 4428566"/>
                <a:gd name="connsiteY1" fmla="*/ 7035 h 806393"/>
                <a:gd name="connsiteX2" fmla="*/ 4428566 w 4428566"/>
                <a:gd name="connsiteY2" fmla="*/ 806393 h 806393"/>
                <a:gd name="connsiteX3" fmla="*/ 792480 w 4428566"/>
                <a:gd name="connsiteY3" fmla="*/ 800100 h 806393"/>
                <a:gd name="connsiteX4" fmla="*/ 0 w 4428566"/>
                <a:gd name="connsiteY4" fmla="*/ 0 h 8063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28566" h="806393">
                  <a:moveTo>
                    <a:pt x="0" y="0"/>
                  </a:moveTo>
                  <a:lnTo>
                    <a:pt x="4428566" y="7035"/>
                  </a:lnTo>
                  <a:lnTo>
                    <a:pt x="4428566" y="806393"/>
                  </a:lnTo>
                  <a:lnTo>
                    <a:pt x="792480" y="800100"/>
                  </a:lnTo>
                  <a:lnTo>
                    <a:pt x="0" y="0"/>
                  </a:lnTo>
                  <a:close/>
                </a:path>
              </a:pathLst>
            </a:custGeom>
            <a:solidFill>
              <a:srgbClr val="0B84FF"/>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nSpc>
                  <a:spcPct val="120000"/>
                </a:lnSpc>
                <a:spcBef>
                  <a:spcPts val="200"/>
                </a:spcBef>
              </a:pPr>
              <a:r>
                <a:rPr lang="fr-FR" sz="1000" kern="1000">
                  <a:solidFill>
                    <a:srgbClr val="00366C"/>
                  </a:solidFill>
                  <a:effectLst/>
                  <a:ea typeface="Calibri" panose="020F0502020204030204" pitchFamily="34" charset="0"/>
                  <a:cs typeface="Times New Roman" panose="02020603050405020304" pitchFamily="18" charset="0"/>
                </a:rPr>
                <a:t> </a:t>
              </a:r>
            </a:p>
          </p:txBody>
        </p:sp>
      </p:grpSp>
      <p:pic>
        <p:nvPicPr>
          <p:cNvPr id="16" name="Graphique 218">
            <a:extLst>
              <a:ext uri="{FF2B5EF4-FFF2-40B4-BE49-F238E27FC236}">
                <a16:creationId xmlns:a16="http://schemas.microsoft.com/office/drawing/2014/main" id="{797E772C-3E32-4DC4-9154-2641BFB9AA2D}"/>
              </a:ext>
            </a:extLst>
          </p:cNvPr>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40909" y="193345"/>
            <a:ext cx="1424861" cy="311868"/>
          </a:xfrm>
          <a:prstGeom prst="rect">
            <a:avLst/>
          </a:prstGeom>
        </p:spPr>
      </p:pic>
      <p:sp>
        <p:nvSpPr>
          <p:cNvPr id="17" name="Zone de texte 2">
            <a:extLst>
              <a:ext uri="{FF2B5EF4-FFF2-40B4-BE49-F238E27FC236}">
                <a16:creationId xmlns:a16="http://schemas.microsoft.com/office/drawing/2014/main" id="{BB37616C-272E-47F1-863A-B2C92FBE80F3}"/>
              </a:ext>
            </a:extLst>
          </p:cNvPr>
          <p:cNvSpPr txBox="1">
            <a:spLocks noChangeArrowheads="1"/>
          </p:cNvSpPr>
          <p:nvPr/>
        </p:nvSpPr>
        <p:spPr bwMode="auto">
          <a:xfrm>
            <a:off x="10440745" y="130371"/>
            <a:ext cx="18367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spcBef>
                <a:spcPct val="0"/>
              </a:spcBef>
              <a:spcAft>
                <a:spcPct val="0"/>
              </a:spcAft>
            </a:pPr>
            <a:r>
              <a:rPr lang="fr-FR">
                <a:solidFill>
                  <a:schemeClr val="bg1"/>
                </a:solidFill>
                <a:latin typeface="Arial"/>
                <a:cs typeface="Arial"/>
              </a:rPr>
              <a:t>Atelier 2 HTML</a:t>
            </a:r>
            <a:endParaRPr lang="en-US">
              <a:solidFill>
                <a:schemeClr val="bg1"/>
              </a:solidFill>
            </a:endParaRPr>
          </a:p>
        </p:txBody>
      </p:sp>
      <p:cxnSp>
        <p:nvCxnSpPr>
          <p:cNvPr id="21" name="Connecteur droit 12">
            <a:extLst>
              <a:ext uri="{FF2B5EF4-FFF2-40B4-BE49-F238E27FC236}">
                <a16:creationId xmlns:a16="http://schemas.microsoft.com/office/drawing/2014/main" id="{2FD4896E-C3EA-4312-B8B9-061395FD30B9}"/>
              </a:ext>
              <a:ext uri="{C183D7F6-B498-43B3-948B-1728B52AA6E4}">
                <adec:decorative xmlns:adec="http://schemas.microsoft.com/office/drawing/2017/decorative" val="1"/>
              </a:ext>
            </a:extLst>
          </p:cNvPr>
          <p:cNvCxnSpPr>
            <a:cxnSpLocks/>
          </p:cNvCxnSpPr>
          <p:nvPr/>
        </p:nvCxnSpPr>
        <p:spPr>
          <a:xfrm>
            <a:off x="10526228" y="71037"/>
            <a:ext cx="1416204" cy="0"/>
          </a:xfrm>
          <a:prstGeom prst="line">
            <a:avLst/>
          </a:prstGeom>
          <a:ln w="57150">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25" name="Espace réservé du numéro de diapositive 24">
            <a:extLst>
              <a:ext uri="{FF2B5EF4-FFF2-40B4-BE49-F238E27FC236}">
                <a16:creationId xmlns:a16="http://schemas.microsoft.com/office/drawing/2014/main" id="{6BFAE7BC-893E-4B9B-AB04-BFD3DE9B75A1}"/>
              </a:ext>
            </a:extLst>
          </p:cNvPr>
          <p:cNvSpPr>
            <a:spLocks noGrp="1"/>
          </p:cNvSpPr>
          <p:nvPr>
            <p:ph type="sldNum" sz="quarter" idx="12"/>
          </p:nvPr>
        </p:nvSpPr>
        <p:spPr/>
        <p:txBody>
          <a:bodyPr/>
          <a:lstStyle/>
          <a:p>
            <a:r>
              <a:rPr lang="fr-FR">
                <a:cs typeface="Calibri"/>
              </a:rPr>
              <a:t>94</a:t>
            </a:r>
          </a:p>
        </p:txBody>
      </p:sp>
      <p:sp>
        <p:nvSpPr>
          <p:cNvPr id="3" name="TextBox 2">
            <a:extLst>
              <a:ext uri="{FF2B5EF4-FFF2-40B4-BE49-F238E27FC236}">
                <a16:creationId xmlns:a16="http://schemas.microsoft.com/office/drawing/2014/main" id="{300F317F-220A-C48E-5C15-8F401C4C2259}"/>
              </a:ext>
            </a:extLst>
          </p:cNvPr>
          <p:cNvSpPr txBox="1"/>
          <p:nvPr/>
        </p:nvSpPr>
        <p:spPr>
          <a:xfrm>
            <a:off x="3094404" y="367690"/>
            <a:ext cx="5994400" cy="41395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lnSpc>
                <a:spcPct val="110000"/>
              </a:lnSpc>
              <a:spcBef>
                <a:spcPts val="1200"/>
              </a:spcBef>
              <a:spcAft>
                <a:spcPts val="200"/>
              </a:spcAft>
            </a:pPr>
            <a:r>
              <a:rPr lang="fr-FR" sz="2000" b="1">
                <a:cs typeface="Calibri"/>
              </a:rPr>
              <a:t>Découverte du CSS et application</a:t>
            </a:r>
          </a:p>
        </p:txBody>
      </p:sp>
      <p:sp>
        <p:nvSpPr>
          <p:cNvPr id="4" name="Espace réservé du contenu 2">
            <a:extLst>
              <a:ext uri="{FF2B5EF4-FFF2-40B4-BE49-F238E27FC236}">
                <a16:creationId xmlns:a16="http://schemas.microsoft.com/office/drawing/2014/main" id="{A89E0A5D-996B-19E8-94DB-84BF450C7363}"/>
              </a:ext>
            </a:extLst>
          </p:cNvPr>
          <p:cNvSpPr txBox="1">
            <a:spLocks/>
          </p:cNvSpPr>
          <p:nvPr/>
        </p:nvSpPr>
        <p:spPr>
          <a:xfrm>
            <a:off x="1487365" y="875690"/>
            <a:ext cx="9213850" cy="393700"/>
          </a:xfrm>
          <a:prstGeom prst="rect">
            <a:avLst/>
          </a:prstGeom>
        </p:spPr>
        <p:txBody>
          <a:bodyPr lIns="91440" tIns="45720" rIns="91440" bIns="45720" anchor="t">
            <a:normAutofit fontScale="92500" lnSpcReduction="10000"/>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fr-FR" b="1" noProof="1">
                <a:solidFill>
                  <a:schemeClr val="accent1"/>
                </a:solidFill>
                <a:cs typeface="Calibri"/>
              </a:rPr>
              <a:t>Flexbox</a:t>
            </a:r>
            <a:r>
              <a:rPr lang="fr-FR" b="1">
                <a:solidFill>
                  <a:schemeClr val="accent1"/>
                </a:solidFill>
                <a:cs typeface="Calibri"/>
              </a:rPr>
              <a:t> : faire grossir ou maigrir</a:t>
            </a:r>
            <a:endParaRPr lang="fr-FR">
              <a:solidFill>
                <a:schemeClr val="accent1"/>
              </a:solidFill>
            </a:endParaRPr>
          </a:p>
          <a:p>
            <a:pPr marL="0" indent="0" algn="ctr">
              <a:buNone/>
            </a:pPr>
            <a:endParaRPr lang="fr-FR" b="1">
              <a:solidFill>
                <a:schemeClr val="accent1"/>
              </a:solidFill>
              <a:cs typeface="Calibri"/>
            </a:endParaRPr>
          </a:p>
        </p:txBody>
      </p:sp>
      <p:sp>
        <p:nvSpPr>
          <p:cNvPr id="2" name="ZoneTexte 1">
            <a:extLst>
              <a:ext uri="{FF2B5EF4-FFF2-40B4-BE49-F238E27FC236}">
                <a16:creationId xmlns:a16="http://schemas.microsoft.com/office/drawing/2014/main" id="{1374EC2F-5216-0A4D-A972-AA86520D59EA}"/>
              </a:ext>
            </a:extLst>
          </p:cNvPr>
          <p:cNvSpPr txBox="1"/>
          <p:nvPr/>
        </p:nvSpPr>
        <p:spPr>
          <a:xfrm>
            <a:off x="957385" y="1809750"/>
            <a:ext cx="10272589"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noProof="1">
                <a:latin typeface="Calibri"/>
                <a:ea typeface="Calibri"/>
                <a:cs typeface="Calibri"/>
              </a:rPr>
              <a:t>Le nombre que vous indiquez à la propriété flex indique dans quelle mesure il peut grossir par rapport aux autres.</a:t>
            </a:r>
            <a:endParaRPr lang="fr-FR" noProof="1">
              <a:ea typeface="+mn-lt"/>
              <a:cs typeface="+mn-lt"/>
            </a:endParaRPr>
          </a:p>
          <a:p>
            <a:endParaRPr lang="fr-FR" noProof="1">
              <a:latin typeface="Calibri"/>
              <a:ea typeface="Calibri"/>
              <a:cs typeface="Calibri"/>
            </a:endParaRPr>
          </a:p>
        </p:txBody>
      </p:sp>
      <p:sp>
        <p:nvSpPr>
          <p:cNvPr id="6" name="Rectangle 3">
            <a:extLst>
              <a:ext uri="{FF2B5EF4-FFF2-40B4-BE49-F238E27FC236}">
                <a16:creationId xmlns:a16="http://schemas.microsoft.com/office/drawing/2014/main" id="{1A22C6A1-989E-238E-DFC9-12508CA4A3AF}"/>
              </a:ext>
            </a:extLst>
          </p:cNvPr>
          <p:cNvSpPr>
            <a:spLocks noChangeArrowheads="1"/>
          </p:cNvSpPr>
          <p:nvPr/>
        </p:nvSpPr>
        <p:spPr bwMode="auto">
          <a:xfrm>
            <a:off x="3681694" y="6089500"/>
            <a:ext cx="4809073"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a:ln>
                  <a:noFill/>
                </a:ln>
                <a:effectLst/>
                <a:latin typeface="Calibri"/>
                <a:ea typeface="Times New Roman" panose="02020603050405020304" pitchFamily="18" charset="0"/>
                <a:cs typeface="Calibri"/>
              </a:rPr>
              <a:t>Le deuxième élément s'étire pour prendre tout l'espace</a:t>
            </a:r>
            <a:endParaRPr lang="fr-FR" altLang="fr-FR" sz="1600" b="0" i="0" u="none" strike="noStrike" cap="none" normalizeH="0" baseline="0">
              <a:ln>
                <a:noFill/>
              </a:ln>
              <a:effectLst/>
              <a:latin typeface="Calibri"/>
              <a:cs typeface="Calibri"/>
            </a:endParaRPr>
          </a:p>
        </p:txBody>
      </p:sp>
      <p:sp>
        <p:nvSpPr>
          <p:cNvPr id="9" name="Rectangle 2">
            <a:extLst>
              <a:ext uri="{FF2B5EF4-FFF2-40B4-BE49-F238E27FC236}">
                <a16:creationId xmlns:a16="http://schemas.microsoft.com/office/drawing/2014/main" id="{47585928-5978-2ED4-2D08-DC0CFC06B013}"/>
              </a:ext>
            </a:extLst>
          </p:cNvPr>
          <p:cNvSpPr>
            <a:spLocks noChangeArrowheads="1"/>
          </p:cNvSpPr>
          <p:nvPr/>
        </p:nvSpPr>
        <p:spPr bwMode="auto">
          <a:xfrm>
            <a:off x="3310183" y="2562968"/>
            <a:ext cx="5636479" cy="1446550"/>
          </a:xfrm>
          <a:prstGeom prst="rect">
            <a:avLst/>
          </a:prstGeom>
          <a:solidFill>
            <a:schemeClr val="tx1"/>
          </a:solidFill>
          <a:ln>
            <a:noFill/>
          </a:ln>
          <a:effec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defRPr>
                <a:solidFill>
                  <a:schemeClr val="tx1"/>
                </a:solidFill>
                <a:latin typeface="Arial" panose="020B0604020202020204" pitchFamily="34" charset="0"/>
              </a:defRPr>
            </a:lvl1pPr>
            <a:lvl2pPr eaLnBrk="0" fontAlgn="base" hangingPunct="0">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defRPr>
                <a:solidFill>
                  <a:schemeClr val="tx1"/>
                </a:solidFill>
                <a:latin typeface="Arial" panose="020B0604020202020204" pitchFamily="34" charset="0"/>
              </a:defRPr>
            </a:lvl2pPr>
            <a:lvl3pPr eaLnBrk="0" fontAlgn="base" hangingPunct="0">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defRPr>
                <a:solidFill>
                  <a:schemeClr val="tx1"/>
                </a:solidFill>
                <a:latin typeface="Arial" panose="020B0604020202020204" pitchFamily="34" charset="0"/>
              </a:defRPr>
            </a:lvl3pPr>
            <a:lvl4pPr eaLnBrk="0" fontAlgn="base" hangingPunct="0">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defRPr>
                <a:solidFill>
                  <a:schemeClr val="tx1"/>
                </a:solidFill>
                <a:latin typeface="Arial" panose="020B0604020202020204" pitchFamily="34" charset="0"/>
              </a:defRPr>
            </a:lvl4pPr>
            <a:lvl5pPr eaLnBrk="0" fontAlgn="base" hangingPunct="0">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defRPr>
                <a:solidFill>
                  <a:schemeClr val="tx1"/>
                </a:solidFill>
                <a:latin typeface="Arial" panose="020B0604020202020204" pitchFamily="34" charset="0"/>
              </a:defRPr>
            </a:lvl5pPr>
            <a:lvl6pPr eaLnBrk="0" fontAlgn="base" hangingPunct="0">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defRPr>
                <a:solidFill>
                  <a:schemeClr val="tx1"/>
                </a:solidFill>
                <a:latin typeface="Arial" panose="020B0604020202020204" pitchFamily="34" charset="0"/>
              </a:defRPr>
            </a:lvl6pPr>
            <a:lvl7pPr eaLnBrk="0" fontAlgn="base" hangingPunct="0">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defRPr>
                <a:solidFill>
                  <a:schemeClr val="tx1"/>
                </a:solidFill>
                <a:latin typeface="Arial" panose="020B0604020202020204" pitchFamily="34" charset="0"/>
              </a:defRPr>
            </a:lvl7pPr>
            <a:lvl8pPr eaLnBrk="0" fontAlgn="base" hangingPunct="0">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defRPr>
                <a:solidFill>
                  <a:schemeClr val="tx1"/>
                </a:solidFill>
                <a:latin typeface="Arial" panose="020B0604020202020204" pitchFamily="34" charset="0"/>
              </a:defRPr>
            </a:lvl8pPr>
            <a:lvl9pPr eaLnBrk="0" fontAlgn="base" hangingPunct="0">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defRPr>
                <a:solidFill>
                  <a:schemeClr val="tx1"/>
                </a:solidFill>
                <a:latin typeface="Arial" panose="020B0604020202020204" pitchFamily="34" charset="0"/>
              </a:defRPr>
            </a:lvl9pPr>
          </a:lstStyle>
          <a:p>
            <a:r>
              <a:rPr kumimoji="0" lang="fr-FR" altLang="fr-FR" sz="1100" b="0" i="0" u="none" strike="noStrike" cap="none" normalizeH="0" baseline="0" noProof="1">
                <a:ln>
                  <a:noFill/>
                </a:ln>
                <a:solidFill>
                  <a:srgbClr val="A6E22E"/>
                </a:solidFill>
                <a:effectLst/>
                <a:latin typeface="Consolas"/>
                <a:ea typeface="Times New Roman" panose="02020603050405020304" pitchFamily="18" charset="0"/>
                <a:cs typeface="Courier New"/>
              </a:rPr>
              <a:t>.element</a:t>
            </a:r>
            <a:r>
              <a:rPr lang="fr-FR" altLang="fr-FR" sz="1100" noProof="1">
                <a:solidFill>
                  <a:srgbClr val="A6E22E"/>
                </a:solidFill>
                <a:latin typeface="Consolas"/>
                <a:ea typeface="Times New Roman" panose="02020603050405020304" pitchFamily="18" charset="0"/>
                <a:cs typeface="Courier New"/>
              </a:rPr>
              <a:t> </a:t>
            </a:r>
            <a:r>
              <a:rPr kumimoji="0" lang="fr-FR" altLang="fr-FR" sz="1100" b="0" i="0" u="none" strike="noStrike" cap="none" normalizeH="0" baseline="0" noProof="1">
                <a:ln>
                  <a:noFill/>
                </a:ln>
                <a:solidFill>
                  <a:srgbClr val="E6DB74"/>
                </a:solidFill>
                <a:effectLst/>
                <a:latin typeface="Consolas"/>
                <a:ea typeface="Times New Roman" panose="02020603050405020304" pitchFamily="18" charset="0"/>
                <a:cs typeface="Courier New"/>
              </a:rPr>
              <a:t>:nth-child</a:t>
            </a:r>
            <a:r>
              <a:rPr kumimoji="0" lang="fr-FR" altLang="fr-FR" sz="1100" b="0" i="0" u="none" strike="noStrike" cap="none" normalizeH="0" baseline="0" noProof="1">
                <a:ln>
                  <a:noFill/>
                </a:ln>
                <a:solidFill>
                  <a:srgbClr val="F8F8F2"/>
                </a:solidFill>
                <a:effectLst/>
                <a:latin typeface="Consolas"/>
                <a:ea typeface="Times New Roman" panose="02020603050405020304" pitchFamily="18" charset="0"/>
                <a:cs typeface="Courier New"/>
              </a:rPr>
              <a:t>(</a:t>
            </a:r>
            <a:r>
              <a:rPr kumimoji="0" lang="fr-FR" altLang="fr-FR" sz="1100" b="0" i="0" u="none" strike="noStrike" cap="none" normalizeH="0" baseline="0" noProof="1">
                <a:ln>
                  <a:noFill/>
                </a:ln>
                <a:solidFill>
                  <a:srgbClr val="AE81FF"/>
                </a:solidFill>
                <a:effectLst/>
                <a:latin typeface="Consolas"/>
                <a:ea typeface="Times New Roman" panose="02020603050405020304" pitchFamily="18" charset="0"/>
                <a:cs typeface="Courier New"/>
              </a:rPr>
              <a:t>1</a:t>
            </a:r>
            <a:r>
              <a:rPr kumimoji="0" lang="fr-FR" altLang="fr-FR" sz="1100" b="0" i="0" u="none" strike="noStrike" cap="none" normalizeH="0" baseline="0" noProof="1">
                <a:ln>
                  <a:noFill/>
                </a:ln>
                <a:solidFill>
                  <a:srgbClr val="F8F8F2"/>
                </a:solidFill>
                <a:effectLst/>
                <a:latin typeface="Consolas"/>
                <a:ea typeface="Times New Roman" panose="02020603050405020304" pitchFamily="18" charset="0"/>
                <a:cs typeface="Courier New"/>
              </a:rPr>
              <a:t>) /* s</a:t>
            </a:r>
            <a:r>
              <a:rPr kumimoji="0" lang="fr-FR" altLang="fr-FR" sz="1100" b="0" i="0" u="none" strike="noStrike" cap="none" normalizeH="0" baseline="0" noProof="1">
                <a:ln>
                  <a:noFill/>
                </a:ln>
                <a:solidFill>
                  <a:srgbClr val="F8F8F2"/>
                </a:solidFill>
                <a:effectLst/>
                <a:latin typeface="Calibri"/>
                <a:ea typeface="Times New Roman" panose="02020603050405020304" pitchFamily="18" charset="0"/>
                <a:cs typeface="Courier New"/>
              </a:rPr>
              <a:t>é</a:t>
            </a:r>
            <a:r>
              <a:rPr kumimoji="0" lang="fr-FR" altLang="fr-FR" sz="1100" b="0" i="0" u="none" strike="noStrike" cap="none" normalizeH="0" baseline="0" noProof="1">
                <a:ln>
                  <a:noFill/>
                </a:ln>
                <a:solidFill>
                  <a:srgbClr val="F8F8F2"/>
                </a:solidFill>
                <a:effectLst/>
                <a:latin typeface="Consolas"/>
                <a:ea typeface="Times New Roman" panose="02020603050405020304" pitchFamily="18" charset="0"/>
                <a:cs typeface="Courier New"/>
              </a:rPr>
              <a:t>lection du 1</a:t>
            </a:r>
            <a:r>
              <a:rPr kumimoji="0" lang="fr-FR" altLang="fr-FR" sz="1100" b="0" i="0" u="none" strike="noStrike" cap="none" normalizeH="0" baseline="30000" noProof="1">
                <a:ln>
                  <a:noFill/>
                </a:ln>
                <a:solidFill>
                  <a:srgbClr val="F8F8F2"/>
                </a:solidFill>
                <a:effectLst/>
                <a:latin typeface="Consolas"/>
                <a:ea typeface="Times New Roman" panose="02020603050405020304" pitchFamily="18" charset="0"/>
                <a:cs typeface="Courier New"/>
              </a:rPr>
              <a:t>er</a:t>
            </a:r>
            <a:r>
              <a:rPr kumimoji="0" lang="fr-FR" altLang="fr-FR" sz="1100" b="0" i="0" u="none" strike="noStrike" cap="none" normalizeH="0" baseline="0" noProof="1">
                <a:ln>
                  <a:noFill/>
                </a:ln>
                <a:solidFill>
                  <a:srgbClr val="F8F8F2"/>
                </a:solidFill>
                <a:effectLst/>
                <a:latin typeface="Consolas"/>
                <a:ea typeface="Times New Roman" panose="02020603050405020304" pitchFamily="18" charset="0"/>
                <a:cs typeface="Courier New"/>
              </a:rPr>
              <a:t> enfant de notre conteneur */</a:t>
            </a:r>
            <a:endParaRPr lang="fr-FR" altLang="fr-FR" sz="700" b="0" i="0" u="none" strike="noStrike" cap="none" normalizeH="0" baseline="0" noProof="1">
              <a:ln>
                <a:noFill/>
              </a:ln>
              <a:effectLst/>
              <a:latin typeface="Consolas"/>
              <a:cs typeface="Courier New"/>
            </a:endParaRPr>
          </a:p>
          <a:p>
            <a:pPr marL="0" marR="0" lvl="0" indent="0" algn="l" defTabSz="914400" rtl="0" eaLnBrk="0" fontAlgn="base" latinLnBrk="0" hangingPunct="0">
              <a:lnSpc>
                <a:spcPct val="100000"/>
              </a:lnSpc>
              <a:spcBef>
                <a:spcPct val="0"/>
              </a:spcBef>
              <a:spcAft>
                <a:spcPct val="0"/>
              </a:spcAft>
              <a:buClrTx/>
              <a:buSzTx/>
              <a:buFontTx/>
              <a:buNone/>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fr-FR" altLang="fr-FR" sz="1100" b="0" i="0" u="none" strike="noStrike" cap="none" normalizeH="0" baseline="0" noProof="1">
                <a:ln>
                  <a:noFill/>
                </a:ln>
                <a:solidFill>
                  <a:srgbClr val="F8F8F2"/>
                </a:solidFill>
                <a:effectLst/>
                <a:latin typeface="Consolas"/>
                <a:ea typeface="Times New Roman" panose="02020603050405020304" pitchFamily="18" charset="0"/>
                <a:cs typeface="Courier New"/>
              </a:rPr>
              <a:t>{</a:t>
            </a:r>
            <a:endParaRPr lang="fr-FR" altLang="fr-FR" sz="700" b="0" i="0" u="none" strike="noStrike" cap="none" normalizeH="0" baseline="0" noProof="1">
              <a:ln>
                <a:noFill/>
              </a:ln>
              <a:effectLst/>
              <a:latin typeface="Consolas"/>
              <a:cs typeface="Courier New"/>
            </a:endParaRPr>
          </a:p>
          <a:p>
            <a:r>
              <a:rPr lang="fr-FR" altLang="fr-FR" sz="1100" noProof="1">
                <a:solidFill>
                  <a:srgbClr val="F8F8F2"/>
                </a:solidFill>
                <a:latin typeface="Consolas"/>
                <a:ea typeface="Times New Roman" panose="02020603050405020304" pitchFamily="18" charset="0"/>
                <a:cs typeface="Courier New"/>
              </a:rPr>
              <a:t>   </a:t>
            </a:r>
            <a:r>
              <a:rPr kumimoji="0" lang="fr-FR" altLang="fr-FR" sz="1100" b="0" i="0" u="none" strike="noStrike" cap="none" normalizeH="0" baseline="0" noProof="1">
                <a:ln>
                  <a:noFill/>
                </a:ln>
                <a:solidFill>
                  <a:srgbClr val="F8F8F2"/>
                </a:solidFill>
                <a:effectLst/>
                <a:latin typeface="Consolas"/>
                <a:ea typeface="Times New Roman" panose="02020603050405020304" pitchFamily="18" charset="0"/>
                <a:cs typeface="Courier New"/>
              </a:rPr>
              <a:t> </a:t>
            </a:r>
            <a:r>
              <a:rPr kumimoji="0" lang="fr-FR" altLang="fr-FR" sz="1100" b="0" i="1" u="none" strike="noStrike" cap="none" normalizeH="0" baseline="0" noProof="1">
                <a:ln>
                  <a:noFill/>
                </a:ln>
                <a:solidFill>
                  <a:srgbClr val="66D9EF"/>
                </a:solidFill>
                <a:effectLst/>
                <a:latin typeface="Consolas"/>
                <a:ea typeface="Times New Roman" panose="02020603050405020304" pitchFamily="18" charset="0"/>
                <a:cs typeface="Courier New"/>
              </a:rPr>
              <a:t>flex</a:t>
            </a:r>
            <a:r>
              <a:rPr kumimoji="0" lang="fr-FR" altLang="fr-FR" sz="1100" b="0" i="0" u="none" strike="noStrike" cap="none" normalizeH="0" baseline="0" noProof="1">
                <a:ln>
                  <a:noFill/>
                </a:ln>
                <a:solidFill>
                  <a:srgbClr val="F8F8F2"/>
                </a:solidFill>
                <a:effectLst/>
                <a:latin typeface="Consolas"/>
                <a:ea typeface="Times New Roman" panose="02020603050405020304" pitchFamily="18" charset="0"/>
                <a:cs typeface="Courier New"/>
              </a:rPr>
              <a:t>: </a:t>
            </a:r>
            <a:r>
              <a:rPr kumimoji="0" lang="fr-FR" altLang="fr-FR" sz="1100" b="0" i="0" u="none" strike="noStrike" cap="none" normalizeH="0" baseline="0" noProof="1">
                <a:ln>
                  <a:noFill/>
                </a:ln>
                <a:solidFill>
                  <a:srgbClr val="AE81FF"/>
                </a:solidFill>
                <a:effectLst/>
                <a:latin typeface="Consolas"/>
                <a:ea typeface="Times New Roman" panose="02020603050405020304" pitchFamily="18" charset="0"/>
                <a:cs typeface="Courier New"/>
              </a:rPr>
              <a:t>2</a:t>
            </a:r>
            <a:r>
              <a:rPr kumimoji="0" lang="fr-FR" altLang="fr-FR" sz="1100" b="0" i="0" u="none" strike="noStrike" cap="none" normalizeH="0" baseline="0" noProof="1">
                <a:ln>
                  <a:noFill/>
                </a:ln>
                <a:solidFill>
                  <a:srgbClr val="F8F8F2"/>
                </a:solidFill>
                <a:effectLst/>
                <a:latin typeface="Consolas"/>
                <a:ea typeface="Times New Roman" panose="02020603050405020304" pitchFamily="18" charset="0"/>
                <a:cs typeface="Courier New"/>
              </a:rPr>
              <a:t>;</a:t>
            </a:r>
            <a:endParaRPr lang="fr-FR" altLang="fr-FR" sz="700" b="0" i="0" u="none" strike="noStrike" cap="none" normalizeH="0" baseline="0" noProof="1">
              <a:ln>
                <a:noFill/>
              </a:ln>
              <a:effectLst/>
              <a:latin typeface="Consolas"/>
              <a:cs typeface="Courier New"/>
            </a:endParaRPr>
          </a:p>
          <a:p>
            <a:pPr marL="0" marR="0" lvl="0" indent="0" algn="l" defTabSz="914400" rtl="0" eaLnBrk="0" fontAlgn="base" latinLnBrk="0" hangingPunct="0">
              <a:lnSpc>
                <a:spcPct val="100000"/>
              </a:lnSpc>
              <a:spcBef>
                <a:spcPct val="0"/>
              </a:spcBef>
              <a:spcAft>
                <a:spcPct val="0"/>
              </a:spcAft>
              <a:buClrTx/>
              <a:buSzTx/>
              <a:buFontTx/>
              <a:buNone/>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fr-FR" altLang="fr-FR" sz="1100" b="0" i="0" u="none" strike="noStrike" cap="none" normalizeH="0" baseline="0" noProof="1">
                <a:ln>
                  <a:noFill/>
                </a:ln>
                <a:solidFill>
                  <a:srgbClr val="F8F8F2"/>
                </a:solidFill>
                <a:effectLst/>
                <a:latin typeface="Consolas"/>
                <a:ea typeface="Times New Roman" panose="02020603050405020304" pitchFamily="18" charset="0"/>
                <a:cs typeface="Courier New"/>
              </a:rPr>
              <a:t>}</a:t>
            </a:r>
            <a:endParaRPr lang="fr-FR" altLang="fr-FR" sz="700" b="0" i="0" u="none" strike="noStrike" cap="none" normalizeH="0" baseline="0" noProof="1">
              <a:ln>
                <a:noFill/>
              </a:ln>
              <a:effectLst/>
              <a:latin typeface="Consolas"/>
              <a:cs typeface="Courier New"/>
            </a:endParaRPr>
          </a:p>
          <a:p>
            <a:r>
              <a:rPr kumimoji="0" lang="fr-FR" altLang="fr-FR" sz="1100" b="0" i="0" u="none" strike="noStrike" cap="none" normalizeH="0" baseline="0" noProof="1">
                <a:ln>
                  <a:noFill/>
                </a:ln>
                <a:solidFill>
                  <a:srgbClr val="A6E22E"/>
                </a:solidFill>
                <a:effectLst/>
                <a:latin typeface="Consolas"/>
                <a:ea typeface="Times New Roman" panose="02020603050405020304" pitchFamily="18" charset="0"/>
                <a:cs typeface="Courier New"/>
              </a:rPr>
              <a:t>.element</a:t>
            </a:r>
            <a:r>
              <a:rPr lang="fr-FR" altLang="fr-FR" sz="1100" noProof="1">
                <a:solidFill>
                  <a:srgbClr val="A6E22E"/>
                </a:solidFill>
                <a:latin typeface="Consolas"/>
                <a:ea typeface="Times New Roman" panose="02020603050405020304" pitchFamily="18" charset="0"/>
                <a:cs typeface="Courier New"/>
              </a:rPr>
              <a:t> </a:t>
            </a:r>
            <a:r>
              <a:rPr kumimoji="0" lang="fr-FR" altLang="fr-FR" sz="1100" b="0" i="0" u="none" strike="noStrike" cap="none" normalizeH="0" baseline="0" noProof="1">
                <a:ln>
                  <a:noFill/>
                </a:ln>
                <a:solidFill>
                  <a:srgbClr val="E6DB74"/>
                </a:solidFill>
                <a:effectLst/>
                <a:latin typeface="Consolas"/>
                <a:ea typeface="Times New Roman" panose="02020603050405020304" pitchFamily="18" charset="0"/>
                <a:cs typeface="Courier New"/>
              </a:rPr>
              <a:t>:nth-child</a:t>
            </a:r>
            <a:r>
              <a:rPr kumimoji="0" lang="fr-FR" altLang="fr-FR" sz="1100" b="0" i="0" u="none" strike="noStrike" cap="none" normalizeH="0" baseline="0" noProof="1">
                <a:ln>
                  <a:noFill/>
                </a:ln>
                <a:solidFill>
                  <a:srgbClr val="F8F8F2"/>
                </a:solidFill>
                <a:effectLst/>
                <a:latin typeface="Consolas"/>
                <a:ea typeface="Times New Roman" panose="02020603050405020304" pitchFamily="18" charset="0"/>
                <a:cs typeface="Courier New"/>
              </a:rPr>
              <a:t>(</a:t>
            </a:r>
            <a:r>
              <a:rPr kumimoji="0" lang="fr-FR" altLang="fr-FR" sz="1100" b="0" i="0" u="none" strike="noStrike" cap="none" normalizeH="0" baseline="0" noProof="1">
                <a:ln>
                  <a:noFill/>
                </a:ln>
                <a:solidFill>
                  <a:srgbClr val="AE81FF"/>
                </a:solidFill>
                <a:effectLst/>
                <a:latin typeface="Consolas"/>
                <a:ea typeface="Times New Roman" panose="02020603050405020304" pitchFamily="18" charset="0"/>
                <a:cs typeface="Courier New"/>
              </a:rPr>
              <a:t>2</a:t>
            </a:r>
            <a:r>
              <a:rPr kumimoji="0" lang="fr-FR" altLang="fr-FR" sz="1100" b="0" i="0" u="none" strike="noStrike" cap="none" normalizeH="0" baseline="0" noProof="1">
                <a:ln>
                  <a:noFill/>
                </a:ln>
                <a:solidFill>
                  <a:srgbClr val="F8F8F2"/>
                </a:solidFill>
                <a:effectLst/>
                <a:latin typeface="Consolas"/>
                <a:ea typeface="Times New Roman" panose="02020603050405020304" pitchFamily="18" charset="0"/>
                <a:cs typeface="Courier New"/>
              </a:rPr>
              <a:t>) /* s</a:t>
            </a:r>
            <a:r>
              <a:rPr kumimoji="0" lang="fr-FR" altLang="fr-FR" sz="1100" b="0" i="0" u="none" strike="noStrike" cap="none" normalizeH="0" baseline="0" noProof="1">
                <a:ln>
                  <a:noFill/>
                </a:ln>
                <a:solidFill>
                  <a:srgbClr val="F8F8F2"/>
                </a:solidFill>
                <a:effectLst/>
                <a:latin typeface="Calibri"/>
                <a:ea typeface="Times New Roman" panose="02020603050405020304" pitchFamily="18" charset="0"/>
                <a:cs typeface="Courier New"/>
              </a:rPr>
              <a:t>é</a:t>
            </a:r>
            <a:r>
              <a:rPr kumimoji="0" lang="fr-FR" altLang="fr-FR" sz="1100" b="0" i="0" u="none" strike="noStrike" cap="none" normalizeH="0" baseline="0" noProof="1">
                <a:ln>
                  <a:noFill/>
                </a:ln>
                <a:solidFill>
                  <a:srgbClr val="F8F8F2"/>
                </a:solidFill>
                <a:effectLst/>
                <a:latin typeface="Consolas"/>
                <a:ea typeface="Times New Roman" panose="02020603050405020304" pitchFamily="18" charset="0"/>
                <a:cs typeface="Courier New"/>
              </a:rPr>
              <a:t>lection du 2</a:t>
            </a:r>
            <a:r>
              <a:rPr kumimoji="0" lang="fr-FR" altLang="fr-FR" sz="1100" b="0" i="0" u="none" strike="noStrike" cap="none" normalizeH="0" baseline="30000" noProof="1">
                <a:ln>
                  <a:noFill/>
                </a:ln>
                <a:solidFill>
                  <a:srgbClr val="F8F8F2"/>
                </a:solidFill>
                <a:effectLst/>
                <a:latin typeface="Calibri"/>
                <a:ea typeface="Times New Roman" panose="02020603050405020304" pitchFamily="18" charset="0"/>
                <a:cs typeface="Courier New"/>
              </a:rPr>
              <a:t>è</a:t>
            </a:r>
            <a:r>
              <a:rPr kumimoji="0" lang="fr-FR" altLang="fr-FR" sz="1100" b="0" i="0" u="none" strike="noStrike" cap="none" normalizeH="0" baseline="30000" noProof="1">
                <a:ln>
                  <a:noFill/>
                </a:ln>
                <a:solidFill>
                  <a:srgbClr val="F8F8F2"/>
                </a:solidFill>
                <a:effectLst/>
                <a:latin typeface="Consolas"/>
                <a:ea typeface="Times New Roman" panose="02020603050405020304" pitchFamily="18" charset="0"/>
                <a:cs typeface="Courier New"/>
              </a:rPr>
              <a:t>me</a:t>
            </a:r>
            <a:r>
              <a:rPr kumimoji="0" lang="fr-FR" altLang="fr-FR" sz="1100" b="0" i="0" u="none" strike="noStrike" cap="none" normalizeH="0" baseline="0" noProof="1">
                <a:ln>
                  <a:noFill/>
                </a:ln>
                <a:solidFill>
                  <a:srgbClr val="F8F8F2"/>
                </a:solidFill>
                <a:effectLst/>
                <a:latin typeface="Consolas"/>
                <a:ea typeface="Times New Roman" panose="02020603050405020304" pitchFamily="18" charset="0"/>
                <a:cs typeface="Courier New"/>
              </a:rPr>
              <a:t> enfant de notre conteneur */</a:t>
            </a:r>
            <a:endParaRPr lang="fr-FR" altLang="fr-FR" sz="700" b="0" i="0" u="none" strike="noStrike" cap="none" normalizeH="0" baseline="0" noProof="1">
              <a:ln>
                <a:noFill/>
              </a:ln>
              <a:effectLst/>
              <a:latin typeface="Consolas"/>
              <a:cs typeface="Courier New"/>
            </a:endParaRPr>
          </a:p>
          <a:p>
            <a:pPr marL="0" marR="0" lvl="0" indent="0" algn="l" defTabSz="914400" rtl="0" eaLnBrk="0" fontAlgn="base" latinLnBrk="0" hangingPunct="0">
              <a:lnSpc>
                <a:spcPct val="100000"/>
              </a:lnSpc>
              <a:spcBef>
                <a:spcPct val="0"/>
              </a:spcBef>
              <a:spcAft>
                <a:spcPct val="0"/>
              </a:spcAft>
              <a:buClrTx/>
              <a:buSzTx/>
              <a:buFontTx/>
              <a:buNone/>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fr-FR" altLang="fr-FR" sz="1100" b="0" i="0" u="none" strike="noStrike" cap="none" normalizeH="0" baseline="0" noProof="1">
                <a:ln>
                  <a:noFill/>
                </a:ln>
                <a:solidFill>
                  <a:srgbClr val="F8F8F2"/>
                </a:solidFill>
                <a:effectLst/>
                <a:latin typeface="Consolas"/>
                <a:ea typeface="Times New Roman" panose="02020603050405020304" pitchFamily="18" charset="0"/>
                <a:cs typeface="Courier New"/>
              </a:rPr>
              <a:t>{</a:t>
            </a:r>
            <a:endParaRPr lang="fr-FR" altLang="fr-FR" sz="700" b="0" i="0" u="none" strike="noStrike" cap="none" normalizeH="0" baseline="0" noProof="1">
              <a:ln>
                <a:noFill/>
              </a:ln>
              <a:effectLst/>
              <a:latin typeface="Consolas"/>
              <a:cs typeface="Courier New"/>
            </a:endParaRPr>
          </a:p>
          <a:p>
            <a:r>
              <a:rPr lang="fr-FR" altLang="fr-FR" sz="1100" noProof="1">
                <a:solidFill>
                  <a:srgbClr val="F8F8F2"/>
                </a:solidFill>
                <a:latin typeface="Consolas"/>
                <a:ea typeface="Times New Roman" panose="02020603050405020304" pitchFamily="18" charset="0"/>
                <a:cs typeface="Courier New"/>
              </a:rPr>
              <a:t>   </a:t>
            </a:r>
            <a:r>
              <a:rPr kumimoji="0" lang="fr-FR" altLang="fr-FR" sz="1100" b="0" i="0" u="none" strike="noStrike" cap="none" normalizeH="0" baseline="0" noProof="1">
                <a:ln>
                  <a:noFill/>
                </a:ln>
                <a:solidFill>
                  <a:srgbClr val="F8F8F2"/>
                </a:solidFill>
                <a:effectLst/>
                <a:latin typeface="Consolas"/>
                <a:ea typeface="Times New Roman" panose="02020603050405020304" pitchFamily="18" charset="0"/>
                <a:cs typeface="Courier New"/>
              </a:rPr>
              <a:t> </a:t>
            </a:r>
            <a:r>
              <a:rPr kumimoji="0" lang="fr-FR" altLang="fr-FR" sz="1100" b="0" i="1" u="none" strike="noStrike" cap="none" normalizeH="0" baseline="0" noProof="1">
                <a:ln>
                  <a:noFill/>
                </a:ln>
                <a:solidFill>
                  <a:srgbClr val="66D9EF"/>
                </a:solidFill>
                <a:effectLst/>
                <a:latin typeface="Consolas"/>
                <a:ea typeface="Times New Roman" panose="02020603050405020304" pitchFamily="18" charset="0"/>
                <a:cs typeface="Courier New"/>
              </a:rPr>
              <a:t>flex</a:t>
            </a:r>
            <a:r>
              <a:rPr kumimoji="0" lang="fr-FR" altLang="fr-FR" sz="1100" b="0" i="0" u="none" strike="noStrike" cap="none" normalizeH="0" baseline="0" noProof="1">
                <a:ln>
                  <a:noFill/>
                </a:ln>
                <a:solidFill>
                  <a:srgbClr val="F8F8F2"/>
                </a:solidFill>
                <a:effectLst/>
                <a:latin typeface="Consolas"/>
                <a:ea typeface="Times New Roman" panose="02020603050405020304" pitchFamily="18" charset="0"/>
                <a:cs typeface="Courier New"/>
              </a:rPr>
              <a:t>: </a:t>
            </a:r>
            <a:r>
              <a:rPr kumimoji="0" lang="fr-FR" altLang="fr-FR" sz="1100" b="0" i="0" u="none" strike="noStrike" cap="none" normalizeH="0" baseline="0" noProof="1">
                <a:ln>
                  <a:noFill/>
                </a:ln>
                <a:solidFill>
                  <a:srgbClr val="AE81FF"/>
                </a:solidFill>
                <a:effectLst/>
                <a:latin typeface="Consolas"/>
                <a:ea typeface="Times New Roman" panose="02020603050405020304" pitchFamily="18" charset="0"/>
                <a:cs typeface="Courier New"/>
              </a:rPr>
              <a:t>1</a:t>
            </a:r>
            <a:r>
              <a:rPr kumimoji="0" lang="fr-FR" altLang="fr-FR" sz="1100" b="0" i="0" u="none" strike="noStrike" cap="none" normalizeH="0" baseline="0" noProof="1">
                <a:ln>
                  <a:noFill/>
                </a:ln>
                <a:solidFill>
                  <a:srgbClr val="F8F8F2"/>
                </a:solidFill>
                <a:effectLst/>
                <a:latin typeface="Consolas"/>
                <a:ea typeface="Times New Roman" panose="02020603050405020304" pitchFamily="18" charset="0"/>
                <a:cs typeface="Courier New"/>
              </a:rPr>
              <a:t>;</a:t>
            </a:r>
            <a:endParaRPr lang="fr-FR" altLang="fr-FR" sz="700" b="0" i="0" u="none" strike="noStrike" cap="none" normalizeH="0" baseline="0" noProof="1">
              <a:ln>
                <a:noFill/>
              </a:ln>
              <a:effectLst/>
              <a:latin typeface="Consolas"/>
              <a:cs typeface="Courier New"/>
            </a:endParaRPr>
          </a:p>
          <a:p>
            <a:pPr marL="0" marR="0" lvl="0" indent="0" algn="l" defTabSz="914400" rtl="0" eaLnBrk="0" fontAlgn="base" latinLnBrk="0" hangingPunct="0">
              <a:lnSpc>
                <a:spcPct val="100000"/>
              </a:lnSpc>
              <a:spcBef>
                <a:spcPct val="0"/>
              </a:spcBef>
              <a:spcAft>
                <a:spcPct val="0"/>
              </a:spcAft>
              <a:buClrTx/>
              <a:buSzTx/>
              <a:buFontTx/>
              <a:buNone/>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fr-FR" altLang="fr-FR" sz="1100" b="0" i="0" u="none" strike="noStrike" cap="none" normalizeH="0" baseline="0" noProof="1">
                <a:ln>
                  <a:noFill/>
                </a:ln>
                <a:solidFill>
                  <a:srgbClr val="F8F8F2"/>
                </a:solidFill>
                <a:effectLst/>
                <a:latin typeface="Consolas"/>
                <a:ea typeface="Times New Roman" panose="02020603050405020304" pitchFamily="18" charset="0"/>
                <a:cs typeface="Courier New"/>
              </a:rPr>
              <a:t>}</a:t>
            </a:r>
            <a:endParaRPr lang="fr-FR" altLang="fr-FR" sz="700" b="0" i="0" u="none" strike="noStrike" cap="none" normalizeH="0" baseline="0" noProof="1">
              <a:ln>
                <a:noFill/>
              </a:ln>
              <a:effectLst/>
              <a:latin typeface="Consolas"/>
              <a:cs typeface="Courier New"/>
            </a:endParaRPr>
          </a:p>
        </p:txBody>
      </p:sp>
      <p:pic>
        <p:nvPicPr>
          <p:cNvPr id="18" name="Image 14" descr="Le second élément peut grossir deux fois plus que le second élément">
            <a:extLst>
              <a:ext uri="{FF2B5EF4-FFF2-40B4-BE49-F238E27FC236}">
                <a16:creationId xmlns:a16="http://schemas.microsoft.com/office/drawing/2014/main" id="{334158AE-8BA4-D09F-39B8-F89620702BD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70615" y="4900169"/>
            <a:ext cx="5853113" cy="890588"/>
          </a:xfrm>
          <a:prstGeom prst="rect">
            <a:avLst/>
          </a:prstGeom>
          <a:noFill/>
          <a:extLst>
            <a:ext uri="{909E8E84-426E-40DD-AFC4-6F175D3DCCD1}">
              <a14:hiddenFill xmlns:a14="http://schemas.microsoft.com/office/drawing/2010/main">
                <a:solidFill>
                  <a:srgbClr val="FFFFFF"/>
                </a:solidFill>
              </a14:hiddenFill>
            </a:ext>
          </a:extLst>
        </p:spPr>
      </p:pic>
      <p:sp>
        <p:nvSpPr>
          <p:cNvPr id="22" name="ZoneTexte 21">
            <a:extLst>
              <a:ext uri="{FF2B5EF4-FFF2-40B4-BE49-F238E27FC236}">
                <a16:creationId xmlns:a16="http://schemas.microsoft.com/office/drawing/2014/main" id="{33300A70-E747-E55F-7DB7-E9BD9F099D35}"/>
              </a:ext>
            </a:extLst>
          </p:cNvPr>
          <p:cNvSpPr txBox="1"/>
          <p:nvPr/>
        </p:nvSpPr>
        <p:spPr>
          <a:xfrm>
            <a:off x="960511" y="4309685"/>
            <a:ext cx="9002484" cy="369332"/>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fr-FR" altLang="fr-FR" sz="1800" b="0" i="0" u="none" strike="noStrike" cap="none" normalizeH="0" baseline="0">
                <a:ln>
                  <a:noFill/>
                </a:ln>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Ici, le premier élément peut grossir 2 fois plus que le deuxième élément :</a:t>
            </a:r>
            <a:endParaRPr kumimoji="0" lang="fr-FR" altLang="fr-FR" sz="700" b="0" i="0" u="none" strike="noStrike" cap="none" normalizeH="0" baseline="0">
              <a:ln>
                <a:noFill/>
              </a:ln>
              <a:solidFill>
                <a:schemeClr val="tx1"/>
              </a:solidFill>
              <a:effectLst/>
            </a:endParaRPr>
          </a:p>
        </p:txBody>
      </p:sp>
    </p:spTree>
    <p:extLst>
      <p:ext uri="{BB962C8B-B14F-4D97-AF65-F5344CB8AC3E}">
        <p14:creationId xmlns:p14="http://schemas.microsoft.com/office/powerpoint/2010/main" val="61037202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Connecteur droit 12">
            <a:extLst>
              <a:ext uri="{FF2B5EF4-FFF2-40B4-BE49-F238E27FC236}">
                <a16:creationId xmlns:a16="http://schemas.microsoft.com/office/drawing/2014/main" id="{7F409621-235B-42B7-8C57-C671A5B850E8}"/>
              </a:ext>
              <a:ext uri="{C183D7F6-B498-43B3-948B-1728B52AA6E4}">
                <adec:decorative xmlns:adec="http://schemas.microsoft.com/office/drawing/2017/decorative" val="1"/>
              </a:ext>
            </a:extLst>
          </p:cNvPr>
          <p:cNvCxnSpPr>
            <a:cxnSpLocks/>
          </p:cNvCxnSpPr>
          <p:nvPr/>
        </p:nvCxnSpPr>
        <p:spPr>
          <a:xfrm>
            <a:off x="240908" y="6459681"/>
            <a:ext cx="0" cy="398319"/>
          </a:xfrm>
          <a:prstGeom prst="line">
            <a:avLst/>
          </a:prstGeom>
          <a:ln w="139700">
            <a:solidFill>
              <a:schemeClr val="accent2"/>
            </a:solidFill>
            <a:prstDash val="solid"/>
          </a:ln>
        </p:spPr>
        <p:style>
          <a:lnRef idx="1">
            <a:schemeClr val="accent1"/>
          </a:lnRef>
          <a:fillRef idx="0">
            <a:schemeClr val="accent1"/>
          </a:fillRef>
          <a:effectRef idx="0">
            <a:schemeClr val="accent1"/>
          </a:effectRef>
          <a:fontRef idx="minor">
            <a:schemeClr val="tx1"/>
          </a:fontRef>
        </p:style>
      </p:cxnSp>
      <p:grpSp>
        <p:nvGrpSpPr>
          <p:cNvPr id="13" name="Groupe 12">
            <a:extLst>
              <a:ext uri="{FF2B5EF4-FFF2-40B4-BE49-F238E27FC236}">
                <a16:creationId xmlns:a16="http://schemas.microsoft.com/office/drawing/2014/main" id="{85DCF745-39CA-459B-8ACF-F7DEC90EFF33}"/>
              </a:ext>
              <a:ext uri="{C183D7F6-B498-43B3-948B-1728B52AA6E4}">
                <adec:decorative xmlns:adec="http://schemas.microsoft.com/office/drawing/2017/decorative" val="1"/>
              </a:ext>
            </a:extLst>
          </p:cNvPr>
          <p:cNvGrpSpPr/>
          <p:nvPr/>
        </p:nvGrpSpPr>
        <p:grpSpPr>
          <a:xfrm>
            <a:off x="9233656" y="-30668"/>
            <a:ext cx="2958344" cy="565210"/>
            <a:chOff x="1216702" y="-785818"/>
            <a:chExt cx="6391124" cy="1384729"/>
          </a:xfrm>
        </p:grpSpPr>
        <p:sp>
          <p:nvSpPr>
            <p:cNvPr id="14" name="Rectangle 1">
              <a:extLst>
                <a:ext uri="{FF2B5EF4-FFF2-40B4-BE49-F238E27FC236}">
                  <a16:creationId xmlns:a16="http://schemas.microsoft.com/office/drawing/2014/main" id="{1DD38E9F-DD41-498F-8651-C39F97B54463}"/>
                </a:ext>
              </a:extLst>
            </p:cNvPr>
            <p:cNvSpPr/>
            <p:nvPr/>
          </p:nvSpPr>
          <p:spPr>
            <a:xfrm>
              <a:off x="1216702" y="-755745"/>
              <a:ext cx="2792437" cy="728927"/>
            </a:xfrm>
            <a:custGeom>
              <a:avLst/>
              <a:gdLst>
                <a:gd name="connsiteX0" fmla="*/ 0 w 2778276"/>
                <a:gd name="connsiteY0" fmla="*/ 0 h 471777"/>
                <a:gd name="connsiteX1" fmla="*/ 2778276 w 2778276"/>
                <a:gd name="connsiteY1" fmla="*/ 0 h 471777"/>
                <a:gd name="connsiteX2" fmla="*/ 2778276 w 2778276"/>
                <a:gd name="connsiteY2" fmla="*/ 471777 h 471777"/>
                <a:gd name="connsiteX3" fmla="*/ 0 w 2778276"/>
                <a:gd name="connsiteY3" fmla="*/ 471777 h 471777"/>
                <a:gd name="connsiteX4" fmla="*/ 0 w 2778276"/>
                <a:gd name="connsiteY4" fmla="*/ 0 h 471777"/>
                <a:gd name="connsiteX0" fmla="*/ 0 w 2778276"/>
                <a:gd name="connsiteY0" fmla="*/ 0 h 499912"/>
                <a:gd name="connsiteX1" fmla="*/ 2778276 w 2778276"/>
                <a:gd name="connsiteY1" fmla="*/ 0 h 499912"/>
                <a:gd name="connsiteX2" fmla="*/ 2778276 w 2778276"/>
                <a:gd name="connsiteY2" fmla="*/ 471777 h 499912"/>
                <a:gd name="connsiteX3" fmla="*/ 576775 w 2778276"/>
                <a:gd name="connsiteY3" fmla="*/ 499912 h 499912"/>
                <a:gd name="connsiteX4" fmla="*/ 0 w 2778276"/>
                <a:gd name="connsiteY4" fmla="*/ 0 h 499912"/>
                <a:gd name="connsiteX0" fmla="*/ 0 w 2792344"/>
                <a:gd name="connsiteY0" fmla="*/ 0 h 514001"/>
                <a:gd name="connsiteX1" fmla="*/ 2778276 w 2792344"/>
                <a:gd name="connsiteY1" fmla="*/ 0 h 514001"/>
                <a:gd name="connsiteX2" fmla="*/ 2792344 w 2792344"/>
                <a:gd name="connsiteY2" fmla="*/ 514001 h 514001"/>
                <a:gd name="connsiteX3" fmla="*/ 576775 w 2792344"/>
                <a:gd name="connsiteY3" fmla="*/ 499912 h 514001"/>
                <a:gd name="connsiteX4" fmla="*/ 0 w 2792344"/>
                <a:gd name="connsiteY4" fmla="*/ 0 h 514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2344" h="514001">
                  <a:moveTo>
                    <a:pt x="0" y="0"/>
                  </a:moveTo>
                  <a:lnTo>
                    <a:pt x="2778276" y="0"/>
                  </a:lnTo>
                  <a:lnTo>
                    <a:pt x="2792344" y="514001"/>
                  </a:lnTo>
                  <a:lnTo>
                    <a:pt x="576775" y="499912"/>
                  </a:lnTo>
                  <a:lnTo>
                    <a:pt x="0" y="0"/>
                  </a:lnTo>
                  <a:close/>
                </a:path>
              </a:pathLst>
            </a:custGeom>
            <a:solidFill>
              <a:srgbClr val="EE740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fr-FR">
                <a:solidFill>
                  <a:srgbClr val="00366C"/>
                </a:solidFill>
              </a:endParaRPr>
            </a:p>
          </p:txBody>
        </p:sp>
        <p:sp>
          <p:nvSpPr>
            <p:cNvPr id="15" name="Rectangle 2">
              <a:extLst>
                <a:ext uri="{FF2B5EF4-FFF2-40B4-BE49-F238E27FC236}">
                  <a16:creationId xmlns:a16="http://schemas.microsoft.com/office/drawing/2014/main" id="{ADAB0AEC-795E-4826-A0D6-2720A6B5F17E}"/>
                </a:ext>
              </a:extLst>
            </p:cNvPr>
            <p:cNvSpPr/>
            <p:nvPr/>
          </p:nvSpPr>
          <p:spPr>
            <a:xfrm>
              <a:off x="1968078" y="-785818"/>
              <a:ext cx="5639748" cy="1384729"/>
            </a:xfrm>
            <a:custGeom>
              <a:avLst/>
              <a:gdLst>
                <a:gd name="connsiteX0" fmla="*/ 0 w 4000500"/>
                <a:gd name="connsiteY0" fmla="*/ 0 h 800100"/>
                <a:gd name="connsiteX1" fmla="*/ 4000500 w 4000500"/>
                <a:gd name="connsiteY1" fmla="*/ 0 h 800100"/>
                <a:gd name="connsiteX2" fmla="*/ 4000500 w 4000500"/>
                <a:gd name="connsiteY2" fmla="*/ 800100 h 800100"/>
                <a:gd name="connsiteX3" fmla="*/ 0 w 4000500"/>
                <a:gd name="connsiteY3" fmla="*/ 800100 h 800100"/>
                <a:gd name="connsiteX4" fmla="*/ 0 w 4000500"/>
                <a:gd name="connsiteY4" fmla="*/ 0 h 800100"/>
                <a:gd name="connsiteX0" fmla="*/ 0 w 4000500"/>
                <a:gd name="connsiteY0" fmla="*/ 0 h 800100"/>
                <a:gd name="connsiteX1" fmla="*/ 4000500 w 4000500"/>
                <a:gd name="connsiteY1" fmla="*/ 0 h 800100"/>
                <a:gd name="connsiteX2" fmla="*/ 4000500 w 4000500"/>
                <a:gd name="connsiteY2" fmla="*/ 800100 h 800100"/>
                <a:gd name="connsiteX3" fmla="*/ 792480 w 4000500"/>
                <a:gd name="connsiteY3" fmla="*/ 800100 h 800100"/>
                <a:gd name="connsiteX4" fmla="*/ 0 w 4000500"/>
                <a:gd name="connsiteY4" fmla="*/ 0 h 800100"/>
                <a:gd name="connsiteX0" fmla="*/ 0 w 4428566"/>
                <a:gd name="connsiteY0" fmla="*/ 0 h 806393"/>
                <a:gd name="connsiteX1" fmla="*/ 4000500 w 4428566"/>
                <a:gd name="connsiteY1" fmla="*/ 0 h 806393"/>
                <a:gd name="connsiteX2" fmla="*/ 4428566 w 4428566"/>
                <a:gd name="connsiteY2" fmla="*/ 806393 h 806393"/>
                <a:gd name="connsiteX3" fmla="*/ 792480 w 4428566"/>
                <a:gd name="connsiteY3" fmla="*/ 800100 h 806393"/>
                <a:gd name="connsiteX4" fmla="*/ 0 w 4428566"/>
                <a:gd name="connsiteY4" fmla="*/ 0 h 806393"/>
                <a:gd name="connsiteX0" fmla="*/ 0 w 4428566"/>
                <a:gd name="connsiteY0" fmla="*/ 0 h 806393"/>
                <a:gd name="connsiteX1" fmla="*/ 4428566 w 4428566"/>
                <a:gd name="connsiteY1" fmla="*/ 7035 h 806393"/>
                <a:gd name="connsiteX2" fmla="*/ 4428566 w 4428566"/>
                <a:gd name="connsiteY2" fmla="*/ 806393 h 806393"/>
                <a:gd name="connsiteX3" fmla="*/ 792480 w 4428566"/>
                <a:gd name="connsiteY3" fmla="*/ 800100 h 806393"/>
                <a:gd name="connsiteX4" fmla="*/ 0 w 4428566"/>
                <a:gd name="connsiteY4" fmla="*/ 0 h 8063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28566" h="806393">
                  <a:moveTo>
                    <a:pt x="0" y="0"/>
                  </a:moveTo>
                  <a:lnTo>
                    <a:pt x="4428566" y="7035"/>
                  </a:lnTo>
                  <a:lnTo>
                    <a:pt x="4428566" y="806393"/>
                  </a:lnTo>
                  <a:lnTo>
                    <a:pt x="792480" y="800100"/>
                  </a:lnTo>
                  <a:lnTo>
                    <a:pt x="0" y="0"/>
                  </a:lnTo>
                  <a:close/>
                </a:path>
              </a:pathLst>
            </a:custGeom>
            <a:solidFill>
              <a:srgbClr val="0B84FF"/>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nSpc>
                  <a:spcPct val="120000"/>
                </a:lnSpc>
                <a:spcBef>
                  <a:spcPts val="200"/>
                </a:spcBef>
              </a:pPr>
              <a:r>
                <a:rPr lang="fr-FR" sz="1000" kern="1000">
                  <a:solidFill>
                    <a:srgbClr val="00366C"/>
                  </a:solidFill>
                  <a:effectLst/>
                  <a:ea typeface="Calibri" panose="020F0502020204030204" pitchFamily="34" charset="0"/>
                  <a:cs typeface="Times New Roman" panose="02020603050405020304" pitchFamily="18" charset="0"/>
                </a:rPr>
                <a:t> </a:t>
              </a:r>
            </a:p>
          </p:txBody>
        </p:sp>
      </p:grpSp>
      <p:pic>
        <p:nvPicPr>
          <p:cNvPr id="16" name="Graphique 218">
            <a:extLst>
              <a:ext uri="{FF2B5EF4-FFF2-40B4-BE49-F238E27FC236}">
                <a16:creationId xmlns:a16="http://schemas.microsoft.com/office/drawing/2014/main" id="{797E772C-3E32-4DC4-9154-2641BFB9AA2D}"/>
              </a:ext>
            </a:extLst>
          </p:cNvPr>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40909" y="193345"/>
            <a:ext cx="1424861" cy="311868"/>
          </a:xfrm>
          <a:prstGeom prst="rect">
            <a:avLst/>
          </a:prstGeom>
        </p:spPr>
      </p:pic>
      <p:sp>
        <p:nvSpPr>
          <p:cNvPr id="17" name="Zone de texte 2">
            <a:extLst>
              <a:ext uri="{FF2B5EF4-FFF2-40B4-BE49-F238E27FC236}">
                <a16:creationId xmlns:a16="http://schemas.microsoft.com/office/drawing/2014/main" id="{BB37616C-272E-47F1-863A-B2C92FBE80F3}"/>
              </a:ext>
            </a:extLst>
          </p:cNvPr>
          <p:cNvSpPr txBox="1">
            <a:spLocks noChangeArrowheads="1"/>
          </p:cNvSpPr>
          <p:nvPr/>
        </p:nvSpPr>
        <p:spPr bwMode="auto">
          <a:xfrm>
            <a:off x="10440745" y="130371"/>
            <a:ext cx="18367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spcBef>
                <a:spcPct val="0"/>
              </a:spcBef>
              <a:spcAft>
                <a:spcPct val="0"/>
              </a:spcAft>
            </a:pPr>
            <a:r>
              <a:rPr lang="fr-FR">
                <a:solidFill>
                  <a:schemeClr val="bg1"/>
                </a:solidFill>
                <a:latin typeface="Arial"/>
                <a:cs typeface="Arial"/>
              </a:rPr>
              <a:t>Atelier 2 HTML</a:t>
            </a:r>
            <a:endParaRPr lang="en-US">
              <a:solidFill>
                <a:schemeClr val="bg1"/>
              </a:solidFill>
            </a:endParaRPr>
          </a:p>
        </p:txBody>
      </p:sp>
      <p:cxnSp>
        <p:nvCxnSpPr>
          <p:cNvPr id="21" name="Connecteur droit 12">
            <a:extLst>
              <a:ext uri="{FF2B5EF4-FFF2-40B4-BE49-F238E27FC236}">
                <a16:creationId xmlns:a16="http://schemas.microsoft.com/office/drawing/2014/main" id="{2FD4896E-C3EA-4312-B8B9-061395FD30B9}"/>
              </a:ext>
              <a:ext uri="{C183D7F6-B498-43B3-948B-1728B52AA6E4}">
                <adec:decorative xmlns:adec="http://schemas.microsoft.com/office/drawing/2017/decorative" val="1"/>
              </a:ext>
            </a:extLst>
          </p:cNvPr>
          <p:cNvCxnSpPr>
            <a:cxnSpLocks/>
          </p:cNvCxnSpPr>
          <p:nvPr/>
        </p:nvCxnSpPr>
        <p:spPr>
          <a:xfrm>
            <a:off x="10526228" y="71037"/>
            <a:ext cx="1416204" cy="0"/>
          </a:xfrm>
          <a:prstGeom prst="line">
            <a:avLst/>
          </a:prstGeom>
          <a:ln w="57150">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25" name="Espace réservé du numéro de diapositive 24">
            <a:extLst>
              <a:ext uri="{FF2B5EF4-FFF2-40B4-BE49-F238E27FC236}">
                <a16:creationId xmlns:a16="http://schemas.microsoft.com/office/drawing/2014/main" id="{6BFAE7BC-893E-4B9B-AB04-BFD3DE9B75A1}"/>
              </a:ext>
            </a:extLst>
          </p:cNvPr>
          <p:cNvSpPr>
            <a:spLocks noGrp="1"/>
          </p:cNvSpPr>
          <p:nvPr>
            <p:ph type="sldNum" sz="quarter" idx="12"/>
          </p:nvPr>
        </p:nvSpPr>
        <p:spPr/>
        <p:txBody>
          <a:bodyPr/>
          <a:lstStyle/>
          <a:p>
            <a:r>
              <a:rPr lang="fr-FR">
                <a:cs typeface="Calibri"/>
              </a:rPr>
              <a:t>95</a:t>
            </a:r>
          </a:p>
        </p:txBody>
      </p:sp>
      <p:sp>
        <p:nvSpPr>
          <p:cNvPr id="3" name="TextBox 2">
            <a:extLst>
              <a:ext uri="{FF2B5EF4-FFF2-40B4-BE49-F238E27FC236}">
                <a16:creationId xmlns:a16="http://schemas.microsoft.com/office/drawing/2014/main" id="{300F317F-220A-C48E-5C15-8F401C4C2259}"/>
              </a:ext>
            </a:extLst>
          </p:cNvPr>
          <p:cNvSpPr txBox="1"/>
          <p:nvPr/>
        </p:nvSpPr>
        <p:spPr>
          <a:xfrm>
            <a:off x="3094404" y="367690"/>
            <a:ext cx="5994400" cy="41395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lnSpc>
                <a:spcPct val="110000"/>
              </a:lnSpc>
              <a:spcBef>
                <a:spcPts val="1200"/>
              </a:spcBef>
              <a:spcAft>
                <a:spcPts val="200"/>
              </a:spcAft>
            </a:pPr>
            <a:r>
              <a:rPr lang="fr-FR" sz="2000" b="1">
                <a:cs typeface="Calibri"/>
              </a:rPr>
              <a:t>Découverte du CSS et application</a:t>
            </a:r>
          </a:p>
        </p:txBody>
      </p:sp>
      <p:sp>
        <p:nvSpPr>
          <p:cNvPr id="4" name="Espace réservé du contenu 2">
            <a:extLst>
              <a:ext uri="{FF2B5EF4-FFF2-40B4-BE49-F238E27FC236}">
                <a16:creationId xmlns:a16="http://schemas.microsoft.com/office/drawing/2014/main" id="{A89E0A5D-996B-19E8-94DB-84BF450C7363}"/>
              </a:ext>
            </a:extLst>
          </p:cNvPr>
          <p:cNvSpPr txBox="1">
            <a:spLocks/>
          </p:cNvSpPr>
          <p:nvPr/>
        </p:nvSpPr>
        <p:spPr>
          <a:xfrm>
            <a:off x="1487365" y="875690"/>
            <a:ext cx="9213850" cy="393700"/>
          </a:xfrm>
          <a:prstGeom prst="rect">
            <a:avLst/>
          </a:prstGeom>
        </p:spPr>
        <p:txBody>
          <a:bodyPr lIns="91440" tIns="45720" rIns="91440" bIns="45720" anchor="t">
            <a:normAutofit fontScale="92500" lnSpcReduction="10000"/>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fr-FR" b="1" noProof="1">
                <a:solidFill>
                  <a:schemeClr val="accent1"/>
                </a:solidFill>
                <a:cs typeface="Calibri"/>
              </a:rPr>
              <a:t>Bootstrap</a:t>
            </a:r>
            <a:endParaRPr lang="fr-FR" b="1" noProof="1">
              <a:solidFill>
                <a:schemeClr val="accent1"/>
              </a:solidFill>
              <a:ea typeface="Calibri"/>
              <a:cs typeface="Calibri"/>
            </a:endParaRPr>
          </a:p>
          <a:p>
            <a:pPr marL="0" indent="0" algn="ctr">
              <a:buNone/>
            </a:pPr>
            <a:endParaRPr lang="fr-FR" b="1">
              <a:solidFill>
                <a:schemeClr val="accent1"/>
              </a:solidFill>
              <a:cs typeface="Calibri"/>
            </a:endParaRPr>
          </a:p>
        </p:txBody>
      </p:sp>
      <p:sp>
        <p:nvSpPr>
          <p:cNvPr id="5" name="ZoneTexte 4">
            <a:extLst>
              <a:ext uri="{FF2B5EF4-FFF2-40B4-BE49-F238E27FC236}">
                <a16:creationId xmlns:a16="http://schemas.microsoft.com/office/drawing/2014/main" id="{09A8752D-5CBB-CB01-38BD-07F327E2330B}"/>
              </a:ext>
            </a:extLst>
          </p:cNvPr>
          <p:cNvSpPr txBox="1"/>
          <p:nvPr/>
        </p:nvSpPr>
        <p:spPr>
          <a:xfrm>
            <a:off x="951279" y="1545980"/>
            <a:ext cx="10399589"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Bef>
                <a:spcPct val="0"/>
              </a:spcBef>
              <a:spcAft>
                <a:spcPct val="0"/>
              </a:spcAft>
            </a:pPr>
            <a:r>
              <a:rPr lang="fr-FR">
                <a:ea typeface="Calibri"/>
                <a:cs typeface="Calibri"/>
              </a:rPr>
              <a:t>Bootstrap est un Framework CSS.</a:t>
            </a:r>
            <a:endParaRPr lang="en-US">
              <a:ea typeface="+mn-lt"/>
              <a:cs typeface="+mn-lt"/>
            </a:endParaRPr>
          </a:p>
          <a:p>
            <a:pPr>
              <a:spcBef>
                <a:spcPct val="0"/>
              </a:spcBef>
              <a:spcAft>
                <a:spcPct val="0"/>
              </a:spcAft>
            </a:pPr>
            <a:r>
              <a:rPr lang="fr-FR" noProof="1">
                <a:ea typeface="Calibri"/>
                <a:cs typeface="Calibri"/>
              </a:rPr>
              <a:t>Il permet de créer des pages web rapidement grâce à ses composants qui sont pré-fabriqués (structure + css)</a:t>
            </a:r>
            <a:endParaRPr lang="fr-FR" noProof="1">
              <a:ea typeface="+mn-lt"/>
              <a:cs typeface="+mn-lt"/>
            </a:endParaRPr>
          </a:p>
          <a:p>
            <a:pPr>
              <a:spcBef>
                <a:spcPct val="0"/>
              </a:spcBef>
              <a:spcAft>
                <a:spcPct val="0"/>
              </a:spcAft>
            </a:pPr>
            <a:r>
              <a:rPr lang="fr-FR" noProof="1">
                <a:ea typeface="Calibri"/>
                <a:cs typeface="Calibri"/>
              </a:rPr>
              <a:t>Les classes de Bootstrap permettent d’utiliser un css déjà existant et optimisé pour différentes tailles d’écran.</a:t>
            </a:r>
            <a:endParaRPr lang="fr-FR" noProof="1">
              <a:ea typeface="+mn-lt"/>
              <a:cs typeface="+mn-lt"/>
            </a:endParaRPr>
          </a:p>
          <a:p>
            <a:pPr algn="l"/>
            <a:endParaRPr lang="fr-FR">
              <a:ea typeface="Calibri"/>
              <a:cs typeface="Calibri"/>
            </a:endParaRPr>
          </a:p>
        </p:txBody>
      </p:sp>
      <p:pic>
        <p:nvPicPr>
          <p:cNvPr id="8" name="Image 7">
            <a:extLst>
              <a:ext uri="{FF2B5EF4-FFF2-40B4-BE49-F238E27FC236}">
                <a16:creationId xmlns:a16="http://schemas.microsoft.com/office/drawing/2014/main" id="{F096BE52-2B65-1900-70D5-1DACA6F70B57}"/>
              </a:ext>
            </a:extLst>
          </p:cNvPr>
          <p:cNvPicPr>
            <a:picLocks noChangeAspect="1"/>
          </p:cNvPicPr>
          <p:nvPr/>
        </p:nvPicPr>
        <p:blipFill>
          <a:blip r:embed="rId4"/>
          <a:stretch>
            <a:fillRect/>
          </a:stretch>
        </p:blipFill>
        <p:spPr>
          <a:xfrm>
            <a:off x="1193800" y="3318933"/>
            <a:ext cx="5973233" cy="2838858"/>
          </a:xfrm>
          <a:prstGeom prst="rect">
            <a:avLst/>
          </a:prstGeom>
        </p:spPr>
      </p:pic>
      <p:sp>
        <p:nvSpPr>
          <p:cNvPr id="11" name="ZoneTexte 10">
            <a:extLst>
              <a:ext uri="{FF2B5EF4-FFF2-40B4-BE49-F238E27FC236}">
                <a16:creationId xmlns:a16="http://schemas.microsoft.com/office/drawing/2014/main" id="{634B317F-E608-59C0-3A55-B498200F6BB7}"/>
              </a:ext>
            </a:extLst>
          </p:cNvPr>
          <p:cNvSpPr txBox="1"/>
          <p:nvPr/>
        </p:nvSpPr>
        <p:spPr>
          <a:xfrm>
            <a:off x="7670800" y="3475567"/>
            <a:ext cx="3327400" cy="2846292"/>
          </a:xfrm>
          <a:prstGeom prst="rect">
            <a:avLst/>
          </a:prstGeom>
          <a:noFill/>
        </p:spPr>
        <p:txBody>
          <a:bodyPr wrap="square" lIns="91440" tIns="45720" rIns="91440" bIns="45720" rtlCol="0" anchor="t">
            <a:spAutoFit/>
          </a:bodyPr>
          <a:lstStyle/>
          <a:p>
            <a:pPr marL="285750" indent="-285750">
              <a:lnSpc>
                <a:spcPct val="200000"/>
              </a:lnSpc>
              <a:buFont typeface="Arial" panose="020B0604020202020204" pitchFamily="34" charset="0"/>
              <a:buChar char="•"/>
            </a:pPr>
            <a:r>
              <a:rPr lang="fr-FR"/>
              <a:t>Créé en 2011</a:t>
            </a:r>
          </a:p>
          <a:p>
            <a:pPr marL="285750" indent="-285750">
              <a:lnSpc>
                <a:spcPct val="200000"/>
              </a:lnSpc>
              <a:buFont typeface="Arial" panose="020B0604020202020204" pitchFamily="34" charset="0"/>
              <a:buChar char="•"/>
            </a:pPr>
            <a:r>
              <a:rPr lang="fr-FR"/>
              <a:t>Développé par Twitter </a:t>
            </a:r>
            <a:endParaRPr lang="fr-FR">
              <a:ea typeface="Calibri"/>
              <a:cs typeface="Calibri"/>
            </a:endParaRPr>
          </a:p>
          <a:p>
            <a:pPr marL="285750" indent="-285750">
              <a:lnSpc>
                <a:spcPct val="200000"/>
              </a:lnSpc>
              <a:buFont typeface="Arial" panose="020B0604020202020204" pitchFamily="34" charset="0"/>
              <a:buChar char="•"/>
            </a:pPr>
            <a:r>
              <a:rPr lang="fr-FR"/>
              <a:t>Gratuit (open-source)</a:t>
            </a:r>
            <a:endParaRPr lang="fr-FR">
              <a:ea typeface="Calibri"/>
              <a:cs typeface="Calibri"/>
            </a:endParaRPr>
          </a:p>
          <a:p>
            <a:pPr>
              <a:lnSpc>
                <a:spcPct val="200000"/>
              </a:lnSpc>
            </a:pPr>
            <a:r>
              <a:rPr lang="fr-FR" sz="2000">
                <a:ea typeface="+mn-lt"/>
                <a:cs typeface="+mn-lt"/>
                <a:hlinkClick r:id="rId5"/>
              </a:rPr>
              <a:t>https://getbootstrap.com/</a:t>
            </a:r>
            <a:endParaRPr lang="fr-FR" sz="2000">
              <a:ea typeface="+mn-lt"/>
              <a:cs typeface="+mn-lt"/>
            </a:endParaRPr>
          </a:p>
          <a:p>
            <a:pPr marL="285750" indent="-285750">
              <a:lnSpc>
                <a:spcPct val="200000"/>
              </a:lnSpc>
              <a:buFont typeface="Arial" panose="020B0604020202020204" pitchFamily="34" charset="0"/>
              <a:buChar char="•"/>
            </a:pPr>
            <a:endParaRPr lang="fr-FR">
              <a:ea typeface="Calibri"/>
              <a:cs typeface="Calibri"/>
            </a:endParaRPr>
          </a:p>
        </p:txBody>
      </p:sp>
    </p:spTree>
    <p:extLst>
      <p:ext uri="{BB962C8B-B14F-4D97-AF65-F5344CB8AC3E}">
        <p14:creationId xmlns:p14="http://schemas.microsoft.com/office/powerpoint/2010/main" val="268520618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418A7AA-1DA4-4AB1-818D-18765EE180C5}"/>
              </a:ext>
            </a:extLst>
          </p:cNvPr>
          <p:cNvSpPr>
            <a:spLocks noGrp="1"/>
          </p:cNvSpPr>
          <p:nvPr>
            <p:ph type="title"/>
          </p:nvPr>
        </p:nvSpPr>
        <p:spPr/>
        <p:txBody>
          <a:bodyPr/>
          <a:lstStyle/>
          <a:p>
            <a:r>
              <a:rPr lang="fr-FR"/>
              <a:t>Atelier 2 : CSS</a:t>
            </a:r>
          </a:p>
        </p:txBody>
      </p:sp>
      <p:sp>
        <p:nvSpPr>
          <p:cNvPr id="5" name="ZoneTexte 4">
            <a:extLst>
              <a:ext uri="{FF2B5EF4-FFF2-40B4-BE49-F238E27FC236}">
                <a16:creationId xmlns:a16="http://schemas.microsoft.com/office/drawing/2014/main" id="{ED36E8B9-B2FD-4E3F-B343-C8BCD3F188E7}"/>
              </a:ext>
            </a:extLst>
          </p:cNvPr>
          <p:cNvSpPr txBox="1"/>
          <p:nvPr/>
        </p:nvSpPr>
        <p:spPr>
          <a:xfrm>
            <a:off x="7747927" y="1530455"/>
            <a:ext cx="3525847" cy="307777"/>
          </a:xfrm>
          <a:prstGeom prst="rect">
            <a:avLst/>
          </a:prstGeom>
          <a:noFill/>
        </p:spPr>
        <p:txBody>
          <a:bodyPr wrap="square" rtlCol="0">
            <a:spAutoFit/>
          </a:bodyPr>
          <a:lstStyle/>
          <a:p>
            <a:pPr algn="r"/>
            <a:r>
              <a:rPr lang="fr-FR" sz="1400"/>
              <a:t>Découverte de l’univers </a:t>
            </a:r>
            <a:r>
              <a:rPr lang="fr-FR" sz="1400" err="1"/>
              <a:t>Front-End</a:t>
            </a:r>
            <a:endParaRPr lang="fr-FR" sz="1400"/>
          </a:p>
        </p:txBody>
      </p:sp>
      <p:sp>
        <p:nvSpPr>
          <p:cNvPr id="9" name="ZoneTexte 8">
            <a:extLst>
              <a:ext uri="{FF2B5EF4-FFF2-40B4-BE49-F238E27FC236}">
                <a16:creationId xmlns:a16="http://schemas.microsoft.com/office/drawing/2014/main" id="{D7ADAB0A-1BA9-4231-A49E-3865A60225C1}"/>
              </a:ext>
            </a:extLst>
          </p:cNvPr>
          <p:cNvSpPr txBox="1"/>
          <p:nvPr/>
        </p:nvSpPr>
        <p:spPr>
          <a:xfrm>
            <a:off x="1176907" y="2034430"/>
            <a:ext cx="10207153" cy="4256992"/>
          </a:xfrm>
          <a:prstGeom prst="rect">
            <a:avLst/>
          </a:prstGeom>
          <a:noFill/>
        </p:spPr>
        <p:txBody>
          <a:bodyPr wrap="square" numCol="3">
            <a:noAutofit/>
          </a:bodyPr>
          <a:lstStyle/>
          <a:p>
            <a:r>
              <a:rPr lang="fr-FR" sz="1000" u="sng"/>
              <a:t>Sommaire</a:t>
            </a:r>
          </a:p>
          <a:p>
            <a:endParaRPr lang="fr-FR" sz="1000" u="sng"/>
          </a:p>
          <a:p>
            <a:r>
              <a:rPr lang="fr-FR" sz="1000"/>
              <a:t>1- Cascading Style Sheets</a:t>
            </a:r>
          </a:p>
          <a:p>
            <a:r>
              <a:rPr lang="fr-FR" sz="1000"/>
              <a:t>2- Ajouter des styles</a:t>
            </a:r>
          </a:p>
          <a:p>
            <a:r>
              <a:rPr lang="fr-FR" sz="1000"/>
              <a:t>    2.1- A l’intérieur des balises </a:t>
            </a:r>
            <a:r>
              <a:rPr lang="fr-FR" sz="1000" err="1"/>
              <a:t>head</a:t>
            </a:r>
            <a:endParaRPr lang="fr-FR" sz="1000"/>
          </a:p>
          <a:p>
            <a:r>
              <a:rPr lang="fr-FR" sz="1000"/>
              <a:t>    2.2- Feuille de style externe</a:t>
            </a:r>
          </a:p>
          <a:p>
            <a:r>
              <a:rPr lang="fr-FR" sz="1000"/>
              <a:t>3- Syntaxe </a:t>
            </a:r>
            <a:r>
              <a:rPr lang="fr-FR" sz="1000" err="1"/>
              <a:t>css</a:t>
            </a:r>
            <a:endParaRPr lang="fr-FR" sz="1000"/>
          </a:p>
          <a:p>
            <a:r>
              <a:rPr lang="fr-FR" sz="1000"/>
              <a:t>4-Le sélecteur d'identifiant CSS</a:t>
            </a:r>
          </a:p>
          <a:p>
            <a:r>
              <a:rPr lang="fr-FR" sz="1000"/>
              <a:t>5- Le sélecteur de classe CSS</a:t>
            </a:r>
          </a:p>
          <a:p>
            <a:r>
              <a:rPr lang="fr-FR" sz="1000"/>
              <a:t>6- Le sélecteur de regroupement CSS</a:t>
            </a:r>
          </a:p>
          <a:p>
            <a:r>
              <a:rPr lang="fr-FR" sz="1000"/>
              <a:t>7- les couleurs</a:t>
            </a:r>
          </a:p>
          <a:p>
            <a:r>
              <a:rPr lang="fr-FR" sz="1000"/>
              <a:t>8- Couleur d’</a:t>
            </a:r>
            <a:r>
              <a:rPr lang="fr-FR" sz="1000" err="1"/>
              <a:t>arriere</a:t>
            </a:r>
            <a:r>
              <a:rPr lang="fr-FR" sz="1000"/>
              <a:t> plan</a:t>
            </a:r>
          </a:p>
          <a:p>
            <a:r>
              <a:rPr lang="fr-FR" sz="1000"/>
              <a:t>9- Image d'arrière-plan</a:t>
            </a:r>
          </a:p>
          <a:p>
            <a:r>
              <a:rPr lang="fr-FR" sz="1000"/>
              <a:t>10- Répétition d'arrière-plan</a:t>
            </a:r>
          </a:p>
          <a:p>
            <a:r>
              <a:rPr lang="fr-FR" sz="1000"/>
              <a:t>11- Position d'arrière-plan</a:t>
            </a:r>
          </a:p>
          <a:p>
            <a:r>
              <a:rPr lang="fr-FR" sz="1000"/>
              <a:t>12- Défilement d'arrière-plan</a:t>
            </a:r>
          </a:p>
          <a:p>
            <a:r>
              <a:rPr lang="fr-FR" sz="1000"/>
              <a:t>13- Les bordures</a:t>
            </a:r>
          </a:p>
          <a:p>
            <a:r>
              <a:rPr lang="fr-FR" sz="1000"/>
              <a:t>14- Bordure arrondie</a:t>
            </a:r>
          </a:p>
          <a:p>
            <a:r>
              <a:rPr lang="fr-FR" sz="1000"/>
              <a:t>15- Les marges</a:t>
            </a:r>
          </a:p>
          <a:p>
            <a:r>
              <a:rPr lang="fr-FR" sz="1000"/>
              <a:t>16- </a:t>
            </a:r>
            <a:r>
              <a:rPr lang="fr-FR" sz="1000" err="1"/>
              <a:t>Padding</a:t>
            </a:r>
            <a:endParaRPr lang="fr-FR" sz="1000"/>
          </a:p>
          <a:p>
            <a:r>
              <a:rPr lang="fr-FR" sz="1000"/>
              <a:t>17- La hauteur</a:t>
            </a:r>
          </a:p>
          <a:p>
            <a:r>
              <a:rPr lang="fr-FR" sz="1000"/>
              <a:t>18- La largeur</a:t>
            </a:r>
          </a:p>
          <a:p>
            <a:r>
              <a:rPr lang="fr-FR" sz="1000"/>
              <a:t>19- Contour </a:t>
            </a:r>
          </a:p>
          <a:p>
            <a:r>
              <a:rPr lang="fr-FR" sz="1000"/>
              <a:t>20- Alignement du texte</a:t>
            </a:r>
          </a:p>
          <a:p>
            <a:r>
              <a:rPr lang="fr-FR" sz="1000"/>
              <a:t>    20.1- Horizontal</a:t>
            </a:r>
          </a:p>
          <a:p>
            <a:r>
              <a:rPr lang="fr-FR" sz="1000"/>
              <a:t>    20.2- Vertical</a:t>
            </a:r>
          </a:p>
          <a:p>
            <a:r>
              <a:rPr lang="fr-FR" sz="1000"/>
              <a:t>21- Décoration de texte</a:t>
            </a:r>
          </a:p>
          <a:p>
            <a:r>
              <a:rPr lang="fr-FR" sz="1000"/>
              <a:t>22- Transformation de texte</a:t>
            </a:r>
          </a:p>
          <a:p>
            <a:r>
              <a:rPr lang="fr-FR" sz="1000"/>
              <a:t>23- Espacement du texte</a:t>
            </a:r>
          </a:p>
          <a:p>
            <a:r>
              <a:rPr lang="fr-FR" sz="1000"/>
              <a:t>    23.1- L'espacement des lettres (dans le sens horizontal)</a:t>
            </a:r>
          </a:p>
          <a:p>
            <a:r>
              <a:rPr lang="fr-FR" sz="1000"/>
              <a:t>    23.2-Hauteur de la ligne</a:t>
            </a:r>
          </a:p>
          <a:p>
            <a:r>
              <a:rPr lang="fr-FR" sz="1000"/>
              <a:t>    23.3- Espacement des mots</a:t>
            </a:r>
          </a:p>
          <a:p>
            <a:r>
              <a:rPr lang="fr-FR" sz="1000"/>
              <a:t>    23.4- Ombre de texte</a:t>
            </a:r>
          </a:p>
          <a:p>
            <a:r>
              <a:rPr lang="fr-FR" sz="1000"/>
              <a:t>    23.5- Police de texte</a:t>
            </a:r>
          </a:p>
          <a:p>
            <a:r>
              <a:rPr lang="fr-FR" sz="1000"/>
              <a:t>    23.6- Taille de la police</a:t>
            </a:r>
          </a:p>
          <a:p>
            <a:r>
              <a:rPr lang="fr-FR" sz="1000"/>
              <a:t>    23.7- Utiliser les polices Google</a:t>
            </a:r>
          </a:p>
          <a:p>
            <a:r>
              <a:rPr lang="fr-FR" sz="1000"/>
              <a:t>24- Les liens</a:t>
            </a:r>
          </a:p>
          <a:p>
            <a:r>
              <a:rPr lang="fr-FR" sz="1000"/>
              <a:t>25- Les listes</a:t>
            </a:r>
          </a:p>
          <a:p>
            <a:r>
              <a:rPr lang="fr-FR" sz="1000"/>
              <a:t>26- Le display</a:t>
            </a:r>
          </a:p>
          <a:p>
            <a:r>
              <a:rPr lang="fr-FR" sz="1000"/>
              <a:t>27- Positionnement</a:t>
            </a:r>
          </a:p>
          <a:p>
            <a:r>
              <a:rPr lang="fr-FR" sz="1000"/>
              <a:t>28- </a:t>
            </a:r>
            <a:r>
              <a:rPr lang="fr-FR" sz="1000" err="1"/>
              <a:t>Overflow</a:t>
            </a:r>
            <a:endParaRPr lang="fr-FR" sz="1000"/>
          </a:p>
          <a:p>
            <a:r>
              <a:rPr lang="fr-FR" sz="1000"/>
              <a:t>29- Affichage flottant</a:t>
            </a:r>
          </a:p>
          <a:p>
            <a:r>
              <a:rPr lang="fr-FR" sz="1000"/>
              <a:t>30- Arrêter l’affichage flottant</a:t>
            </a:r>
          </a:p>
          <a:p>
            <a:r>
              <a:rPr lang="fr-FR" sz="1000"/>
              <a:t>31- les sélecteurs CSS (avancé)</a:t>
            </a:r>
          </a:p>
          <a:p>
            <a:r>
              <a:rPr lang="fr-FR" sz="1000"/>
              <a:t>    31.1- Sélecteur de descendants (espace)</a:t>
            </a:r>
          </a:p>
          <a:p>
            <a:r>
              <a:rPr lang="fr-FR" sz="1000"/>
              <a:t>    31.2- Sélecteur d'enfant (&gt;)</a:t>
            </a:r>
          </a:p>
          <a:p>
            <a:r>
              <a:rPr lang="fr-FR" sz="1000"/>
              <a:t>    31.3- Sélecteur de frères adjacents (+)</a:t>
            </a:r>
          </a:p>
          <a:p>
            <a:r>
              <a:rPr lang="fr-FR" sz="1000"/>
              <a:t>    31.4- Sélecteur de frères et sœurs général (~)</a:t>
            </a:r>
          </a:p>
          <a:p>
            <a:r>
              <a:rPr lang="fr-FR" sz="1000"/>
              <a:t>    31.5- les pseudo-classes</a:t>
            </a:r>
          </a:p>
          <a:p>
            <a:r>
              <a:rPr lang="fr-FR" sz="1000"/>
              <a:t>    31.5.1- Syntaxe</a:t>
            </a:r>
          </a:p>
          <a:p>
            <a:r>
              <a:rPr lang="fr-FR" sz="1000"/>
              <a:t>    31.5.2- La pseudo-classe :first-</a:t>
            </a:r>
            <a:r>
              <a:rPr lang="fr-FR" sz="1000" err="1"/>
              <a:t>child</a:t>
            </a:r>
            <a:endParaRPr lang="fr-FR" sz="1000"/>
          </a:p>
          <a:p>
            <a:r>
              <a:rPr lang="fr-FR" sz="1000"/>
              <a:t>    31.6- Pseudo-éléments</a:t>
            </a:r>
          </a:p>
          <a:p>
            <a:r>
              <a:rPr lang="fr-FR" sz="1000"/>
              <a:t>        31.6.1- Syntaxe</a:t>
            </a:r>
          </a:p>
          <a:p>
            <a:r>
              <a:rPr lang="fr-FR" sz="1000"/>
              <a:t>        31.6.2- La ::first-line</a:t>
            </a:r>
          </a:p>
          <a:p>
            <a:r>
              <a:rPr lang="fr-FR" sz="1000"/>
              <a:t>        31.6.3- La ::première lettre</a:t>
            </a:r>
          </a:p>
          <a:p>
            <a:r>
              <a:rPr lang="fr-FR" sz="1000"/>
              <a:t>        31.6.4- Le ::</a:t>
            </a:r>
            <a:r>
              <a:rPr lang="fr-FR" sz="1000" err="1"/>
              <a:t>before</a:t>
            </a:r>
            <a:r>
              <a:rPr lang="fr-FR" sz="1000"/>
              <a:t> (Pseudo-</a:t>
            </a:r>
            <a:r>
              <a:rPr lang="fr-FR" sz="1000" err="1"/>
              <a:t>element</a:t>
            </a:r>
            <a:r>
              <a:rPr lang="fr-FR" sz="1000"/>
              <a:t>)</a:t>
            </a:r>
          </a:p>
          <a:p>
            <a:r>
              <a:rPr lang="fr-FR" sz="1000"/>
              <a:t>        31.6.5- Le ::</a:t>
            </a:r>
            <a:r>
              <a:rPr lang="fr-FR" sz="1000" err="1"/>
              <a:t>after</a:t>
            </a:r>
            <a:r>
              <a:rPr lang="fr-FR" sz="1000"/>
              <a:t> (Pseudo-élément)</a:t>
            </a:r>
          </a:p>
          <a:p>
            <a:r>
              <a:rPr lang="fr-FR" sz="1000"/>
              <a:t>        31.6.6- Le ::marker Pseudo-élément (sans balise avant)</a:t>
            </a:r>
          </a:p>
          <a:p>
            <a:r>
              <a:rPr lang="fr-FR" sz="1000"/>
              <a:t>        31.6.7- Le ::</a:t>
            </a:r>
            <a:r>
              <a:rPr lang="fr-FR" sz="1000" err="1"/>
              <a:t>selection</a:t>
            </a:r>
            <a:r>
              <a:rPr lang="fr-FR" sz="1000"/>
              <a:t> Pseudo-élément</a:t>
            </a:r>
          </a:p>
          <a:p>
            <a:r>
              <a:rPr lang="fr-FR" sz="1000"/>
              <a:t>32- L’opacité</a:t>
            </a:r>
          </a:p>
          <a:p>
            <a:r>
              <a:rPr lang="fr-FR" sz="1000"/>
              <a:t>33- Les media </a:t>
            </a:r>
            <a:r>
              <a:rPr lang="fr-FR" sz="1000" err="1"/>
              <a:t>queries</a:t>
            </a:r>
            <a:endParaRPr lang="fr-FR" sz="1000"/>
          </a:p>
          <a:p>
            <a:r>
              <a:rPr lang="fr-FR" sz="1000"/>
              <a:t>    33.1- Syntaxe de la media </a:t>
            </a:r>
            <a:r>
              <a:rPr lang="fr-FR" sz="1000" err="1"/>
              <a:t>query</a:t>
            </a:r>
            <a:endParaRPr lang="fr-FR" sz="1000"/>
          </a:p>
          <a:p>
            <a:r>
              <a:rPr lang="fr-FR" sz="1000"/>
              <a:t>34- </a:t>
            </a:r>
            <a:r>
              <a:rPr lang="fr-FR" sz="1000" err="1"/>
              <a:t>Flexbox</a:t>
            </a:r>
            <a:endParaRPr lang="fr-FR" sz="1000"/>
          </a:p>
          <a:p>
            <a:pPr marL="144000"/>
            <a:r>
              <a:rPr lang="fr-FR" sz="1000"/>
              <a:t>34.1- Modifier la direction</a:t>
            </a:r>
          </a:p>
          <a:p>
            <a:pPr marL="144000"/>
            <a:r>
              <a:rPr lang="fr-FR" sz="1000"/>
              <a:t>34.2- Gérer le retour à la ligne</a:t>
            </a:r>
          </a:p>
          <a:p>
            <a:pPr marL="144000"/>
            <a:r>
              <a:rPr lang="fr-FR" sz="1000"/>
              <a:t>34.3- Les alignements</a:t>
            </a:r>
          </a:p>
          <a:p>
            <a:pPr marL="288000"/>
            <a:r>
              <a:rPr lang="fr-FR" sz="1000"/>
              <a:t>34.3.1- Aligner sur l’axe principal</a:t>
            </a:r>
          </a:p>
          <a:p>
            <a:pPr marL="288000"/>
            <a:r>
              <a:rPr lang="fr-FR" sz="1000"/>
              <a:t>34.3.2- Aligner sur l’axe secondaire</a:t>
            </a:r>
          </a:p>
          <a:p>
            <a:pPr marL="144000"/>
            <a:r>
              <a:rPr lang="fr-FR" sz="1000"/>
              <a:t>34.4- Modifier l’ordre des éléments</a:t>
            </a:r>
          </a:p>
          <a:p>
            <a:pPr marL="144000"/>
            <a:r>
              <a:rPr lang="fr-FR" sz="1000"/>
              <a:t>34.5- Faire grossir ou maigrir les éléments</a:t>
            </a:r>
          </a:p>
          <a:p>
            <a:pPr marL="288000"/>
            <a:endParaRPr lang="fr-FR" sz="1000"/>
          </a:p>
          <a:p>
            <a:endParaRPr lang="fr-FR" sz="1000"/>
          </a:p>
          <a:p>
            <a:r>
              <a:rPr lang="fr-FR" sz="1000"/>
              <a:t>35- Atelier</a:t>
            </a:r>
          </a:p>
          <a:p>
            <a:r>
              <a:rPr lang="fr-FR" sz="1000"/>
              <a:t>35.1- Reproduire son CV en version PC</a:t>
            </a:r>
          </a:p>
          <a:p>
            <a:r>
              <a:rPr lang="fr-FR" sz="1000"/>
              <a:t>35.2- Faire les ajustements nécessaires pour l’adapter au mobile</a:t>
            </a:r>
          </a:p>
          <a:p>
            <a:r>
              <a:rPr lang="fr-FR" sz="1000"/>
              <a:t>36- Découverte de Bootstrap (à découvrir par soi-même)</a:t>
            </a:r>
          </a:p>
          <a:p>
            <a:endParaRPr lang="fr-FR" sz="1000"/>
          </a:p>
        </p:txBody>
      </p:sp>
    </p:spTree>
    <p:extLst>
      <p:ext uri="{BB962C8B-B14F-4D97-AF65-F5344CB8AC3E}">
        <p14:creationId xmlns:p14="http://schemas.microsoft.com/office/powerpoint/2010/main" val="191600792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6CA4CA9-4612-40D2-BC49-CB23D7886561}"/>
              </a:ext>
            </a:extLst>
          </p:cNvPr>
          <p:cNvSpPr>
            <a:spLocks noGrp="1"/>
          </p:cNvSpPr>
          <p:nvPr>
            <p:ph type="title"/>
          </p:nvPr>
        </p:nvSpPr>
        <p:spPr/>
        <p:txBody>
          <a:bodyPr/>
          <a:lstStyle/>
          <a:p>
            <a:r>
              <a:rPr lang="fr-FR"/>
              <a:t>Le contour</a:t>
            </a:r>
          </a:p>
        </p:txBody>
      </p:sp>
      <p:sp>
        <p:nvSpPr>
          <p:cNvPr id="3" name="Espace réservé du contenu 2">
            <a:extLst>
              <a:ext uri="{FF2B5EF4-FFF2-40B4-BE49-F238E27FC236}">
                <a16:creationId xmlns:a16="http://schemas.microsoft.com/office/drawing/2014/main" id="{42CF0D45-BE26-4107-A1D4-79AB9A50A7F0}"/>
              </a:ext>
            </a:extLst>
          </p:cNvPr>
          <p:cNvSpPr>
            <a:spLocks noGrp="1"/>
          </p:cNvSpPr>
          <p:nvPr>
            <p:ph idx="1"/>
          </p:nvPr>
        </p:nvSpPr>
        <p:spPr>
          <a:xfrm>
            <a:off x="1120026" y="2180989"/>
            <a:ext cx="9998350" cy="3760891"/>
          </a:xfrm>
          <a:solidFill>
            <a:srgbClr val="FF0000"/>
          </a:solidFill>
        </p:spPr>
        <p:txBody>
          <a:bodyPr>
            <a:noAutofit/>
          </a:bodyPr>
          <a:lstStyle/>
          <a:p>
            <a:pPr>
              <a:lnSpc>
                <a:spcPct val="115000"/>
              </a:lnSpc>
              <a:spcAft>
                <a:spcPts val="1000"/>
              </a:spcAft>
            </a:pPr>
            <a:r>
              <a:rPr lang="fr-FR" sz="1800">
                <a:effectLst/>
                <a:latin typeface="Calibri" panose="020F0502020204030204" pitchFamily="34" charset="0"/>
                <a:ea typeface="Times New Roman" panose="02020603050405020304" pitchFamily="18" charset="0"/>
                <a:cs typeface="Calibri" panose="020F0502020204030204" pitchFamily="34" charset="0"/>
              </a:rPr>
              <a:t>Un contour est une ligne qui est tracée autour des éléments, EN DEHORS des bordures, pour faire démarquer l'élément.</a:t>
            </a:r>
            <a:endParaRPr lang="fr-FR" sz="180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15000"/>
              </a:lnSpc>
              <a:spcAft>
                <a:spcPts val="1000"/>
              </a:spcAft>
            </a:pPr>
            <a:r>
              <a:rPr lang="fr-FR" sz="1800">
                <a:solidFill>
                  <a:srgbClr val="E45649"/>
                </a:solidFill>
                <a:effectLst/>
                <a:latin typeface="Consolas" panose="020B0609020204030204" pitchFamily="49" charset="0"/>
                <a:ea typeface="Times New Roman" panose="02020603050405020304" pitchFamily="18" charset="0"/>
                <a:cs typeface="Times New Roman" panose="02020603050405020304" pitchFamily="18" charset="0"/>
              </a:rPr>
              <a:t>p</a:t>
            </a:r>
            <a:r>
              <a:rPr lang="fr-FR" sz="1800">
                <a:solidFill>
                  <a:srgbClr val="383A42"/>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fr-FR" sz="180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15000"/>
              </a:lnSpc>
              <a:spcAft>
                <a:spcPts val="1000"/>
              </a:spcAft>
            </a:pPr>
            <a:r>
              <a:rPr lang="fr-FR" sz="1800">
                <a:solidFill>
                  <a:srgbClr val="383A4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fr-FR" sz="1800" err="1">
                <a:solidFill>
                  <a:srgbClr val="383A42"/>
                </a:solidFill>
                <a:effectLst/>
                <a:latin typeface="Consolas" panose="020B0609020204030204" pitchFamily="49" charset="0"/>
                <a:ea typeface="Times New Roman" panose="02020603050405020304" pitchFamily="18" charset="0"/>
                <a:cs typeface="Times New Roman" panose="02020603050405020304" pitchFamily="18" charset="0"/>
              </a:rPr>
              <a:t>outline</a:t>
            </a:r>
            <a:r>
              <a:rPr lang="fr-FR" sz="1800">
                <a:solidFill>
                  <a:srgbClr val="383A4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fr-FR" sz="1800" err="1">
                <a:solidFill>
                  <a:srgbClr val="986801"/>
                </a:solidFill>
                <a:latin typeface="Consolas" panose="020B0609020204030204" pitchFamily="49" charset="0"/>
                <a:ea typeface="Times New Roman" panose="02020603050405020304" pitchFamily="18" charset="0"/>
                <a:cs typeface="Times New Roman" panose="02020603050405020304" pitchFamily="18" charset="0"/>
              </a:rPr>
              <a:t>red</a:t>
            </a:r>
            <a:r>
              <a:rPr lang="fr-FR" sz="1800">
                <a:solidFill>
                  <a:srgbClr val="383A4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fr-FR" sz="1800" err="1">
                <a:solidFill>
                  <a:srgbClr val="383A42"/>
                </a:solidFill>
                <a:effectLst/>
                <a:latin typeface="Consolas" panose="020B0609020204030204" pitchFamily="49" charset="0"/>
                <a:ea typeface="Times New Roman" panose="02020603050405020304" pitchFamily="18" charset="0"/>
                <a:cs typeface="Times New Roman" panose="02020603050405020304" pitchFamily="18" charset="0"/>
              </a:rPr>
              <a:t>solid</a:t>
            </a:r>
            <a:r>
              <a:rPr lang="fr-FR" sz="1800">
                <a:solidFill>
                  <a:srgbClr val="383A4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fr-FR" sz="1800">
                <a:solidFill>
                  <a:srgbClr val="986801"/>
                </a:solidFill>
                <a:latin typeface="Consolas" panose="020B0609020204030204" pitchFamily="49" charset="0"/>
                <a:ea typeface="Times New Roman" panose="02020603050405020304" pitchFamily="18" charset="0"/>
                <a:cs typeface="Times New Roman" panose="02020603050405020304" pitchFamily="18" charset="0"/>
              </a:rPr>
              <a:t>10px</a:t>
            </a:r>
            <a:r>
              <a:rPr lang="fr-FR" sz="1800">
                <a:solidFill>
                  <a:srgbClr val="383A42"/>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fr-FR" sz="180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15000"/>
              </a:lnSpc>
              <a:spcAft>
                <a:spcPts val="1000"/>
              </a:spcAft>
            </a:pPr>
            <a:r>
              <a:rPr lang="fr-FR" sz="1800">
                <a:solidFill>
                  <a:srgbClr val="383A4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fr-FR" sz="1800" err="1">
                <a:solidFill>
                  <a:srgbClr val="383A42"/>
                </a:solidFill>
                <a:effectLst/>
                <a:latin typeface="Consolas" panose="020B0609020204030204" pitchFamily="49" charset="0"/>
                <a:ea typeface="Times New Roman" panose="02020603050405020304" pitchFamily="18" charset="0"/>
                <a:cs typeface="Times New Roman" panose="02020603050405020304" pitchFamily="18" charset="0"/>
              </a:rPr>
              <a:t>outline</a:t>
            </a:r>
            <a:r>
              <a:rPr lang="fr-FR" sz="1800">
                <a:solidFill>
                  <a:srgbClr val="383A42"/>
                </a:solidFill>
                <a:effectLst/>
                <a:latin typeface="Consolas" panose="020B0609020204030204" pitchFamily="49" charset="0"/>
                <a:ea typeface="Times New Roman" panose="02020603050405020304" pitchFamily="18" charset="0"/>
                <a:cs typeface="Times New Roman" panose="02020603050405020304" pitchFamily="18" charset="0"/>
              </a:rPr>
              <a:t>-offset: </a:t>
            </a:r>
            <a:r>
              <a:rPr lang="fr-FR" sz="1800">
                <a:solidFill>
                  <a:srgbClr val="986801"/>
                </a:solidFill>
                <a:effectLst/>
                <a:latin typeface="Consolas" panose="020B0609020204030204" pitchFamily="49" charset="0"/>
                <a:ea typeface="Times New Roman" panose="02020603050405020304" pitchFamily="18" charset="0"/>
                <a:cs typeface="Times New Roman" panose="02020603050405020304" pitchFamily="18" charset="0"/>
              </a:rPr>
              <a:t>35px</a:t>
            </a:r>
            <a:r>
              <a:rPr lang="fr-FR" sz="1800">
                <a:solidFill>
                  <a:srgbClr val="383A4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fr-FR" sz="1400">
                <a:solidFill>
                  <a:srgbClr val="383A42"/>
                </a:solidFill>
                <a:effectLst/>
                <a:latin typeface="Consolas" panose="020B0609020204030204" pitchFamily="49" charset="0"/>
                <a:ea typeface="Times New Roman" panose="02020603050405020304" pitchFamily="18" charset="0"/>
                <a:cs typeface="Times New Roman" panose="02020603050405020304" pitchFamily="18" charset="0"/>
              </a:rPr>
              <a:t>/* décalage du contour */</a:t>
            </a:r>
            <a:endParaRPr lang="fr-FR" sz="140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15000"/>
              </a:lnSpc>
              <a:spcAft>
                <a:spcPts val="1000"/>
              </a:spcAft>
            </a:pPr>
            <a:r>
              <a:rPr lang="fr-FR" sz="1800">
                <a:solidFill>
                  <a:srgbClr val="383A42"/>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fr-FR" sz="180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8275AA7E-1CE0-4CB3-8113-0D1524455A43}"/>
              </a:ext>
            </a:extLst>
          </p:cNvPr>
          <p:cNvSpPr/>
          <p:nvPr/>
        </p:nvSpPr>
        <p:spPr>
          <a:xfrm>
            <a:off x="7524466" y="3179928"/>
            <a:ext cx="3411939" cy="2988860"/>
          </a:xfrm>
          <a:prstGeom prst="rect">
            <a:avLst/>
          </a:prstGeom>
          <a:solidFill>
            <a:schemeClr val="accent3"/>
          </a:solidFill>
          <a:ln w="76200">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11" name="Rectangle 10">
            <a:extLst>
              <a:ext uri="{FF2B5EF4-FFF2-40B4-BE49-F238E27FC236}">
                <a16:creationId xmlns:a16="http://schemas.microsoft.com/office/drawing/2014/main" id="{6F64D4B5-F05F-423D-9575-AC6E2A0C08B1}"/>
              </a:ext>
            </a:extLst>
          </p:cNvPr>
          <p:cNvSpPr/>
          <p:nvPr/>
        </p:nvSpPr>
        <p:spPr>
          <a:xfrm>
            <a:off x="7733732" y="3548418"/>
            <a:ext cx="2961564" cy="2361063"/>
          </a:xfrm>
          <a:prstGeom prst="rect">
            <a:avLst/>
          </a:prstGeom>
          <a:solidFill>
            <a:schemeClr val="bg1"/>
          </a:solidFill>
          <a:ln w="76200">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6" name="Rectangle 5">
            <a:extLst>
              <a:ext uri="{FF2B5EF4-FFF2-40B4-BE49-F238E27FC236}">
                <a16:creationId xmlns:a16="http://schemas.microsoft.com/office/drawing/2014/main" id="{6CD218D9-7873-4194-8663-7C21C7938122}"/>
              </a:ext>
            </a:extLst>
          </p:cNvPr>
          <p:cNvSpPr/>
          <p:nvPr/>
        </p:nvSpPr>
        <p:spPr>
          <a:xfrm>
            <a:off x="7888406" y="3693994"/>
            <a:ext cx="2656764" cy="2092657"/>
          </a:xfrm>
          <a:prstGeom prst="rect">
            <a:avLst/>
          </a:prstGeom>
          <a:solidFill>
            <a:schemeClr val="accent2"/>
          </a:solidFill>
          <a:ln w="76200">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7" name="Rectangle 6">
            <a:extLst>
              <a:ext uri="{FF2B5EF4-FFF2-40B4-BE49-F238E27FC236}">
                <a16:creationId xmlns:a16="http://schemas.microsoft.com/office/drawing/2014/main" id="{0D798F63-AAA4-4C6D-B44D-88AE21BBD1EE}"/>
              </a:ext>
            </a:extLst>
          </p:cNvPr>
          <p:cNvSpPr/>
          <p:nvPr/>
        </p:nvSpPr>
        <p:spPr>
          <a:xfrm>
            <a:off x="8293289" y="4076131"/>
            <a:ext cx="1887941" cy="1328382"/>
          </a:xfrm>
          <a:prstGeom prst="rect">
            <a:avLst/>
          </a:prstGeom>
          <a:solidFill>
            <a:schemeClr val="bg2"/>
          </a:solidFill>
          <a:ln w="76200">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8" name="ZoneTexte 7">
            <a:extLst>
              <a:ext uri="{FF2B5EF4-FFF2-40B4-BE49-F238E27FC236}">
                <a16:creationId xmlns:a16="http://schemas.microsoft.com/office/drawing/2014/main" id="{92108D69-D78B-421B-9683-4D22985EBCB1}"/>
              </a:ext>
            </a:extLst>
          </p:cNvPr>
          <p:cNvSpPr txBox="1"/>
          <p:nvPr/>
        </p:nvSpPr>
        <p:spPr>
          <a:xfrm>
            <a:off x="8511654" y="3189745"/>
            <a:ext cx="1269242" cy="369332"/>
          </a:xfrm>
          <a:prstGeom prst="rect">
            <a:avLst/>
          </a:prstGeom>
          <a:noFill/>
        </p:spPr>
        <p:txBody>
          <a:bodyPr wrap="square" rtlCol="0">
            <a:spAutoFit/>
          </a:bodyPr>
          <a:lstStyle/>
          <a:p>
            <a:pPr algn="ctr"/>
            <a:r>
              <a:rPr lang="fr-FR" err="1"/>
              <a:t>outline</a:t>
            </a:r>
            <a:endParaRPr lang="fr-FR"/>
          </a:p>
        </p:txBody>
      </p:sp>
      <p:sp>
        <p:nvSpPr>
          <p:cNvPr id="9" name="ZoneTexte 8">
            <a:extLst>
              <a:ext uri="{FF2B5EF4-FFF2-40B4-BE49-F238E27FC236}">
                <a16:creationId xmlns:a16="http://schemas.microsoft.com/office/drawing/2014/main" id="{2A618CF9-3116-4E7C-89E7-80F6B29CA298}"/>
              </a:ext>
            </a:extLst>
          </p:cNvPr>
          <p:cNvSpPr txBox="1"/>
          <p:nvPr/>
        </p:nvSpPr>
        <p:spPr>
          <a:xfrm>
            <a:off x="8511654" y="3706799"/>
            <a:ext cx="1269242" cy="369332"/>
          </a:xfrm>
          <a:prstGeom prst="rect">
            <a:avLst/>
          </a:prstGeom>
          <a:noFill/>
        </p:spPr>
        <p:txBody>
          <a:bodyPr wrap="square" rtlCol="0">
            <a:spAutoFit/>
          </a:bodyPr>
          <a:lstStyle/>
          <a:p>
            <a:pPr algn="ctr"/>
            <a:r>
              <a:rPr lang="fr-FR"/>
              <a:t>border</a:t>
            </a:r>
          </a:p>
        </p:txBody>
      </p:sp>
      <p:sp>
        <p:nvSpPr>
          <p:cNvPr id="10" name="ZoneTexte 9">
            <a:extLst>
              <a:ext uri="{FF2B5EF4-FFF2-40B4-BE49-F238E27FC236}">
                <a16:creationId xmlns:a16="http://schemas.microsoft.com/office/drawing/2014/main" id="{36E52513-3AE2-4AD4-9696-4FB685786079}"/>
              </a:ext>
            </a:extLst>
          </p:cNvPr>
          <p:cNvSpPr txBox="1"/>
          <p:nvPr/>
        </p:nvSpPr>
        <p:spPr>
          <a:xfrm>
            <a:off x="8636758" y="4598957"/>
            <a:ext cx="1269242" cy="369332"/>
          </a:xfrm>
          <a:prstGeom prst="rect">
            <a:avLst/>
          </a:prstGeom>
          <a:noFill/>
        </p:spPr>
        <p:txBody>
          <a:bodyPr wrap="square" rtlCol="0">
            <a:spAutoFit/>
          </a:bodyPr>
          <a:lstStyle/>
          <a:p>
            <a:pPr algn="ctr"/>
            <a:r>
              <a:rPr lang="fr-FR"/>
              <a:t>élément</a:t>
            </a:r>
          </a:p>
        </p:txBody>
      </p:sp>
      <p:sp>
        <p:nvSpPr>
          <p:cNvPr id="12" name="ZoneTexte 11">
            <a:extLst>
              <a:ext uri="{FF2B5EF4-FFF2-40B4-BE49-F238E27FC236}">
                <a16:creationId xmlns:a16="http://schemas.microsoft.com/office/drawing/2014/main" id="{1E90BF3E-CF11-499B-B753-AEE9CC957BD1}"/>
              </a:ext>
            </a:extLst>
          </p:cNvPr>
          <p:cNvSpPr txBox="1"/>
          <p:nvPr/>
        </p:nvSpPr>
        <p:spPr>
          <a:xfrm>
            <a:off x="9214514" y="3451465"/>
            <a:ext cx="1269242" cy="307777"/>
          </a:xfrm>
          <a:prstGeom prst="rect">
            <a:avLst/>
          </a:prstGeom>
          <a:noFill/>
        </p:spPr>
        <p:txBody>
          <a:bodyPr wrap="square" rtlCol="0">
            <a:spAutoFit/>
          </a:bodyPr>
          <a:lstStyle/>
          <a:p>
            <a:pPr algn="ctr"/>
            <a:r>
              <a:rPr lang="fr-FR" sz="1400"/>
              <a:t>offset</a:t>
            </a:r>
          </a:p>
        </p:txBody>
      </p:sp>
    </p:spTree>
    <p:extLst>
      <p:ext uri="{BB962C8B-B14F-4D97-AF65-F5344CB8AC3E}">
        <p14:creationId xmlns:p14="http://schemas.microsoft.com/office/powerpoint/2010/main" val="658412775"/>
      </p:ext>
    </p:extLst>
  </p:cSld>
  <p:clrMapOvr>
    <a:masterClrMapping/>
  </p:clrMapOvr>
</p:sld>
</file>

<file path=ppt/theme/theme1.xml><?xml version="1.0" encoding="utf-8"?>
<a:theme xmlns:a="http://schemas.openxmlformats.org/drawingml/2006/main" name="1_RetrospectVTI">
  <a:themeElements>
    <a:clrScheme name="Custom 37">
      <a:dk1>
        <a:srgbClr val="000000"/>
      </a:dk1>
      <a:lt1>
        <a:srgbClr val="FFFFFF"/>
      </a:lt1>
      <a:dk2>
        <a:srgbClr val="4A5356"/>
      </a:dk2>
      <a:lt2>
        <a:srgbClr val="E8E3CE"/>
      </a:lt2>
      <a:accent1>
        <a:srgbClr val="9BA8B7"/>
      </a:accent1>
      <a:accent2>
        <a:srgbClr val="E6A02E"/>
      </a:accent2>
      <a:accent3>
        <a:srgbClr val="BF6A3B"/>
      </a:accent3>
      <a:accent4>
        <a:srgbClr val="92987A"/>
      </a:accent4>
      <a:accent5>
        <a:srgbClr val="857659"/>
      </a:accent5>
      <a:accent6>
        <a:srgbClr val="A0988C"/>
      </a:accent6>
      <a:hlink>
        <a:srgbClr val="00B0F0"/>
      </a:hlink>
      <a:folHlink>
        <a:srgbClr val="738F97"/>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Office_41798770_TF56160789" id="{40A74638-567A-4C9B-92AC-92262F50CE33}" vid="{4EE5C211-F92E-4B7F-99D7-2D674A6AA5E1}"/>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ff169a4e-b77a-438e-80a4-0800f20f8d95" xsi:nil="true"/>
    <lcf76f155ced4ddcb4097134ff3c332f xmlns="e7e3fc82-298b-4121-ac6d-4eb14224b4c0">
      <Terms xmlns="http://schemas.microsoft.com/office/infopath/2007/PartnerControls"/>
    </lcf76f155ced4ddcb4097134ff3c332f>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4D479FB7DE72DF4DBC5C352B5F04F835" ma:contentTypeVersion="15" ma:contentTypeDescription="Crée un document." ma:contentTypeScope="" ma:versionID="b079b2c135b2657b6f01fe7f2b3f3fce">
  <xsd:schema xmlns:xsd="http://www.w3.org/2001/XMLSchema" xmlns:xs="http://www.w3.org/2001/XMLSchema" xmlns:p="http://schemas.microsoft.com/office/2006/metadata/properties" xmlns:ns2="e7e3fc82-298b-4121-ac6d-4eb14224b4c0" xmlns:ns3="ff169a4e-b77a-438e-80a4-0800f20f8d95" targetNamespace="http://schemas.microsoft.com/office/2006/metadata/properties" ma:root="true" ma:fieldsID="2b6eb8b07781e44061cca706281f4704" ns2:_="" ns3:_="">
    <xsd:import namespace="e7e3fc82-298b-4121-ac6d-4eb14224b4c0"/>
    <xsd:import namespace="ff169a4e-b77a-438e-80a4-0800f20f8d95"/>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3:SharedWithUsers" minOccurs="0"/>
                <xsd:element ref="ns3:SharedWithDetails" minOccurs="0"/>
                <xsd:element ref="ns2:MediaServiceAutoKeyPoints" minOccurs="0"/>
                <xsd:element ref="ns2:MediaServiceKeyPoints" minOccurs="0"/>
                <xsd:element ref="ns2:lcf76f155ced4ddcb4097134ff3c332f" minOccurs="0"/>
                <xsd:element ref="ns3:TaxCatchAll"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7e3fc82-298b-4121-ac6d-4eb14224b4c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lcf76f155ced4ddcb4097134ff3c332f" ma:index="20" nillable="true" ma:taxonomy="true" ma:internalName="lcf76f155ced4ddcb4097134ff3c332f" ma:taxonomyFieldName="MediaServiceImageTags" ma:displayName="Balises d’images" ma:readOnly="false" ma:fieldId="{5cf76f15-5ced-4ddc-b409-7134ff3c332f}" ma:taxonomyMulti="true" ma:sspId="1dfdaf2d-072e-4c46-b42c-dfb36a2bca94" ma:termSetId="09814cd3-568e-fe90-9814-8d621ff8fb84" ma:anchorId="fba54fb3-c3e1-fe81-a776-ca4b69148c4d" ma:open="true" ma:isKeyword="false">
      <xsd:complexType>
        <xsd:sequence>
          <xsd:element ref="pc:Terms" minOccurs="0" maxOccurs="1"/>
        </xsd:sequence>
      </xsd:complexType>
    </xsd:element>
    <xsd:element name="MediaLengthInSeconds" ma:index="22"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ff169a4e-b77a-438e-80a4-0800f20f8d95" elementFormDefault="qualified">
    <xsd:import namespace="http://schemas.microsoft.com/office/2006/documentManagement/types"/>
    <xsd:import namespace="http://schemas.microsoft.com/office/infopath/2007/PartnerControls"/>
    <xsd:element name="SharedWithUsers" ma:index="15" nillable="true" ma:displayName="Partagé avec"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Partagé avec détails" ma:internalName="SharedWithDetails" ma:readOnly="true">
      <xsd:simpleType>
        <xsd:restriction base="dms:Note">
          <xsd:maxLength value="255"/>
        </xsd:restriction>
      </xsd:simpleType>
    </xsd:element>
    <xsd:element name="TaxCatchAll" ma:index="21" nillable="true" ma:displayName="Taxonomy Catch All Column" ma:hidden="true" ma:list="{f9f672ba-1dfe-4cdd-95ae-88f0bf3c15ed}" ma:internalName="TaxCatchAll" ma:showField="CatchAllData" ma:web="ff169a4e-b77a-438e-80a4-0800f20f8d95">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B5ACFDB-8E8B-4D09-B783-D10AEFAD1717}">
  <ds:schemaRefs>
    <ds:schemaRef ds:uri="e7e3fc82-298b-4121-ac6d-4eb14224b4c0"/>
    <ds:schemaRef ds:uri="ff169a4e-b77a-438e-80a4-0800f20f8d9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64840897-08BE-40D2-83C4-BEE52FB29BED}">
  <ds:schemaRefs>
    <ds:schemaRef ds:uri="e7e3fc82-298b-4121-ac6d-4eb14224b4c0"/>
    <ds:schemaRef ds:uri="ff169a4e-b77a-438e-80a4-0800f20f8d9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88A9AD34-D445-421D-A88B-1279F0865CC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{5771E00B-DF46-4DC7-B775-D9E9BC94A39F}tf56160789_win32</Template>
  <Application>Microsoft Office PowerPoint</Application>
  <PresentationFormat>Grand écran</PresentationFormat>
  <Slides>106</Slides>
  <Notes>0</Notes>
  <HiddenSlides>0</HiddenSlides>
  <ScaleCrop>false</ScaleCrop>
  <HeadingPairs>
    <vt:vector size="4" baseType="variant">
      <vt:variant>
        <vt:lpstr>Thème</vt:lpstr>
      </vt:variant>
      <vt:variant>
        <vt:i4>2</vt:i4>
      </vt:variant>
      <vt:variant>
        <vt:lpstr>Titres des diapositives</vt:lpstr>
      </vt:variant>
      <vt:variant>
        <vt:i4>106</vt:i4>
      </vt:variant>
    </vt:vector>
  </HeadingPairs>
  <TitlesOfParts>
    <vt:vector size="108" baseType="lpstr">
      <vt:lpstr>1_RetrospectVTI</vt:lpstr>
      <vt:lpstr>Thème Office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Atelier 2 : CSS</vt:lpstr>
      <vt:lpstr>Le contour</vt:lpstr>
      <vt:lpstr>Espacement du texte</vt:lpstr>
      <vt:lpstr>Formatage des caractères</vt:lpstr>
      <vt:lpstr>Les polices de caractère (fonts)</vt:lpstr>
      <vt:lpstr>Les media queries</vt:lpstr>
      <vt:lpstr>Les media queries</vt:lpstr>
      <vt:lpstr>Les media queries</vt:lpstr>
      <vt:lpstr>Les media queries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Lorem Ipsum</dc:title>
  <dc:creator>Raphaël Lafosse</dc:creator>
  <cp:revision>10</cp:revision>
  <dcterms:created xsi:type="dcterms:W3CDTF">2021-09-16T10:09:46Z</dcterms:created>
  <dcterms:modified xsi:type="dcterms:W3CDTF">2022-10-24T07:53:04Z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0x0101004D479FB7DE72DF4DBC5C352B5F04F835</vt:lpwstr>
  </property>
  <property fmtid="{D5CDD505-2E9C-101B-9397-08002B2CF9AE}" pid="3" name="MediaServiceImageTags">
    <vt:lpwstr/>
  </property>
</Properties>
</file>